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5" r:id="rId4"/>
    <p:sldId id="266" r:id="rId5"/>
    <p:sldId id="271" r:id="rId6"/>
    <p:sldId id="274" r:id="rId7"/>
    <p:sldId id="273" r:id="rId8"/>
    <p:sldId id="272" r:id="rId9"/>
    <p:sldId id="267" r:id="rId10"/>
    <p:sldId id="275" r:id="rId11"/>
    <p:sldId id="276" r:id="rId12"/>
    <p:sldId id="277" r:id="rId13"/>
    <p:sldId id="278" r:id="rId14"/>
    <p:sldId id="268" r:id="rId15"/>
    <p:sldId id="279" r:id="rId16"/>
    <p:sldId id="280" r:id="rId17"/>
    <p:sldId id="281" r:id="rId18"/>
    <p:sldId id="282" r:id="rId19"/>
    <p:sldId id="269" r:id="rId20"/>
    <p:sldId id="283" r:id="rId21"/>
    <p:sldId id="284" r:id="rId22"/>
    <p:sldId id="285" r:id="rId23"/>
    <p:sldId id="286" r:id="rId24"/>
    <p:sldId id="28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9FDA"/>
    <a:srgbClr val="5082B5"/>
    <a:srgbClr val="345C7F"/>
    <a:srgbClr val="23425F"/>
    <a:srgbClr val="E6E6E6"/>
    <a:srgbClr val="4676A4"/>
    <a:srgbClr val="4F82B5"/>
    <a:srgbClr val="4A7AAB"/>
    <a:srgbClr val="2D5879"/>
    <a:srgbClr val="629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735" autoAdjust="0"/>
    <p:restoredTop sz="94660"/>
  </p:normalViewPr>
  <p:slideViewPr>
    <p:cSldViewPr snapToGrid="0">
      <p:cViewPr varScale="1">
        <p:scale>
          <a:sx n="52" d="100"/>
          <a:sy n="52" d="100"/>
        </p:scale>
        <p:origin x="9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DC233-00A6-4324-A9C4-850F936FCA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61319-92D5-489C-A052-587058A4BF5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jpe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6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8" y="0"/>
            <a:ext cx="1093779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6385"/>
            <a:ext cx="12192000" cy="7644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>
            <a:off x="7382499" y="-18288"/>
            <a:ext cx="4809502" cy="5027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7" r="47747"/>
          <a:stretch>
            <a:fillRect/>
          </a:stretch>
        </p:blipFill>
        <p:spPr>
          <a:xfrm>
            <a:off x="-1" y="2665927"/>
            <a:ext cx="6187644" cy="422864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>
            <a:off x="-2" y="0"/>
            <a:ext cx="2498503" cy="172706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498500" y="1703784"/>
            <a:ext cx="7144263" cy="3463960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052691" y="2163985"/>
            <a:ext cx="0" cy="252000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íślíḋè-Rectangle 30"/>
          <p:cNvSpPr/>
          <p:nvPr/>
        </p:nvSpPr>
        <p:spPr bwMode="auto">
          <a:xfrm>
            <a:off x="6007090" y="2163985"/>
            <a:ext cx="3496057" cy="861051"/>
          </a:xfrm>
          <a:prstGeom prst="rect">
            <a:avLst/>
          </a:prstGeom>
          <a:noFill/>
          <a:ln w="19050">
            <a:noFill/>
            <a:round/>
          </a:ln>
        </p:spPr>
        <p:txBody>
          <a:bodyPr vert="horz" wrap="none" lIns="0" tIns="0" rIns="0" bIns="0" anchor="ctr" anchorCtr="1" compatLnSpc="1">
            <a:no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+mn-ea"/>
                <a:sym typeface="+mn-lt"/>
              </a:rPr>
              <a:t>20XX</a:t>
            </a:r>
            <a:endParaRPr lang="en-US" altLang="zh-CN" sz="96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3575212" y="3415586"/>
            <a:ext cx="5826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蓝色创意工作</a:t>
            </a:r>
            <a:r>
              <a:rPr lang="zh-CN" altLang="en-US" sz="5400" b="1" dirty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计划</a:t>
            </a:r>
            <a:endParaRPr lang="zh-CN" altLang="en-US" sz="54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14" name="文本框 13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3631892" y="4294036"/>
            <a:ext cx="5769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 ANNUAL   </a:t>
            </a:r>
            <a:r>
              <a:rPr lang="en-US" altLang="zh-CN" sz="20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REPORT</a:t>
            </a:r>
            <a:endParaRPr lang="zh-CN" altLang="en-US" sz="2400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6"/>
          <p:cNvSpPr/>
          <p:nvPr/>
        </p:nvSpPr>
        <p:spPr bwMode="auto">
          <a:xfrm>
            <a:off x="1854729" y="2461624"/>
            <a:ext cx="2863056" cy="1969294"/>
          </a:xfrm>
          <a:custGeom>
            <a:avLst/>
            <a:gdLst>
              <a:gd name="T0" fmla="*/ 3607 w 3607"/>
              <a:gd name="T1" fmla="*/ 325 h 2481"/>
              <a:gd name="T2" fmla="*/ 3607 w 3607"/>
              <a:gd name="T3" fmla="*/ 2481 h 2481"/>
              <a:gd name="T4" fmla="*/ 0 w 3607"/>
              <a:gd name="T5" fmla="*/ 2481 h 2481"/>
              <a:gd name="T6" fmla="*/ 0 w 3607"/>
              <a:gd name="T7" fmla="*/ 325 h 2481"/>
              <a:gd name="T8" fmla="*/ 1794 w 3607"/>
              <a:gd name="T9" fmla="*/ 0 h 2481"/>
              <a:gd name="T10" fmla="*/ 3607 w 3607"/>
              <a:gd name="T11" fmla="*/ 325 h 2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2481">
                <a:moveTo>
                  <a:pt x="3607" y="325"/>
                </a:moveTo>
                <a:lnTo>
                  <a:pt x="3607" y="2481"/>
                </a:lnTo>
                <a:lnTo>
                  <a:pt x="0" y="2481"/>
                </a:lnTo>
                <a:lnTo>
                  <a:pt x="0" y="325"/>
                </a:lnTo>
                <a:lnTo>
                  <a:pt x="1794" y="0"/>
                </a:lnTo>
                <a:lnTo>
                  <a:pt x="3607" y="325"/>
                </a:lnTo>
                <a:close/>
              </a:path>
            </a:pathLst>
          </a:custGeom>
          <a:solidFill>
            <a:srgbClr val="EF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6" name="Freeform 7"/>
          <p:cNvSpPr/>
          <p:nvPr/>
        </p:nvSpPr>
        <p:spPr bwMode="auto">
          <a:xfrm>
            <a:off x="1854729" y="2461624"/>
            <a:ext cx="2863056" cy="666750"/>
          </a:xfrm>
          <a:custGeom>
            <a:avLst/>
            <a:gdLst>
              <a:gd name="T0" fmla="*/ 3607 w 3607"/>
              <a:gd name="T1" fmla="*/ 840 h 840"/>
              <a:gd name="T2" fmla="*/ 3607 w 3607"/>
              <a:gd name="T3" fmla="*/ 325 h 840"/>
              <a:gd name="T4" fmla="*/ 1794 w 3607"/>
              <a:gd name="T5" fmla="*/ 0 h 840"/>
              <a:gd name="T6" fmla="*/ 0 w 3607"/>
              <a:gd name="T7" fmla="*/ 325 h 840"/>
              <a:gd name="T8" fmla="*/ 0 w 3607"/>
              <a:gd name="T9" fmla="*/ 840 h 840"/>
              <a:gd name="T10" fmla="*/ 3607 w 3607"/>
              <a:gd name="T11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840">
                <a:moveTo>
                  <a:pt x="3607" y="840"/>
                </a:moveTo>
                <a:lnTo>
                  <a:pt x="3607" y="325"/>
                </a:lnTo>
                <a:lnTo>
                  <a:pt x="1794" y="0"/>
                </a:lnTo>
                <a:lnTo>
                  <a:pt x="0" y="325"/>
                </a:lnTo>
                <a:lnTo>
                  <a:pt x="0" y="840"/>
                </a:lnTo>
                <a:lnTo>
                  <a:pt x="3607" y="840"/>
                </a:ln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7" name="TextBox 84"/>
          <p:cNvSpPr txBox="1"/>
          <p:nvPr/>
        </p:nvSpPr>
        <p:spPr>
          <a:xfrm>
            <a:off x="2385943" y="3297162"/>
            <a:ext cx="1706828" cy="84944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8" name="Freeform 10"/>
          <p:cNvSpPr/>
          <p:nvPr/>
        </p:nvSpPr>
        <p:spPr bwMode="auto">
          <a:xfrm>
            <a:off x="4691504" y="2440056"/>
            <a:ext cx="2878931" cy="1984375"/>
          </a:xfrm>
          <a:custGeom>
            <a:avLst/>
            <a:gdLst>
              <a:gd name="T0" fmla="*/ 3627 w 3627"/>
              <a:gd name="T1" fmla="*/ 344 h 2500"/>
              <a:gd name="T2" fmla="*/ 3627 w 3627"/>
              <a:gd name="T3" fmla="*/ 2500 h 2500"/>
              <a:gd name="T4" fmla="*/ 0 w 3627"/>
              <a:gd name="T5" fmla="*/ 2500 h 2500"/>
              <a:gd name="T6" fmla="*/ 0 w 3627"/>
              <a:gd name="T7" fmla="*/ 344 h 2500"/>
              <a:gd name="T8" fmla="*/ 1813 w 3627"/>
              <a:gd name="T9" fmla="*/ 0 h 2500"/>
              <a:gd name="T10" fmla="*/ 3627 w 3627"/>
              <a:gd name="T11" fmla="*/ 344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7" h="2500">
                <a:moveTo>
                  <a:pt x="3627" y="344"/>
                </a:moveTo>
                <a:lnTo>
                  <a:pt x="3627" y="2500"/>
                </a:lnTo>
                <a:lnTo>
                  <a:pt x="0" y="2500"/>
                </a:lnTo>
                <a:lnTo>
                  <a:pt x="0" y="344"/>
                </a:lnTo>
                <a:lnTo>
                  <a:pt x="1813" y="0"/>
                </a:lnTo>
                <a:lnTo>
                  <a:pt x="3627" y="3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9" name="Freeform 11"/>
          <p:cNvSpPr/>
          <p:nvPr/>
        </p:nvSpPr>
        <p:spPr bwMode="auto">
          <a:xfrm>
            <a:off x="4691504" y="2440056"/>
            <a:ext cx="2878931" cy="666750"/>
          </a:xfrm>
          <a:custGeom>
            <a:avLst/>
            <a:gdLst>
              <a:gd name="T0" fmla="*/ 3627 w 3627"/>
              <a:gd name="T1" fmla="*/ 840 h 840"/>
              <a:gd name="T2" fmla="*/ 3627 w 3627"/>
              <a:gd name="T3" fmla="*/ 344 h 840"/>
              <a:gd name="T4" fmla="*/ 1813 w 3627"/>
              <a:gd name="T5" fmla="*/ 0 h 840"/>
              <a:gd name="T6" fmla="*/ 0 w 3627"/>
              <a:gd name="T7" fmla="*/ 344 h 840"/>
              <a:gd name="T8" fmla="*/ 0 w 3627"/>
              <a:gd name="T9" fmla="*/ 840 h 840"/>
              <a:gd name="T10" fmla="*/ 3627 w 3627"/>
              <a:gd name="T11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7" h="840">
                <a:moveTo>
                  <a:pt x="3627" y="840"/>
                </a:moveTo>
                <a:lnTo>
                  <a:pt x="3627" y="344"/>
                </a:lnTo>
                <a:lnTo>
                  <a:pt x="1813" y="0"/>
                </a:lnTo>
                <a:lnTo>
                  <a:pt x="0" y="344"/>
                </a:lnTo>
                <a:lnTo>
                  <a:pt x="0" y="840"/>
                </a:lnTo>
                <a:lnTo>
                  <a:pt x="3627" y="840"/>
                </a:ln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0" name="TextBox 90"/>
          <p:cNvSpPr txBox="1"/>
          <p:nvPr/>
        </p:nvSpPr>
        <p:spPr>
          <a:xfrm>
            <a:off x="5259486" y="3317635"/>
            <a:ext cx="1706828" cy="84944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1" name="Freeform 6"/>
          <p:cNvSpPr/>
          <p:nvPr/>
        </p:nvSpPr>
        <p:spPr bwMode="auto">
          <a:xfrm>
            <a:off x="7567977" y="2461624"/>
            <a:ext cx="2863056" cy="1969294"/>
          </a:xfrm>
          <a:custGeom>
            <a:avLst/>
            <a:gdLst>
              <a:gd name="T0" fmla="*/ 3607 w 3607"/>
              <a:gd name="T1" fmla="*/ 325 h 2481"/>
              <a:gd name="T2" fmla="*/ 3607 w 3607"/>
              <a:gd name="T3" fmla="*/ 2481 h 2481"/>
              <a:gd name="T4" fmla="*/ 0 w 3607"/>
              <a:gd name="T5" fmla="*/ 2481 h 2481"/>
              <a:gd name="T6" fmla="*/ 0 w 3607"/>
              <a:gd name="T7" fmla="*/ 325 h 2481"/>
              <a:gd name="T8" fmla="*/ 1794 w 3607"/>
              <a:gd name="T9" fmla="*/ 0 h 2481"/>
              <a:gd name="T10" fmla="*/ 3607 w 3607"/>
              <a:gd name="T11" fmla="*/ 325 h 2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2481">
                <a:moveTo>
                  <a:pt x="3607" y="325"/>
                </a:moveTo>
                <a:lnTo>
                  <a:pt x="3607" y="2481"/>
                </a:lnTo>
                <a:lnTo>
                  <a:pt x="0" y="2481"/>
                </a:lnTo>
                <a:lnTo>
                  <a:pt x="0" y="325"/>
                </a:lnTo>
                <a:lnTo>
                  <a:pt x="1794" y="0"/>
                </a:lnTo>
                <a:lnTo>
                  <a:pt x="3607" y="325"/>
                </a:lnTo>
                <a:close/>
              </a:path>
            </a:pathLst>
          </a:custGeom>
          <a:solidFill>
            <a:srgbClr val="EF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2" name="Freeform 7"/>
          <p:cNvSpPr/>
          <p:nvPr/>
        </p:nvSpPr>
        <p:spPr bwMode="auto">
          <a:xfrm>
            <a:off x="7567977" y="2461624"/>
            <a:ext cx="2863056" cy="666750"/>
          </a:xfrm>
          <a:custGeom>
            <a:avLst/>
            <a:gdLst>
              <a:gd name="T0" fmla="*/ 3607 w 3607"/>
              <a:gd name="T1" fmla="*/ 840 h 840"/>
              <a:gd name="T2" fmla="*/ 3607 w 3607"/>
              <a:gd name="T3" fmla="*/ 325 h 840"/>
              <a:gd name="T4" fmla="*/ 1794 w 3607"/>
              <a:gd name="T5" fmla="*/ 0 h 840"/>
              <a:gd name="T6" fmla="*/ 0 w 3607"/>
              <a:gd name="T7" fmla="*/ 325 h 840"/>
              <a:gd name="T8" fmla="*/ 0 w 3607"/>
              <a:gd name="T9" fmla="*/ 840 h 840"/>
              <a:gd name="T10" fmla="*/ 3607 w 3607"/>
              <a:gd name="T11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840">
                <a:moveTo>
                  <a:pt x="3607" y="840"/>
                </a:moveTo>
                <a:lnTo>
                  <a:pt x="3607" y="325"/>
                </a:lnTo>
                <a:lnTo>
                  <a:pt x="1794" y="0"/>
                </a:lnTo>
                <a:lnTo>
                  <a:pt x="0" y="325"/>
                </a:lnTo>
                <a:lnTo>
                  <a:pt x="0" y="840"/>
                </a:lnTo>
                <a:lnTo>
                  <a:pt x="3607" y="840"/>
                </a:ln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3" name="TextBox 96"/>
          <p:cNvSpPr txBox="1"/>
          <p:nvPr/>
        </p:nvSpPr>
        <p:spPr>
          <a:xfrm>
            <a:off x="8107867" y="3337889"/>
            <a:ext cx="1706828" cy="84944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4" name="Freeform 6"/>
          <p:cNvSpPr/>
          <p:nvPr/>
        </p:nvSpPr>
        <p:spPr bwMode="auto">
          <a:xfrm>
            <a:off x="7594132" y="4706212"/>
            <a:ext cx="2863056" cy="1969294"/>
          </a:xfrm>
          <a:custGeom>
            <a:avLst/>
            <a:gdLst>
              <a:gd name="T0" fmla="*/ 3607 w 3607"/>
              <a:gd name="T1" fmla="*/ 325 h 2481"/>
              <a:gd name="T2" fmla="*/ 3607 w 3607"/>
              <a:gd name="T3" fmla="*/ 2481 h 2481"/>
              <a:gd name="T4" fmla="*/ 0 w 3607"/>
              <a:gd name="T5" fmla="*/ 2481 h 2481"/>
              <a:gd name="T6" fmla="*/ 0 w 3607"/>
              <a:gd name="T7" fmla="*/ 325 h 2481"/>
              <a:gd name="T8" fmla="*/ 1794 w 3607"/>
              <a:gd name="T9" fmla="*/ 0 h 2481"/>
              <a:gd name="T10" fmla="*/ 3607 w 3607"/>
              <a:gd name="T11" fmla="*/ 325 h 2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2481">
                <a:moveTo>
                  <a:pt x="3607" y="325"/>
                </a:moveTo>
                <a:lnTo>
                  <a:pt x="3607" y="2481"/>
                </a:lnTo>
                <a:lnTo>
                  <a:pt x="0" y="2481"/>
                </a:lnTo>
                <a:lnTo>
                  <a:pt x="0" y="325"/>
                </a:lnTo>
                <a:lnTo>
                  <a:pt x="1794" y="0"/>
                </a:lnTo>
                <a:lnTo>
                  <a:pt x="3607" y="325"/>
                </a:lnTo>
                <a:close/>
              </a:path>
            </a:pathLst>
          </a:custGeom>
          <a:solidFill>
            <a:srgbClr val="EF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5" name="Freeform 7"/>
          <p:cNvSpPr/>
          <p:nvPr/>
        </p:nvSpPr>
        <p:spPr bwMode="auto">
          <a:xfrm>
            <a:off x="7594132" y="4706212"/>
            <a:ext cx="2863056" cy="666750"/>
          </a:xfrm>
          <a:custGeom>
            <a:avLst/>
            <a:gdLst>
              <a:gd name="T0" fmla="*/ 3607 w 3607"/>
              <a:gd name="T1" fmla="*/ 840 h 840"/>
              <a:gd name="T2" fmla="*/ 3607 w 3607"/>
              <a:gd name="T3" fmla="*/ 325 h 840"/>
              <a:gd name="T4" fmla="*/ 1794 w 3607"/>
              <a:gd name="T5" fmla="*/ 0 h 840"/>
              <a:gd name="T6" fmla="*/ 0 w 3607"/>
              <a:gd name="T7" fmla="*/ 325 h 840"/>
              <a:gd name="T8" fmla="*/ 0 w 3607"/>
              <a:gd name="T9" fmla="*/ 840 h 840"/>
              <a:gd name="T10" fmla="*/ 3607 w 3607"/>
              <a:gd name="T11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840">
                <a:moveTo>
                  <a:pt x="3607" y="840"/>
                </a:moveTo>
                <a:lnTo>
                  <a:pt x="3607" y="325"/>
                </a:lnTo>
                <a:lnTo>
                  <a:pt x="1794" y="0"/>
                </a:lnTo>
                <a:lnTo>
                  <a:pt x="0" y="325"/>
                </a:lnTo>
                <a:lnTo>
                  <a:pt x="0" y="840"/>
                </a:lnTo>
                <a:lnTo>
                  <a:pt x="3607" y="840"/>
                </a:ln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6" name="TextBox 114"/>
          <p:cNvSpPr txBox="1"/>
          <p:nvPr/>
        </p:nvSpPr>
        <p:spPr>
          <a:xfrm>
            <a:off x="8150295" y="5598202"/>
            <a:ext cx="1706828" cy="84944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7" name="Freeform 10"/>
          <p:cNvSpPr/>
          <p:nvPr/>
        </p:nvSpPr>
        <p:spPr bwMode="auto">
          <a:xfrm>
            <a:off x="4713331" y="4691131"/>
            <a:ext cx="2878931" cy="1984375"/>
          </a:xfrm>
          <a:custGeom>
            <a:avLst/>
            <a:gdLst>
              <a:gd name="T0" fmla="*/ 3627 w 3627"/>
              <a:gd name="T1" fmla="*/ 344 h 2500"/>
              <a:gd name="T2" fmla="*/ 3627 w 3627"/>
              <a:gd name="T3" fmla="*/ 2500 h 2500"/>
              <a:gd name="T4" fmla="*/ 0 w 3627"/>
              <a:gd name="T5" fmla="*/ 2500 h 2500"/>
              <a:gd name="T6" fmla="*/ 0 w 3627"/>
              <a:gd name="T7" fmla="*/ 344 h 2500"/>
              <a:gd name="T8" fmla="*/ 1813 w 3627"/>
              <a:gd name="T9" fmla="*/ 0 h 2500"/>
              <a:gd name="T10" fmla="*/ 3627 w 3627"/>
              <a:gd name="T11" fmla="*/ 344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7" h="2500">
                <a:moveTo>
                  <a:pt x="3627" y="344"/>
                </a:moveTo>
                <a:lnTo>
                  <a:pt x="3627" y="2500"/>
                </a:lnTo>
                <a:lnTo>
                  <a:pt x="0" y="2500"/>
                </a:lnTo>
                <a:lnTo>
                  <a:pt x="0" y="344"/>
                </a:lnTo>
                <a:lnTo>
                  <a:pt x="1813" y="0"/>
                </a:lnTo>
                <a:lnTo>
                  <a:pt x="3627" y="3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8" name="Freeform 11"/>
          <p:cNvSpPr/>
          <p:nvPr/>
        </p:nvSpPr>
        <p:spPr bwMode="auto">
          <a:xfrm>
            <a:off x="4713331" y="4691131"/>
            <a:ext cx="2878931" cy="666750"/>
          </a:xfrm>
          <a:custGeom>
            <a:avLst/>
            <a:gdLst>
              <a:gd name="T0" fmla="*/ 3627 w 3627"/>
              <a:gd name="T1" fmla="*/ 840 h 840"/>
              <a:gd name="T2" fmla="*/ 3627 w 3627"/>
              <a:gd name="T3" fmla="*/ 344 h 840"/>
              <a:gd name="T4" fmla="*/ 1813 w 3627"/>
              <a:gd name="T5" fmla="*/ 0 h 840"/>
              <a:gd name="T6" fmla="*/ 0 w 3627"/>
              <a:gd name="T7" fmla="*/ 344 h 840"/>
              <a:gd name="T8" fmla="*/ 0 w 3627"/>
              <a:gd name="T9" fmla="*/ 840 h 840"/>
              <a:gd name="T10" fmla="*/ 3627 w 3627"/>
              <a:gd name="T11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7" h="840">
                <a:moveTo>
                  <a:pt x="3627" y="840"/>
                </a:moveTo>
                <a:lnTo>
                  <a:pt x="3627" y="344"/>
                </a:lnTo>
                <a:lnTo>
                  <a:pt x="1813" y="0"/>
                </a:lnTo>
                <a:lnTo>
                  <a:pt x="0" y="344"/>
                </a:lnTo>
                <a:lnTo>
                  <a:pt x="0" y="840"/>
                </a:lnTo>
                <a:lnTo>
                  <a:pt x="3627" y="840"/>
                </a:ln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9" name="TextBox 120"/>
          <p:cNvSpPr txBox="1"/>
          <p:nvPr/>
        </p:nvSpPr>
        <p:spPr>
          <a:xfrm>
            <a:off x="5297586" y="5609438"/>
            <a:ext cx="1706828" cy="84944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0" name="Freeform 6"/>
          <p:cNvSpPr/>
          <p:nvPr/>
        </p:nvSpPr>
        <p:spPr bwMode="auto">
          <a:xfrm>
            <a:off x="1845460" y="4691131"/>
            <a:ext cx="2863056" cy="1969294"/>
          </a:xfrm>
          <a:custGeom>
            <a:avLst/>
            <a:gdLst>
              <a:gd name="T0" fmla="*/ 3607 w 3607"/>
              <a:gd name="T1" fmla="*/ 325 h 2481"/>
              <a:gd name="T2" fmla="*/ 3607 w 3607"/>
              <a:gd name="T3" fmla="*/ 2481 h 2481"/>
              <a:gd name="T4" fmla="*/ 0 w 3607"/>
              <a:gd name="T5" fmla="*/ 2481 h 2481"/>
              <a:gd name="T6" fmla="*/ 0 w 3607"/>
              <a:gd name="T7" fmla="*/ 325 h 2481"/>
              <a:gd name="T8" fmla="*/ 1794 w 3607"/>
              <a:gd name="T9" fmla="*/ 0 h 2481"/>
              <a:gd name="T10" fmla="*/ 3607 w 3607"/>
              <a:gd name="T11" fmla="*/ 325 h 2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2481">
                <a:moveTo>
                  <a:pt x="3607" y="325"/>
                </a:moveTo>
                <a:lnTo>
                  <a:pt x="3607" y="2481"/>
                </a:lnTo>
                <a:lnTo>
                  <a:pt x="0" y="2481"/>
                </a:lnTo>
                <a:lnTo>
                  <a:pt x="0" y="325"/>
                </a:lnTo>
                <a:lnTo>
                  <a:pt x="1794" y="0"/>
                </a:lnTo>
                <a:lnTo>
                  <a:pt x="3607" y="325"/>
                </a:lnTo>
                <a:close/>
              </a:path>
            </a:pathLst>
          </a:custGeom>
          <a:solidFill>
            <a:srgbClr val="EF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31" name="Freeform 7"/>
          <p:cNvSpPr/>
          <p:nvPr/>
        </p:nvSpPr>
        <p:spPr bwMode="auto">
          <a:xfrm>
            <a:off x="1845460" y="4691131"/>
            <a:ext cx="2863056" cy="666750"/>
          </a:xfrm>
          <a:custGeom>
            <a:avLst/>
            <a:gdLst>
              <a:gd name="T0" fmla="*/ 3607 w 3607"/>
              <a:gd name="T1" fmla="*/ 840 h 840"/>
              <a:gd name="T2" fmla="*/ 3607 w 3607"/>
              <a:gd name="T3" fmla="*/ 325 h 840"/>
              <a:gd name="T4" fmla="*/ 1794 w 3607"/>
              <a:gd name="T5" fmla="*/ 0 h 840"/>
              <a:gd name="T6" fmla="*/ 0 w 3607"/>
              <a:gd name="T7" fmla="*/ 325 h 840"/>
              <a:gd name="T8" fmla="*/ 0 w 3607"/>
              <a:gd name="T9" fmla="*/ 840 h 840"/>
              <a:gd name="T10" fmla="*/ 3607 w 3607"/>
              <a:gd name="T11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07" h="840">
                <a:moveTo>
                  <a:pt x="3607" y="840"/>
                </a:moveTo>
                <a:lnTo>
                  <a:pt x="3607" y="325"/>
                </a:lnTo>
                <a:lnTo>
                  <a:pt x="1794" y="0"/>
                </a:lnTo>
                <a:lnTo>
                  <a:pt x="0" y="325"/>
                </a:lnTo>
                <a:lnTo>
                  <a:pt x="0" y="840"/>
                </a:lnTo>
                <a:lnTo>
                  <a:pt x="3607" y="840"/>
                </a:ln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32" name="TextBox 126"/>
          <p:cNvSpPr txBox="1"/>
          <p:nvPr/>
        </p:nvSpPr>
        <p:spPr>
          <a:xfrm>
            <a:off x="2392947" y="5567396"/>
            <a:ext cx="1706828" cy="84944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this methodologies summarizes.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410533" y="2657566"/>
            <a:ext cx="179412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您的文字添加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73589" y="2614673"/>
            <a:ext cx="179412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您的文字添加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04137" y="4891110"/>
            <a:ext cx="179412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您的文字添加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302363" y="4848217"/>
            <a:ext cx="179412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您的文字添加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164278" y="2626449"/>
            <a:ext cx="179412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您的文字添加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181294" y="4888020"/>
            <a:ext cx="179412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您的文字添加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กลุ่ม 28678"/>
          <p:cNvGrpSpPr/>
          <p:nvPr/>
        </p:nvGrpSpPr>
        <p:grpSpPr>
          <a:xfrm>
            <a:off x="6174753" y="2894531"/>
            <a:ext cx="2702119" cy="1282315"/>
            <a:chOff x="12506325" y="4114800"/>
            <a:chExt cx="6115050" cy="2901951"/>
          </a:xfrm>
          <a:solidFill>
            <a:srgbClr val="345C7F"/>
          </a:solidFill>
        </p:grpSpPr>
        <p:sp>
          <p:nvSpPr>
            <p:cNvPr id="16" name="Freeform 6"/>
            <p:cNvSpPr/>
            <p:nvPr/>
          </p:nvSpPr>
          <p:spPr bwMode="auto">
            <a:xfrm>
              <a:off x="12528550" y="4114800"/>
              <a:ext cx="6092825" cy="2611438"/>
            </a:xfrm>
            <a:custGeom>
              <a:avLst/>
              <a:gdLst>
                <a:gd name="T0" fmla="*/ 3838 w 3838"/>
                <a:gd name="T1" fmla="*/ 815 h 1645"/>
                <a:gd name="T2" fmla="*/ 1926 w 3838"/>
                <a:gd name="T3" fmla="*/ 1645 h 1645"/>
                <a:gd name="T4" fmla="*/ 0 w 3838"/>
                <a:gd name="T5" fmla="*/ 815 h 1645"/>
                <a:gd name="T6" fmla="*/ 1926 w 3838"/>
                <a:gd name="T7" fmla="*/ 0 h 1645"/>
                <a:gd name="T8" fmla="*/ 3838 w 3838"/>
                <a:gd name="T9" fmla="*/ 815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8" h="1645">
                  <a:moveTo>
                    <a:pt x="3838" y="815"/>
                  </a:moveTo>
                  <a:lnTo>
                    <a:pt x="1926" y="1645"/>
                  </a:lnTo>
                  <a:lnTo>
                    <a:pt x="0" y="815"/>
                  </a:lnTo>
                  <a:lnTo>
                    <a:pt x="1926" y="0"/>
                  </a:lnTo>
                  <a:lnTo>
                    <a:pt x="3838" y="8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15541625" y="5408613"/>
              <a:ext cx="3079750" cy="1608138"/>
            </a:xfrm>
            <a:custGeom>
              <a:avLst/>
              <a:gdLst>
                <a:gd name="T0" fmla="*/ 1940 w 1940"/>
                <a:gd name="T1" fmla="*/ 0 h 1013"/>
                <a:gd name="T2" fmla="*/ 0 w 1940"/>
                <a:gd name="T3" fmla="*/ 830 h 1013"/>
                <a:gd name="T4" fmla="*/ 0 w 1940"/>
                <a:gd name="T5" fmla="*/ 1013 h 1013"/>
                <a:gd name="T6" fmla="*/ 1940 w 1940"/>
                <a:gd name="T7" fmla="*/ 197 h 1013"/>
                <a:gd name="T8" fmla="*/ 1940 w 1940"/>
                <a:gd name="T9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0" h="1013">
                  <a:moveTo>
                    <a:pt x="1940" y="0"/>
                  </a:moveTo>
                  <a:lnTo>
                    <a:pt x="0" y="830"/>
                  </a:lnTo>
                  <a:lnTo>
                    <a:pt x="0" y="1013"/>
                  </a:lnTo>
                  <a:lnTo>
                    <a:pt x="1940" y="197"/>
                  </a:lnTo>
                  <a:lnTo>
                    <a:pt x="19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12506325" y="5408613"/>
              <a:ext cx="3035300" cy="1608138"/>
            </a:xfrm>
            <a:custGeom>
              <a:avLst/>
              <a:gdLst>
                <a:gd name="T0" fmla="*/ 0 w 1912"/>
                <a:gd name="T1" fmla="*/ 0 h 1013"/>
                <a:gd name="T2" fmla="*/ 1912 w 1912"/>
                <a:gd name="T3" fmla="*/ 830 h 1013"/>
                <a:gd name="T4" fmla="*/ 1912 w 1912"/>
                <a:gd name="T5" fmla="*/ 1013 h 1013"/>
                <a:gd name="T6" fmla="*/ 0 w 1912"/>
                <a:gd name="T7" fmla="*/ 197 h 1013"/>
                <a:gd name="T8" fmla="*/ 0 w 1912"/>
                <a:gd name="T9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2" h="1013">
                  <a:moveTo>
                    <a:pt x="0" y="0"/>
                  </a:moveTo>
                  <a:lnTo>
                    <a:pt x="1912" y="830"/>
                  </a:lnTo>
                  <a:lnTo>
                    <a:pt x="1912" y="1013"/>
                  </a:lnTo>
                  <a:lnTo>
                    <a:pt x="0" y="19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19" name="กลุ่ม 28680"/>
          <p:cNvGrpSpPr/>
          <p:nvPr/>
        </p:nvGrpSpPr>
        <p:grpSpPr>
          <a:xfrm>
            <a:off x="6197902" y="4575288"/>
            <a:ext cx="2711940" cy="1282314"/>
            <a:chOff x="12550775" y="7372350"/>
            <a:chExt cx="6137275" cy="2901950"/>
          </a:xfrm>
          <a:solidFill>
            <a:srgbClr val="619FDA"/>
          </a:solidFill>
        </p:grpSpPr>
        <p:sp>
          <p:nvSpPr>
            <p:cNvPr id="20" name="Freeform 9"/>
            <p:cNvSpPr/>
            <p:nvPr/>
          </p:nvSpPr>
          <p:spPr bwMode="auto">
            <a:xfrm>
              <a:off x="12574588" y="7372350"/>
              <a:ext cx="6091238" cy="2611438"/>
            </a:xfrm>
            <a:custGeom>
              <a:avLst/>
              <a:gdLst>
                <a:gd name="T0" fmla="*/ 3837 w 3837"/>
                <a:gd name="T1" fmla="*/ 830 h 1645"/>
                <a:gd name="T2" fmla="*/ 1925 w 3837"/>
                <a:gd name="T3" fmla="*/ 1645 h 1645"/>
                <a:gd name="T4" fmla="*/ 0 w 3837"/>
                <a:gd name="T5" fmla="*/ 830 h 1645"/>
                <a:gd name="T6" fmla="*/ 1925 w 3837"/>
                <a:gd name="T7" fmla="*/ 0 h 1645"/>
                <a:gd name="T8" fmla="*/ 3837 w 3837"/>
                <a:gd name="T9" fmla="*/ 83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7" h="1645">
                  <a:moveTo>
                    <a:pt x="3837" y="830"/>
                  </a:moveTo>
                  <a:lnTo>
                    <a:pt x="1925" y="1645"/>
                  </a:lnTo>
                  <a:lnTo>
                    <a:pt x="0" y="830"/>
                  </a:lnTo>
                  <a:lnTo>
                    <a:pt x="1925" y="0"/>
                  </a:lnTo>
                  <a:lnTo>
                    <a:pt x="3837" y="8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1" name="Freeform 10"/>
            <p:cNvSpPr/>
            <p:nvPr/>
          </p:nvSpPr>
          <p:spPr bwMode="auto">
            <a:xfrm>
              <a:off x="15630525" y="8689975"/>
              <a:ext cx="3057525" cy="1584325"/>
            </a:xfrm>
            <a:custGeom>
              <a:avLst/>
              <a:gdLst>
                <a:gd name="T0" fmla="*/ 1926 w 1926"/>
                <a:gd name="T1" fmla="*/ 0 h 998"/>
                <a:gd name="T2" fmla="*/ 0 w 1926"/>
                <a:gd name="T3" fmla="*/ 815 h 998"/>
                <a:gd name="T4" fmla="*/ 0 w 1926"/>
                <a:gd name="T5" fmla="*/ 998 h 998"/>
                <a:gd name="T6" fmla="*/ 1926 w 1926"/>
                <a:gd name="T7" fmla="*/ 183 h 998"/>
                <a:gd name="T8" fmla="*/ 1926 w 1926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6" h="998">
                  <a:moveTo>
                    <a:pt x="1926" y="0"/>
                  </a:moveTo>
                  <a:lnTo>
                    <a:pt x="0" y="815"/>
                  </a:lnTo>
                  <a:lnTo>
                    <a:pt x="0" y="998"/>
                  </a:lnTo>
                  <a:lnTo>
                    <a:pt x="1926" y="183"/>
                  </a:lnTo>
                  <a:lnTo>
                    <a:pt x="19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2" name="Freeform 11"/>
            <p:cNvSpPr/>
            <p:nvPr/>
          </p:nvSpPr>
          <p:spPr bwMode="auto">
            <a:xfrm>
              <a:off x="12550775" y="8689975"/>
              <a:ext cx="3079750" cy="1584325"/>
            </a:xfrm>
            <a:custGeom>
              <a:avLst/>
              <a:gdLst>
                <a:gd name="T0" fmla="*/ 0 w 1940"/>
                <a:gd name="T1" fmla="*/ 0 h 998"/>
                <a:gd name="T2" fmla="*/ 1940 w 1940"/>
                <a:gd name="T3" fmla="*/ 815 h 998"/>
                <a:gd name="T4" fmla="*/ 1940 w 1940"/>
                <a:gd name="T5" fmla="*/ 998 h 998"/>
                <a:gd name="T6" fmla="*/ 0 w 1940"/>
                <a:gd name="T7" fmla="*/ 183 h 998"/>
                <a:gd name="T8" fmla="*/ 0 w 1940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0" h="998">
                  <a:moveTo>
                    <a:pt x="0" y="0"/>
                  </a:moveTo>
                  <a:lnTo>
                    <a:pt x="1940" y="815"/>
                  </a:lnTo>
                  <a:lnTo>
                    <a:pt x="1940" y="998"/>
                  </a:lnTo>
                  <a:lnTo>
                    <a:pt x="0" y="18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23" name="กลุ่ม 28677"/>
          <p:cNvGrpSpPr/>
          <p:nvPr/>
        </p:nvGrpSpPr>
        <p:grpSpPr>
          <a:xfrm>
            <a:off x="3364606" y="2894531"/>
            <a:ext cx="2702119" cy="1282315"/>
            <a:chOff x="6146800" y="4114800"/>
            <a:chExt cx="6115050" cy="2901951"/>
          </a:xfrm>
          <a:solidFill>
            <a:srgbClr val="23425F"/>
          </a:solidFill>
        </p:grpSpPr>
        <p:sp>
          <p:nvSpPr>
            <p:cNvPr id="24" name="Freeform 12"/>
            <p:cNvSpPr/>
            <p:nvPr/>
          </p:nvSpPr>
          <p:spPr bwMode="auto">
            <a:xfrm>
              <a:off x="6146800" y="4114800"/>
              <a:ext cx="6092825" cy="2611438"/>
            </a:xfrm>
            <a:custGeom>
              <a:avLst/>
              <a:gdLst>
                <a:gd name="T0" fmla="*/ 3838 w 3838"/>
                <a:gd name="T1" fmla="*/ 829 h 1645"/>
                <a:gd name="T2" fmla="*/ 1926 w 3838"/>
                <a:gd name="T3" fmla="*/ 1645 h 1645"/>
                <a:gd name="T4" fmla="*/ 0 w 3838"/>
                <a:gd name="T5" fmla="*/ 829 h 1645"/>
                <a:gd name="T6" fmla="*/ 1926 w 3838"/>
                <a:gd name="T7" fmla="*/ 0 h 1645"/>
                <a:gd name="T8" fmla="*/ 3838 w 3838"/>
                <a:gd name="T9" fmla="*/ 829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8" h="1645">
                  <a:moveTo>
                    <a:pt x="3838" y="829"/>
                  </a:moveTo>
                  <a:lnTo>
                    <a:pt x="1926" y="1645"/>
                  </a:lnTo>
                  <a:lnTo>
                    <a:pt x="0" y="829"/>
                  </a:lnTo>
                  <a:lnTo>
                    <a:pt x="1926" y="0"/>
                  </a:lnTo>
                  <a:lnTo>
                    <a:pt x="3838" y="8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5" name="Freeform 13"/>
            <p:cNvSpPr/>
            <p:nvPr/>
          </p:nvSpPr>
          <p:spPr bwMode="auto">
            <a:xfrm>
              <a:off x="9182100" y="5430838"/>
              <a:ext cx="3079750" cy="1585913"/>
            </a:xfrm>
            <a:custGeom>
              <a:avLst/>
              <a:gdLst>
                <a:gd name="T0" fmla="*/ 1940 w 1940"/>
                <a:gd name="T1" fmla="*/ 0 h 999"/>
                <a:gd name="T2" fmla="*/ 0 w 1940"/>
                <a:gd name="T3" fmla="*/ 816 h 999"/>
                <a:gd name="T4" fmla="*/ 0 w 1940"/>
                <a:gd name="T5" fmla="*/ 999 h 999"/>
                <a:gd name="T6" fmla="*/ 1940 w 1940"/>
                <a:gd name="T7" fmla="*/ 183 h 999"/>
                <a:gd name="T8" fmla="*/ 1940 w 1940"/>
                <a:gd name="T9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0" h="999">
                  <a:moveTo>
                    <a:pt x="1940" y="0"/>
                  </a:moveTo>
                  <a:lnTo>
                    <a:pt x="0" y="816"/>
                  </a:lnTo>
                  <a:lnTo>
                    <a:pt x="0" y="999"/>
                  </a:lnTo>
                  <a:lnTo>
                    <a:pt x="1940" y="183"/>
                  </a:lnTo>
                  <a:lnTo>
                    <a:pt x="19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6" name="Freeform 14"/>
            <p:cNvSpPr/>
            <p:nvPr/>
          </p:nvSpPr>
          <p:spPr bwMode="auto">
            <a:xfrm>
              <a:off x="6146800" y="5430838"/>
              <a:ext cx="3035300" cy="1585913"/>
            </a:xfrm>
            <a:custGeom>
              <a:avLst/>
              <a:gdLst>
                <a:gd name="T0" fmla="*/ 0 w 1912"/>
                <a:gd name="T1" fmla="*/ 0 h 999"/>
                <a:gd name="T2" fmla="*/ 1912 w 1912"/>
                <a:gd name="T3" fmla="*/ 816 h 999"/>
                <a:gd name="T4" fmla="*/ 1912 w 1912"/>
                <a:gd name="T5" fmla="*/ 999 h 999"/>
                <a:gd name="T6" fmla="*/ 0 w 1912"/>
                <a:gd name="T7" fmla="*/ 183 h 999"/>
                <a:gd name="T8" fmla="*/ 0 w 1912"/>
                <a:gd name="T9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2" h="999">
                  <a:moveTo>
                    <a:pt x="0" y="0"/>
                  </a:moveTo>
                  <a:lnTo>
                    <a:pt x="1912" y="816"/>
                  </a:lnTo>
                  <a:lnTo>
                    <a:pt x="1912" y="999"/>
                  </a:lnTo>
                  <a:lnTo>
                    <a:pt x="0" y="18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27" name="กลุ่ม 28679"/>
          <p:cNvGrpSpPr/>
          <p:nvPr/>
        </p:nvGrpSpPr>
        <p:grpSpPr>
          <a:xfrm>
            <a:off x="3328830" y="4545826"/>
            <a:ext cx="2691596" cy="1282314"/>
            <a:chOff x="6057900" y="7305675"/>
            <a:chExt cx="6091238" cy="2901950"/>
          </a:xfrm>
          <a:solidFill>
            <a:srgbClr val="5082B5"/>
          </a:solidFill>
        </p:grpSpPr>
        <p:sp>
          <p:nvSpPr>
            <p:cNvPr id="28" name="Freeform 15"/>
            <p:cNvSpPr/>
            <p:nvPr/>
          </p:nvSpPr>
          <p:spPr bwMode="auto">
            <a:xfrm>
              <a:off x="6057900" y="7305675"/>
              <a:ext cx="6091238" cy="2611438"/>
            </a:xfrm>
            <a:custGeom>
              <a:avLst/>
              <a:gdLst>
                <a:gd name="T0" fmla="*/ 3837 w 3837"/>
                <a:gd name="T1" fmla="*/ 830 h 1645"/>
                <a:gd name="T2" fmla="*/ 1926 w 3837"/>
                <a:gd name="T3" fmla="*/ 1645 h 1645"/>
                <a:gd name="T4" fmla="*/ 0 w 3837"/>
                <a:gd name="T5" fmla="*/ 830 h 1645"/>
                <a:gd name="T6" fmla="*/ 1926 w 3837"/>
                <a:gd name="T7" fmla="*/ 0 h 1645"/>
                <a:gd name="T8" fmla="*/ 3837 w 3837"/>
                <a:gd name="T9" fmla="*/ 83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7" h="1645">
                  <a:moveTo>
                    <a:pt x="3837" y="830"/>
                  </a:moveTo>
                  <a:lnTo>
                    <a:pt x="1926" y="1645"/>
                  </a:lnTo>
                  <a:lnTo>
                    <a:pt x="0" y="830"/>
                  </a:lnTo>
                  <a:lnTo>
                    <a:pt x="1926" y="0"/>
                  </a:lnTo>
                  <a:lnTo>
                    <a:pt x="3837" y="8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9093200" y="8623300"/>
              <a:ext cx="3055938" cy="1584325"/>
            </a:xfrm>
            <a:custGeom>
              <a:avLst/>
              <a:gdLst>
                <a:gd name="T0" fmla="*/ 1925 w 1925"/>
                <a:gd name="T1" fmla="*/ 0 h 998"/>
                <a:gd name="T2" fmla="*/ 0 w 1925"/>
                <a:gd name="T3" fmla="*/ 815 h 998"/>
                <a:gd name="T4" fmla="*/ 0 w 1925"/>
                <a:gd name="T5" fmla="*/ 998 h 998"/>
                <a:gd name="T6" fmla="*/ 1925 w 1925"/>
                <a:gd name="T7" fmla="*/ 182 h 998"/>
                <a:gd name="T8" fmla="*/ 1925 w 1925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5" h="998">
                  <a:moveTo>
                    <a:pt x="1925" y="0"/>
                  </a:moveTo>
                  <a:lnTo>
                    <a:pt x="0" y="815"/>
                  </a:lnTo>
                  <a:lnTo>
                    <a:pt x="0" y="998"/>
                  </a:lnTo>
                  <a:lnTo>
                    <a:pt x="1925" y="182"/>
                  </a:lnTo>
                  <a:lnTo>
                    <a:pt x="19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0" name="Freeform 17"/>
            <p:cNvSpPr/>
            <p:nvPr/>
          </p:nvSpPr>
          <p:spPr bwMode="auto">
            <a:xfrm>
              <a:off x="6057900" y="8623300"/>
              <a:ext cx="3035300" cy="1584325"/>
            </a:xfrm>
            <a:custGeom>
              <a:avLst/>
              <a:gdLst>
                <a:gd name="T0" fmla="*/ 0 w 1912"/>
                <a:gd name="T1" fmla="*/ 0 h 998"/>
                <a:gd name="T2" fmla="*/ 1912 w 1912"/>
                <a:gd name="T3" fmla="*/ 815 h 998"/>
                <a:gd name="T4" fmla="*/ 1912 w 1912"/>
                <a:gd name="T5" fmla="*/ 998 h 998"/>
                <a:gd name="T6" fmla="*/ 0 w 1912"/>
                <a:gd name="T7" fmla="*/ 182 h 998"/>
                <a:gd name="T8" fmla="*/ 0 w 1912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2" h="998">
                  <a:moveTo>
                    <a:pt x="0" y="0"/>
                  </a:moveTo>
                  <a:lnTo>
                    <a:pt x="1912" y="815"/>
                  </a:lnTo>
                  <a:lnTo>
                    <a:pt x="1912" y="998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31" name="Group 1"/>
          <p:cNvGrpSpPr/>
          <p:nvPr/>
        </p:nvGrpSpPr>
        <p:grpSpPr bwMode="auto">
          <a:xfrm>
            <a:off x="4439982" y="4881135"/>
            <a:ext cx="383021" cy="377173"/>
            <a:chOff x="7197121" y="8332916"/>
            <a:chExt cx="553830" cy="543285"/>
          </a:xfrm>
        </p:grpSpPr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31 w 462"/>
                <a:gd name="T1" fmla="*/ 0 h 453"/>
                <a:gd name="T2" fmla="*/ 231 w 462"/>
                <a:gd name="T3" fmla="*/ 0 h 453"/>
                <a:gd name="T4" fmla="*/ 0 w 462"/>
                <a:gd name="T5" fmla="*/ 222 h 453"/>
                <a:gd name="T6" fmla="*/ 231 w 462"/>
                <a:gd name="T7" fmla="*/ 452 h 453"/>
                <a:gd name="T8" fmla="*/ 461 w 462"/>
                <a:gd name="T9" fmla="*/ 222 h 453"/>
                <a:gd name="T10" fmla="*/ 231 w 462"/>
                <a:gd name="T11" fmla="*/ 0 h 453"/>
                <a:gd name="T12" fmla="*/ 231 w 462"/>
                <a:gd name="T13" fmla="*/ 399 h 453"/>
                <a:gd name="T14" fmla="*/ 231 w 462"/>
                <a:gd name="T15" fmla="*/ 399 h 453"/>
                <a:gd name="T16" fmla="*/ 53 w 462"/>
                <a:gd name="T17" fmla="*/ 222 h 453"/>
                <a:gd name="T18" fmla="*/ 231 w 462"/>
                <a:gd name="T19" fmla="*/ 45 h 453"/>
                <a:gd name="T20" fmla="*/ 408 w 462"/>
                <a:gd name="T21" fmla="*/ 222 h 453"/>
                <a:gd name="T22" fmla="*/ 231 w 462"/>
                <a:gd name="T23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/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36 w 107"/>
                <a:gd name="T1" fmla="*/ 0 h 222"/>
                <a:gd name="T2" fmla="*/ 0 w 107"/>
                <a:gd name="T3" fmla="*/ 0 h 222"/>
                <a:gd name="T4" fmla="*/ 0 w 107"/>
                <a:gd name="T5" fmla="*/ 133 h 222"/>
                <a:gd name="T6" fmla="*/ 89 w 107"/>
                <a:gd name="T7" fmla="*/ 221 h 222"/>
                <a:gd name="T8" fmla="*/ 106 w 107"/>
                <a:gd name="T9" fmla="*/ 195 h 222"/>
                <a:gd name="T10" fmla="*/ 36 w 107"/>
                <a:gd name="T11" fmla="*/ 114 h 222"/>
                <a:gd name="T12" fmla="*/ 36 w 107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/>
            </a:p>
          </p:txBody>
        </p:sp>
      </p:grpSp>
      <p:sp>
        <p:nvSpPr>
          <p:cNvPr id="34" name="Freeform 39"/>
          <p:cNvSpPr>
            <a:spLocks noChangeArrowheads="1"/>
          </p:cNvSpPr>
          <p:nvPr/>
        </p:nvSpPr>
        <p:spPr bwMode="auto">
          <a:xfrm>
            <a:off x="7331790" y="4912292"/>
            <a:ext cx="368402" cy="368402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35" name="Freeform 65"/>
          <p:cNvSpPr>
            <a:spLocks noChangeArrowheads="1"/>
          </p:cNvSpPr>
          <p:nvPr/>
        </p:nvSpPr>
        <p:spPr bwMode="auto">
          <a:xfrm>
            <a:off x="4531876" y="3282023"/>
            <a:ext cx="347937" cy="345012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36" name="Freeform 116"/>
          <p:cNvSpPr>
            <a:spLocks noChangeArrowheads="1"/>
          </p:cNvSpPr>
          <p:nvPr/>
        </p:nvSpPr>
        <p:spPr bwMode="auto">
          <a:xfrm>
            <a:off x="7346522" y="3246937"/>
            <a:ext cx="368402" cy="380098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grpSp>
        <p:nvGrpSpPr>
          <p:cNvPr id="37" name="组合 36"/>
          <p:cNvGrpSpPr/>
          <p:nvPr/>
        </p:nvGrpSpPr>
        <p:grpSpPr>
          <a:xfrm>
            <a:off x="8965666" y="3030909"/>
            <a:ext cx="2801722" cy="1135358"/>
            <a:chOff x="1626835" y="2349127"/>
            <a:chExt cx="2492110" cy="1009892"/>
          </a:xfrm>
        </p:grpSpPr>
        <p:sp>
          <p:nvSpPr>
            <p:cNvPr id="38" name="文本框 37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6094" y="4892654"/>
            <a:ext cx="2801722" cy="1135358"/>
            <a:chOff x="1626835" y="2349127"/>
            <a:chExt cx="2492110" cy="1009892"/>
          </a:xfrm>
        </p:grpSpPr>
        <p:sp>
          <p:nvSpPr>
            <p:cNvPr id="41" name="文本框 40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16094" y="3056312"/>
            <a:ext cx="2801722" cy="1135358"/>
            <a:chOff x="1626835" y="2349127"/>
            <a:chExt cx="2492110" cy="1009892"/>
          </a:xfrm>
        </p:grpSpPr>
        <p:sp>
          <p:nvSpPr>
            <p:cNvPr id="44" name="文本框 43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968661" y="4864094"/>
            <a:ext cx="2801722" cy="1135358"/>
            <a:chOff x="1626835" y="2349127"/>
            <a:chExt cx="2492110" cy="1009892"/>
          </a:xfrm>
        </p:grpSpPr>
        <p:sp>
          <p:nvSpPr>
            <p:cNvPr id="47" name="文本框 46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Freeform 6"/>
          <p:cNvSpPr>
            <a:spLocks noEditPoints="1"/>
          </p:cNvSpPr>
          <p:nvPr/>
        </p:nvSpPr>
        <p:spPr bwMode="auto">
          <a:xfrm>
            <a:off x="3559874" y="3719415"/>
            <a:ext cx="4729163" cy="1685925"/>
          </a:xfrm>
          <a:custGeom>
            <a:avLst/>
            <a:gdLst>
              <a:gd name="T0" fmla="*/ 161 w 516"/>
              <a:gd name="T1" fmla="*/ 132 h 184"/>
              <a:gd name="T2" fmla="*/ 161 w 516"/>
              <a:gd name="T3" fmla="*/ 35 h 184"/>
              <a:gd name="T4" fmla="*/ 161 w 516"/>
              <a:gd name="T5" fmla="*/ 18 h 184"/>
              <a:gd name="T6" fmla="*/ 161 w 516"/>
              <a:gd name="T7" fmla="*/ 14 h 184"/>
              <a:gd name="T8" fmla="*/ 149 w 516"/>
              <a:gd name="T9" fmla="*/ 0 h 184"/>
              <a:gd name="T10" fmla="*/ 148 w 516"/>
              <a:gd name="T11" fmla="*/ 0 h 184"/>
              <a:gd name="T12" fmla="*/ 147 w 516"/>
              <a:gd name="T13" fmla="*/ 0 h 184"/>
              <a:gd name="T14" fmla="*/ 147 w 516"/>
              <a:gd name="T15" fmla="*/ 0 h 184"/>
              <a:gd name="T16" fmla="*/ 48 w 516"/>
              <a:gd name="T17" fmla="*/ 0 h 184"/>
              <a:gd name="T18" fmla="*/ 22 w 516"/>
              <a:gd name="T19" fmla="*/ 19 h 184"/>
              <a:gd name="T20" fmla="*/ 0 w 516"/>
              <a:gd name="T21" fmla="*/ 92 h 184"/>
              <a:gd name="T22" fmla="*/ 0 w 516"/>
              <a:gd name="T23" fmla="*/ 92 h 184"/>
              <a:gd name="T24" fmla="*/ 0 w 516"/>
              <a:gd name="T25" fmla="*/ 184 h 184"/>
              <a:gd name="T26" fmla="*/ 59 w 516"/>
              <a:gd name="T27" fmla="*/ 184 h 184"/>
              <a:gd name="T28" fmla="*/ 69 w 516"/>
              <a:gd name="T29" fmla="*/ 184 h 184"/>
              <a:gd name="T30" fmla="*/ 75 w 516"/>
              <a:gd name="T31" fmla="*/ 184 h 184"/>
              <a:gd name="T32" fmla="*/ 116 w 516"/>
              <a:gd name="T33" fmla="*/ 146 h 184"/>
              <a:gd name="T34" fmla="*/ 157 w 516"/>
              <a:gd name="T35" fmla="*/ 184 h 184"/>
              <a:gd name="T36" fmla="*/ 304 w 516"/>
              <a:gd name="T37" fmla="*/ 184 h 184"/>
              <a:gd name="T38" fmla="*/ 345 w 516"/>
              <a:gd name="T39" fmla="*/ 146 h 184"/>
              <a:gd name="T40" fmla="*/ 386 w 516"/>
              <a:gd name="T41" fmla="*/ 184 h 184"/>
              <a:gd name="T42" fmla="*/ 395 w 516"/>
              <a:gd name="T43" fmla="*/ 184 h 184"/>
              <a:gd name="T44" fmla="*/ 436 w 516"/>
              <a:gd name="T45" fmla="*/ 146 h 184"/>
              <a:gd name="T46" fmla="*/ 477 w 516"/>
              <a:gd name="T47" fmla="*/ 184 h 184"/>
              <a:gd name="T48" fmla="*/ 516 w 516"/>
              <a:gd name="T49" fmla="*/ 184 h 184"/>
              <a:gd name="T50" fmla="*/ 516 w 516"/>
              <a:gd name="T51" fmla="*/ 132 h 184"/>
              <a:gd name="T52" fmla="*/ 161 w 516"/>
              <a:gd name="T53" fmla="*/ 132 h 184"/>
              <a:gd name="T54" fmla="*/ 23 w 516"/>
              <a:gd name="T55" fmla="*/ 176 h 184"/>
              <a:gd name="T56" fmla="*/ 13 w 516"/>
              <a:gd name="T57" fmla="*/ 176 h 184"/>
              <a:gd name="T58" fmla="*/ 8 w 516"/>
              <a:gd name="T59" fmla="*/ 171 h 184"/>
              <a:gd name="T60" fmla="*/ 13 w 516"/>
              <a:gd name="T61" fmla="*/ 167 h 184"/>
              <a:gd name="T62" fmla="*/ 23 w 516"/>
              <a:gd name="T63" fmla="*/ 167 h 184"/>
              <a:gd name="T64" fmla="*/ 28 w 516"/>
              <a:gd name="T65" fmla="*/ 171 h 184"/>
              <a:gd name="T66" fmla="*/ 23 w 516"/>
              <a:gd name="T67" fmla="*/ 176 h 184"/>
              <a:gd name="T68" fmla="*/ 9 w 516"/>
              <a:gd name="T69" fmla="*/ 99 h 184"/>
              <a:gd name="T70" fmla="*/ 42 w 516"/>
              <a:gd name="T71" fmla="*/ 10 h 184"/>
              <a:gd name="T72" fmla="*/ 98 w 516"/>
              <a:gd name="T73" fmla="*/ 10 h 184"/>
              <a:gd name="T74" fmla="*/ 98 w 516"/>
              <a:gd name="T75" fmla="*/ 83 h 184"/>
              <a:gd name="T76" fmla="*/ 9 w 516"/>
              <a:gd name="T77" fmla="*/ 99 h 184"/>
              <a:gd name="T78" fmla="*/ 151 w 516"/>
              <a:gd name="T79" fmla="*/ 67 h 184"/>
              <a:gd name="T80" fmla="*/ 107 w 516"/>
              <a:gd name="T81" fmla="*/ 81 h 184"/>
              <a:gd name="T82" fmla="*/ 107 w 516"/>
              <a:gd name="T83" fmla="*/ 10 h 184"/>
              <a:gd name="T84" fmla="*/ 151 w 516"/>
              <a:gd name="T85" fmla="*/ 10 h 184"/>
              <a:gd name="T86" fmla="*/ 151 w 516"/>
              <a:gd name="T87" fmla="*/ 67 h 184"/>
              <a:gd name="T88" fmla="*/ 503 w 516"/>
              <a:gd name="T89" fmla="*/ 176 h 184"/>
              <a:gd name="T90" fmla="*/ 493 w 516"/>
              <a:gd name="T91" fmla="*/ 176 h 184"/>
              <a:gd name="T92" fmla="*/ 488 w 516"/>
              <a:gd name="T93" fmla="*/ 171 h 184"/>
              <a:gd name="T94" fmla="*/ 493 w 516"/>
              <a:gd name="T95" fmla="*/ 167 h 184"/>
              <a:gd name="T96" fmla="*/ 503 w 516"/>
              <a:gd name="T97" fmla="*/ 167 h 184"/>
              <a:gd name="T98" fmla="*/ 508 w 516"/>
              <a:gd name="T99" fmla="*/ 171 h 184"/>
              <a:gd name="T100" fmla="*/ 503 w 516"/>
              <a:gd name="T101" fmla="*/ 17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6" h="184">
                <a:moveTo>
                  <a:pt x="161" y="132"/>
                </a:moveTo>
                <a:cubicBezTo>
                  <a:pt x="161" y="35"/>
                  <a:pt x="161" y="35"/>
                  <a:pt x="161" y="35"/>
                </a:cubicBezTo>
                <a:cubicBezTo>
                  <a:pt x="161" y="18"/>
                  <a:pt x="161" y="18"/>
                  <a:pt x="161" y="18"/>
                </a:cubicBezTo>
                <a:cubicBezTo>
                  <a:pt x="161" y="14"/>
                  <a:pt x="161" y="14"/>
                  <a:pt x="161" y="14"/>
                </a:cubicBezTo>
                <a:cubicBezTo>
                  <a:pt x="161" y="7"/>
                  <a:pt x="155" y="0"/>
                  <a:pt x="149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94" y="0"/>
                  <a:pt x="48" y="0"/>
                </a:cubicBezTo>
                <a:cubicBezTo>
                  <a:pt x="33" y="0"/>
                  <a:pt x="28" y="11"/>
                  <a:pt x="22" y="19"/>
                </a:cubicBezTo>
                <a:cubicBezTo>
                  <a:pt x="11" y="35"/>
                  <a:pt x="0" y="63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84"/>
                  <a:pt x="0" y="184"/>
                  <a:pt x="0" y="184"/>
                </a:cubicBezTo>
                <a:cubicBezTo>
                  <a:pt x="59" y="184"/>
                  <a:pt x="59" y="184"/>
                  <a:pt x="59" y="184"/>
                </a:cubicBezTo>
                <a:cubicBezTo>
                  <a:pt x="69" y="184"/>
                  <a:pt x="69" y="184"/>
                  <a:pt x="69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7" y="163"/>
                  <a:pt x="95" y="146"/>
                  <a:pt x="116" y="146"/>
                </a:cubicBezTo>
                <a:cubicBezTo>
                  <a:pt x="138" y="146"/>
                  <a:pt x="155" y="163"/>
                  <a:pt x="157" y="184"/>
                </a:cubicBezTo>
                <a:cubicBezTo>
                  <a:pt x="304" y="184"/>
                  <a:pt x="304" y="184"/>
                  <a:pt x="304" y="184"/>
                </a:cubicBezTo>
                <a:cubicBezTo>
                  <a:pt x="306" y="163"/>
                  <a:pt x="323" y="146"/>
                  <a:pt x="345" y="146"/>
                </a:cubicBezTo>
                <a:cubicBezTo>
                  <a:pt x="366" y="146"/>
                  <a:pt x="384" y="163"/>
                  <a:pt x="386" y="184"/>
                </a:cubicBezTo>
                <a:cubicBezTo>
                  <a:pt x="395" y="184"/>
                  <a:pt x="395" y="184"/>
                  <a:pt x="395" y="184"/>
                </a:cubicBezTo>
                <a:cubicBezTo>
                  <a:pt x="396" y="163"/>
                  <a:pt x="414" y="146"/>
                  <a:pt x="436" y="146"/>
                </a:cubicBezTo>
                <a:cubicBezTo>
                  <a:pt x="457" y="146"/>
                  <a:pt x="475" y="163"/>
                  <a:pt x="477" y="184"/>
                </a:cubicBezTo>
                <a:cubicBezTo>
                  <a:pt x="516" y="184"/>
                  <a:pt x="516" y="184"/>
                  <a:pt x="516" y="184"/>
                </a:cubicBezTo>
                <a:cubicBezTo>
                  <a:pt x="516" y="132"/>
                  <a:pt x="516" y="132"/>
                  <a:pt x="516" y="132"/>
                </a:cubicBezTo>
                <a:lnTo>
                  <a:pt x="161" y="132"/>
                </a:lnTo>
                <a:close/>
                <a:moveTo>
                  <a:pt x="23" y="176"/>
                </a:moveTo>
                <a:cubicBezTo>
                  <a:pt x="13" y="176"/>
                  <a:pt x="13" y="176"/>
                  <a:pt x="13" y="176"/>
                </a:cubicBezTo>
                <a:cubicBezTo>
                  <a:pt x="11" y="176"/>
                  <a:pt x="8" y="174"/>
                  <a:pt x="8" y="171"/>
                </a:cubicBezTo>
                <a:cubicBezTo>
                  <a:pt x="8" y="168"/>
                  <a:pt x="11" y="167"/>
                  <a:pt x="13" y="167"/>
                </a:cubicBezTo>
                <a:cubicBezTo>
                  <a:pt x="23" y="167"/>
                  <a:pt x="23" y="167"/>
                  <a:pt x="23" y="167"/>
                </a:cubicBezTo>
                <a:cubicBezTo>
                  <a:pt x="26" y="167"/>
                  <a:pt x="28" y="168"/>
                  <a:pt x="28" y="171"/>
                </a:cubicBezTo>
                <a:cubicBezTo>
                  <a:pt x="28" y="174"/>
                  <a:pt x="26" y="176"/>
                  <a:pt x="23" y="176"/>
                </a:cubicBezTo>
                <a:close/>
                <a:moveTo>
                  <a:pt x="9" y="99"/>
                </a:moveTo>
                <a:cubicBezTo>
                  <a:pt x="9" y="99"/>
                  <a:pt x="9" y="31"/>
                  <a:pt x="42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83"/>
                  <a:pt x="98" y="83"/>
                  <a:pt x="98" y="83"/>
                </a:cubicBezTo>
                <a:cubicBezTo>
                  <a:pt x="76" y="88"/>
                  <a:pt x="47" y="94"/>
                  <a:pt x="9" y="99"/>
                </a:cubicBezTo>
                <a:close/>
                <a:moveTo>
                  <a:pt x="151" y="67"/>
                </a:moveTo>
                <a:cubicBezTo>
                  <a:pt x="151" y="67"/>
                  <a:pt x="137" y="73"/>
                  <a:pt x="107" y="81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151" y="10"/>
                  <a:pt x="151" y="10"/>
                  <a:pt x="151" y="10"/>
                </a:cubicBezTo>
                <a:lnTo>
                  <a:pt x="151" y="67"/>
                </a:lnTo>
                <a:close/>
                <a:moveTo>
                  <a:pt x="503" y="176"/>
                </a:moveTo>
                <a:cubicBezTo>
                  <a:pt x="493" y="176"/>
                  <a:pt x="493" y="176"/>
                  <a:pt x="493" y="176"/>
                </a:cubicBezTo>
                <a:cubicBezTo>
                  <a:pt x="490" y="176"/>
                  <a:pt x="488" y="174"/>
                  <a:pt x="488" y="171"/>
                </a:cubicBezTo>
                <a:cubicBezTo>
                  <a:pt x="488" y="168"/>
                  <a:pt x="490" y="167"/>
                  <a:pt x="493" y="167"/>
                </a:cubicBezTo>
                <a:cubicBezTo>
                  <a:pt x="503" y="167"/>
                  <a:pt x="503" y="167"/>
                  <a:pt x="503" y="167"/>
                </a:cubicBezTo>
                <a:cubicBezTo>
                  <a:pt x="506" y="167"/>
                  <a:pt x="508" y="168"/>
                  <a:pt x="508" y="171"/>
                </a:cubicBezTo>
                <a:cubicBezTo>
                  <a:pt x="508" y="174"/>
                  <a:pt x="506" y="176"/>
                  <a:pt x="503" y="176"/>
                </a:cubicBez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2" name="Freeform 7"/>
          <p:cNvSpPr>
            <a:spLocks noEditPoints="1"/>
          </p:cNvSpPr>
          <p:nvPr/>
        </p:nvSpPr>
        <p:spPr bwMode="auto">
          <a:xfrm>
            <a:off x="4265518" y="5084665"/>
            <a:ext cx="715169" cy="705644"/>
          </a:xfrm>
          <a:custGeom>
            <a:avLst/>
            <a:gdLst>
              <a:gd name="T0" fmla="*/ 39 w 78"/>
              <a:gd name="T1" fmla="*/ 0 h 77"/>
              <a:gd name="T2" fmla="*/ 0 w 78"/>
              <a:gd name="T3" fmla="*/ 39 h 77"/>
              <a:gd name="T4" fmla="*/ 39 w 78"/>
              <a:gd name="T5" fmla="*/ 77 h 77"/>
              <a:gd name="T6" fmla="*/ 78 w 78"/>
              <a:gd name="T7" fmla="*/ 39 h 77"/>
              <a:gd name="T8" fmla="*/ 39 w 78"/>
              <a:gd name="T9" fmla="*/ 0 h 77"/>
              <a:gd name="T10" fmla="*/ 39 w 78"/>
              <a:gd name="T11" fmla="*/ 64 h 77"/>
              <a:gd name="T12" fmla="*/ 14 w 78"/>
              <a:gd name="T13" fmla="*/ 39 h 77"/>
              <a:gd name="T14" fmla="*/ 39 w 78"/>
              <a:gd name="T15" fmla="*/ 14 h 77"/>
              <a:gd name="T16" fmla="*/ 64 w 78"/>
              <a:gd name="T17" fmla="*/ 39 h 77"/>
              <a:gd name="T18" fmla="*/ 39 w 78"/>
              <a:gd name="T19" fmla="*/ 6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7">
                <a:moveTo>
                  <a:pt x="39" y="0"/>
                </a:moveTo>
                <a:cubicBezTo>
                  <a:pt x="18" y="0"/>
                  <a:pt x="0" y="17"/>
                  <a:pt x="0" y="39"/>
                </a:cubicBezTo>
                <a:cubicBezTo>
                  <a:pt x="0" y="60"/>
                  <a:pt x="18" y="77"/>
                  <a:pt x="39" y="77"/>
                </a:cubicBezTo>
                <a:cubicBezTo>
                  <a:pt x="60" y="77"/>
                  <a:pt x="78" y="60"/>
                  <a:pt x="78" y="39"/>
                </a:cubicBezTo>
                <a:cubicBezTo>
                  <a:pt x="78" y="17"/>
                  <a:pt x="60" y="0"/>
                  <a:pt x="39" y="0"/>
                </a:cubicBezTo>
                <a:close/>
                <a:moveTo>
                  <a:pt x="39" y="64"/>
                </a:moveTo>
                <a:cubicBezTo>
                  <a:pt x="25" y="64"/>
                  <a:pt x="14" y="53"/>
                  <a:pt x="14" y="39"/>
                </a:cubicBezTo>
                <a:cubicBezTo>
                  <a:pt x="14" y="25"/>
                  <a:pt x="25" y="14"/>
                  <a:pt x="39" y="14"/>
                </a:cubicBezTo>
                <a:cubicBezTo>
                  <a:pt x="53" y="14"/>
                  <a:pt x="64" y="25"/>
                  <a:pt x="64" y="39"/>
                </a:cubicBezTo>
                <a:cubicBezTo>
                  <a:pt x="64" y="53"/>
                  <a:pt x="53" y="64"/>
                  <a:pt x="39" y="64"/>
                </a:cubicBez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3" name="Freeform 8"/>
          <p:cNvSpPr>
            <a:spLocks noEditPoints="1"/>
          </p:cNvSpPr>
          <p:nvPr/>
        </p:nvSpPr>
        <p:spPr bwMode="auto">
          <a:xfrm>
            <a:off x="4531424" y="5350572"/>
            <a:ext cx="183357" cy="183357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5 h 20"/>
              <a:gd name="T12" fmla="*/ 5 w 20"/>
              <a:gd name="T13" fmla="*/ 10 h 20"/>
              <a:gd name="T14" fmla="*/ 10 w 20"/>
              <a:gd name="T15" fmla="*/ 14 h 20"/>
              <a:gd name="T16" fmla="*/ 15 w 20"/>
              <a:gd name="T17" fmla="*/ 10 h 20"/>
              <a:gd name="T18" fmla="*/ 10 w 20"/>
              <a:gd name="T19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8" y="5"/>
                  <a:pt x="5" y="7"/>
                  <a:pt x="5" y="10"/>
                </a:cubicBezTo>
                <a:cubicBezTo>
                  <a:pt x="5" y="12"/>
                  <a:pt x="8" y="14"/>
                  <a:pt x="10" y="14"/>
                </a:cubicBezTo>
                <a:cubicBezTo>
                  <a:pt x="13" y="14"/>
                  <a:pt x="15" y="12"/>
                  <a:pt x="15" y="10"/>
                </a:cubicBezTo>
                <a:cubicBezTo>
                  <a:pt x="15" y="7"/>
                  <a:pt x="13" y="5"/>
                  <a:pt x="10" y="5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4" name="Freeform 9"/>
          <p:cNvSpPr>
            <a:spLocks noEditPoints="1"/>
          </p:cNvSpPr>
          <p:nvPr/>
        </p:nvSpPr>
        <p:spPr bwMode="auto">
          <a:xfrm>
            <a:off x="7198424" y="5084665"/>
            <a:ext cx="705644" cy="705644"/>
          </a:xfrm>
          <a:custGeom>
            <a:avLst/>
            <a:gdLst>
              <a:gd name="T0" fmla="*/ 39 w 77"/>
              <a:gd name="T1" fmla="*/ 0 h 77"/>
              <a:gd name="T2" fmla="*/ 0 w 77"/>
              <a:gd name="T3" fmla="*/ 39 h 77"/>
              <a:gd name="T4" fmla="*/ 39 w 77"/>
              <a:gd name="T5" fmla="*/ 77 h 77"/>
              <a:gd name="T6" fmla="*/ 77 w 77"/>
              <a:gd name="T7" fmla="*/ 39 h 77"/>
              <a:gd name="T8" fmla="*/ 39 w 77"/>
              <a:gd name="T9" fmla="*/ 0 h 77"/>
              <a:gd name="T10" fmla="*/ 39 w 77"/>
              <a:gd name="T11" fmla="*/ 64 h 77"/>
              <a:gd name="T12" fmla="*/ 14 w 77"/>
              <a:gd name="T13" fmla="*/ 39 h 77"/>
              <a:gd name="T14" fmla="*/ 39 w 77"/>
              <a:gd name="T15" fmla="*/ 14 h 77"/>
              <a:gd name="T16" fmla="*/ 64 w 77"/>
              <a:gd name="T17" fmla="*/ 39 h 77"/>
              <a:gd name="T18" fmla="*/ 39 w 77"/>
              <a:gd name="T19" fmla="*/ 6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77">
                <a:moveTo>
                  <a:pt x="39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0"/>
                  <a:pt x="17" y="77"/>
                  <a:pt x="39" y="77"/>
                </a:cubicBezTo>
                <a:cubicBezTo>
                  <a:pt x="60" y="77"/>
                  <a:pt x="77" y="60"/>
                  <a:pt x="77" y="39"/>
                </a:cubicBezTo>
                <a:cubicBezTo>
                  <a:pt x="77" y="17"/>
                  <a:pt x="60" y="0"/>
                  <a:pt x="39" y="0"/>
                </a:cubicBezTo>
                <a:close/>
                <a:moveTo>
                  <a:pt x="39" y="64"/>
                </a:moveTo>
                <a:cubicBezTo>
                  <a:pt x="25" y="64"/>
                  <a:pt x="14" y="53"/>
                  <a:pt x="14" y="39"/>
                </a:cubicBezTo>
                <a:cubicBezTo>
                  <a:pt x="14" y="25"/>
                  <a:pt x="25" y="14"/>
                  <a:pt x="39" y="14"/>
                </a:cubicBezTo>
                <a:cubicBezTo>
                  <a:pt x="53" y="14"/>
                  <a:pt x="64" y="25"/>
                  <a:pt x="64" y="39"/>
                </a:cubicBezTo>
                <a:cubicBezTo>
                  <a:pt x="64" y="53"/>
                  <a:pt x="53" y="64"/>
                  <a:pt x="39" y="64"/>
                </a:cubicBez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5" name="Freeform 10"/>
          <p:cNvSpPr>
            <a:spLocks noEditPoints="1"/>
          </p:cNvSpPr>
          <p:nvPr/>
        </p:nvSpPr>
        <p:spPr bwMode="auto">
          <a:xfrm>
            <a:off x="6364193" y="5084665"/>
            <a:ext cx="715169" cy="705644"/>
          </a:xfrm>
          <a:custGeom>
            <a:avLst/>
            <a:gdLst>
              <a:gd name="T0" fmla="*/ 39 w 78"/>
              <a:gd name="T1" fmla="*/ 0 h 77"/>
              <a:gd name="T2" fmla="*/ 0 w 78"/>
              <a:gd name="T3" fmla="*/ 39 h 77"/>
              <a:gd name="T4" fmla="*/ 39 w 78"/>
              <a:gd name="T5" fmla="*/ 77 h 77"/>
              <a:gd name="T6" fmla="*/ 78 w 78"/>
              <a:gd name="T7" fmla="*/ 39 h 77"/>
              <a:gd name="T8" fmla="*/ 39 w 78"/>
              <a:gd name="T9" fmla="*/ 0 h 77"/>
              <a:gd name="T10" fmla="*/ 39 w 78"/>
              <a:gd name="T11" fmla="*/ 64 h 77"/>
              <a:gd name="T12" fmla="*/ 14 w 78"/>
              <a:gd name="T13" fmla="*/ 39 h 77"/>
              <a:gd name="T14" fmla="*/ 39 w 78"/>
              <a:gd name="T15" fmla="*/ 14 h 77"/>
              <a:gd name="T16" fmla="*/ 64 w 78"/>
              <a:gd name="T17" fmla="*/ 39 h 77"/>
              <a:gd name="T18" fmla="*/ 39 w 78"/>
              <a:gd name="T19" fmla="*/ 6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7">
                <a:moveTo>
                  <a:pt x="39" y="0"/>
                </a:moveTo>
                <a:cubicBezTo>
                  <a:pt x="18" y="0"/>
                  <a:pt x="0" y="17"/>
                  <a:pt x="0" y="39"/>
                </a:cubicBezTo>
                <a:cubicBezTo>
                  <a:pt x="0" y="60"/>
                  <a:pt x="18" y="77"/>
                  <a:pt x="39" y="77"/>
                </a:cubicBezTo>
                <a:cubicBezTo>
                  <a:pt x="60" y="77"/>
                  <a:pt x="78" y="60"/>
                  <a:pt x="78" y="39"/>
                </a:cubicBezTo>
                <a:cubicBezTo>
                  <a:pt x="78" y="17"/>
                  <a:pt x="60" y="0"/>
                  <a:pt x="39" y="0"/>
                </a:cubicBezTo>
                <a:close/>
                <a:moveTo>
                  <a:pt x="39" y="64"/>
                </a:moveTo>
                <a:cubicBezTo>
                  <a:pt x="25" y="64"/>
                  <a:pt x="14" y="53"/>
                  <a:pt x="14" y="39"/>
                </a:cubicBezTo>
                <a:cubicBezTo>
                  <a:pt x="14" y="25"/>
                  <a:pt x="25" y="14"/>
                  <a:pt x="39" y="14"/>
                </a:cubicBezTo>
                <a:cubicBezTo>
                  <a:pt x="53" y="14"/>
                  <a:pt x="64" y="25"/>
                  <a:pt x="64" y="39"/>
                </a:cubicBezTo>
                <a:cubicBezTo>
                  <a:pt x="64" y="53"/>
                  <a:pt x="53" y="64"/>
                  <a:pt x="39" y="64"/>
                </a:cubicBez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6" name="Freeform 11"/>
          <p:cNvSpPr>
            <a:spLocks noEditPoints="1"/>
          </p:cNvSpPr>
          <p:nvPr/>
        </p:nvSpPr>
        <p:spPr bwMode="auto">
          <a:xfrm>
            <a:off x="6630099" y="5350572"/>
            <a:ext cx="183357" cy="183357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5 h 20"/>
              <a:gd name="T12" fmla="*/ 5 w 20"/>
              <a:gd name="T13" fmla="*/ 10 h 20"/>
              <a:gd name="T14" fmla="*/ 10 w 20"/>
              <a:gd name="T15" fmla="*/ 14 h 20"/>
              <a:gd name="T16" fmla="*/ 14 w 20"/>
              <a:gd name="T17" fmla="*/ 10 h 20"/>
              <a:gd name="T18" fmla="*/ 10 w 20"/>
              <a:gd name="T19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2"/>
                  <a:pt x="7" y="14"/>
                  <a:pt x="10" y="14"/>
                </a:cubicBezTo>
                <a:cubicBezTo>
                  <a:pt x="12" y="14"/>
                  <a:pt x="14" y="12"/>
                  <a:pt x="14" y="10"/>
                </a:cubicBezTo>
                <a:cubicBezTo>
                  <a:pt x="14" y="7"/>
                  <a:pt x="12" y="5"/>
                  <a:pt x="10" y="5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7" name="Freeform 12"/>
          <p:cNvSpPr>
            <a:spLocks noEditPoints="1"/>
          </p:cNvSpPr>
          <p:nvPr/>
        </p:nvSpPr>
        <p:spPr bwMode="auto">
          <a:xfrm>
            <a:off x="7464331" y="5350572"/>
            <a:ext cx="183357" cy="183357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5 h 20"/>
              <a:gd name="T12" fmla="*/ 5 w 20"/>
              <a:gd name="T13" fmla="*/ 10 h 20"/>
              <a:gd name="T14" fmla="*/ 10 w 20"/>
              <a:gd name="T15" fmla="*/ 14 h 20"/>
              <a:gd name="T16" fmla="*/ 15 w 20"/>
              <a:gd name="T17" fmla="*/ 10 h 20"/>
              <a:gd name="T18" fmla="*/ 10 w 20"/>
              <a:gd name="T19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2"/>
                  <a:pt x="7" y="14"/>
                  <a:pt x="10" y="14"/>
                </a:cubicBezTo>
                <a:cubicBezTo>
                  <a:pt x="12" y="14"/>
                  <a:pt x="15" y="12"/>
                  <a:pt x="15" y="10"/>
                </a:cubicBezTo>
                <a:cubicBezTo>
                  <a:pt x="15" y="7"/>
                  <a:pt x="12" y="5"/>
                  <a:pt x="10" y="5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8" name="Freeform 13"/>
          <p:cNvSpPr/>
          <p:nvPr/>
        </p:nvSpPr>
        <p:spPr bwMode="auto">
          <a:xfrm>
            <a:off x="5144993" y="3728147"/>
            <a:ext cx="1475582" cy="1100138"/>
          </a:xfrm>
          <a:custGeom>
            <a:avLst/>
            <a:gdLst>
              <a:gd name="T0" fmla="*/ 161 w 161"/>
              <a:gd name="T1" fmla="*/ 0 h 120"/>
              <a:gd name="T2" fmla="*/ 9 w 161"/>
              <a:gd name="T3" fmla="*/ 0 h 120"/>
              <a:gd name="T4" fmla="*/ 0 w 161"/>
              <a:gd name="T5" fmla="*/ 11 h 120"/>
              <a:gd name="T6" fmla="*/ 0 w 161"/>
              <a:gd name="T7" fmla="*/ 48 h 120"/>
              <a:gd name="T8" fmla="*/ 0 w 161"/>
              <a:gd name="T9" fmla="*/ 96 h 120"/>
              <a:gd name="T10" fmla="*/ 0 w 161"/>
              <a:gd name="T11" fmla="*/ 120 h 120"/>
              <a:gd name="T12" fmla="*/ 161 w 161"/>
              <a:gd name="T13" fmla="*/ 120 h 120"/>
              <a:gd name="T14" fmla="*/ 161 w 161"/>
              <a:gd name="T1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120">
                <a:moveTo>
                  <a:pt x="161" y="0"/>
                </a:moveTo>
                <a:cubicBezTo>
                  <a:pt x="9" y="0"/>
                  <a:pt x="9" y="0"/>
                  <a:pt x="9" y="0"/>
                </a:cubicBezTo>
                <a:cubicBezTo>
                  <a:pt x="3" y="0"/>
                  <a:pt x="0" y="6"/>
                  <a:pt x="0" y="11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0"/>
                  <a:pt x="0" y="120"/>
                  <a:pt x="0" y="120"/>
                </a:cubicBezTo>
                <a:cubicBezTo>
                  <a:pt x="161" y="120"/>
                  <a:pt x="161" y="120"/>
                  <a:pt x="161" y="120"/>
                </a:cubicBezTo>
                <a:lnTo>
                  <a:pt x="161" y="0"/>
                </a:ln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59" name="Freeform 14"/>
          <p:cNvSpPr/>
          <p:nvPr/>
        </p:nvSpPr>
        <p:spPr bwMode="auto">
          <a:xfrm>
            <a:off x="6676137" y="3728147"/>
            <a:ext cx="1612900" cy="1100138"/>
          </a:xfrm>
          <a:custGeom>
            <a:avLst/>
            <a:gdLst>
              <a:gd name="T0" fmla="*/ 168 w 176"/>
              <a:gd name="T1" fmla="*/ 0 h 120"/>
              <a:gd name="T2" fmla="*/ 0 w 176"/>
              <a:gd name="T3" fmla="*/ 0 h 120"/>
              <a:gd name="T4" fmla="*/ 0 w 176"/>
              <a:gd name="T5" fmla="*/ 120 h 120"/>
              <a:gd name="T6" fmla="*/ 176 w 176"/>
              <a:gd name="T7" fmla="*/ 120 h 120"/>
              <a:gd name="T8" fmla="*/ 176 w 176"/>
              <a:gd name="T9" fmla="*/ 96 h 120"/>
              <a:gd name="T10" fmla="*/ 176 w 176"/>
              <a:gd name="T11" fmla="*/ 48 h 120"/>
              <a:gd name="T12" fmla="*/ 176 w 176"/>
              <a:gd name="T13" fmla="*/ 11 h 120"/>
              <a:gd name="T14" fmla="*/ 168 w 176"/>
              <a:gd name="T1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120">
                <a:moveTo>
                  <a:pt x="16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176" y="120"/>
                  <a:pt x="176" y="120"/>
                  <a:pt x="176" y="120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11"/>
                  <a:pt x="176" y="11"/>
                  <a:pt x="176" y="11"/>
                </a:cubicBezTo>
                <a:cubicBezTo>
                  <a:pt x="176" y="6"/>
                  <a:pt x="174" y="0"/>
                  <a:pt x="168" y="0"/>
                </a:cubicBez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60" name="Freeform 70"/>
          <p:cNvSpPr>
            <a:spLocks noChangeArrowheads="1"/>
          </p:cNvSpPr>
          <p:nvPr/>
        </p:nvSpPr>
        <p:spPr bwMode="auto">
          <a:xfrm>
            <a:off x="5654704" y="4090930"/>
            <a:ext cx="551656" cy="492971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61" name="Freeform 116"/>
          <p:cNvSpPr>
            <a:spLocks noChangeArrowheads="1"/>
          </p:cNvSpPr>
          <p:nvPr/>
        </p:nvSpPr>
        <p:spPr bwMode="auto">
          <a:xfrm>
            <a:off x="7154716" y="4023905"/>
            <a:ext cx="492971" cy="508621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grpSp>
        <p:nvGrpSpPr>
          <p:cNvPr id="62" name="กลุ่ม 53"/>
          <p:cNvGrpSpPr/>
          <p:nvPr/>
        </p:nvGrpSpPr>
        <p:grpSpPr>
          <a:xfrm>
            <a:off x="902249" y="2932809"/>
            <a:ext cx="2341789" cy="2922400"/>
            <a:chOff x="1722437" y="3556308"/>
            <a:chExt cx="4843917" cy="6044892"/>
          </a:xfrm>
        </p:grpSpPr>
        <p:grpSp>
          <p:nvGrpSpPr>
            <p:cNvPr id="63" name="กลุ่ม 54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68" name="Freeform 6"/>
              <p:cNvSpPr/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rgbClr val="EF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th-TH" sz="900"/>
              </a:p>
            </p:txBody>
          </p:sp>
          <p:sp>
            <p:nvSpPr>
              <p:cNvPr id="69" name="Freeform 7"/>
              <p:cNvSpPr/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rgbClr val="23425F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th-TH" sz="900"/>
              </a:p>
            </p:txBody>
          </p:sp>
        </p:grpSp>
        <p:sp>
          <p:nvSpPr>
            <p:cNvPr id="64" name="TextBox 55"/>
            <p:cNvSpPr txBox="1"/>
            <p:nvPr/>
          </p:nvSpPr>
          <p:spPr>
            <a:xfrm>
              <a:off x="2146754" y="5206772"/>
              <a:ext cx="4038600" cy="1757050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methodologies summarizes.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65" name="TextBox 56"/>
            <p:cNvSpPr txBox="1"/>
            <p:nvPr/>
          </p:nvSpPr>
          <p:spPr bwMode="auto">
            <a:xfrm>
              <a:off x="2475988" y="3747335"/>
              <a:ext cx="3313110" cy="10822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  <a:cs typeface="Kartika" panose="02020503030404060203" pitchFamily="18" charset="0"/>
                </a:rPr>
                <a:t>标题内容</a:t>
              </a:r>
              <a:endParaRPr lang="zh-CN" altLang="en-US" sz="2800" b="1" dirty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endParaRPr>
            </a:p>
          </p:txBody>
        </p:sp>
        <p:sp>
          <p:nvSpPr>
            <p:cNvPr id="66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>
                <a:latin typeface="Lato Light"/>
              </a:endParaRPr>
            </a:p>
          </p:txBody>
        </p:sp>
        <p:sp>
          <p:nvSpPr>
            <p:cNvPr id="67" name="TextBox 58"/>
            <p:cNvSpPr txBox="1"/>
            <p:nvPr/>
          </p:nvSpPr>
          <p:spPr>
            <a:xfrm>
              <a:off x="2113245" y="7267618"/>
              <a:ext cx="4038600" cy="1757050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methodologies summarizes.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70" name="กลุ่ม 61"/>
          <p:cNvGrpSpPr/>
          <p:nvPr/>
        </p:nvGrpSpPr>
        <p:grpSpPr>
          <a:xfrm>
            <a:off x="8576147" y="3009009"/>
            <a:ext cx="2341789" cy="2922400"/>
            <a:chOff x="1722437" y="3556308"/>
            <a:chExt cx="4843917" cy="6044892"/>
          </a:xfrm>
        </p:grpSpPr>
        <p:grpSp>
          <p:nvGrpSpPr>
            <p:cNvPr id="71" name="กลุ่ม 62"/>
            <p:cNvGrpSpPr/>
            <p:nvPr/>
          </p:nvGrpSpPr>
          <p:grpSpPr>
            <a:xfrm>
              <a:off x="1722437" y="3556308"/>
              <a:ext cx="4843917" cy="6044892"/>
              <a:chOff x="888609" y="3619938"/>
              <a:chExt cx="5726112" cy="6330728"/>
            </a:xfrm>
          </p:grpSpPr>
          <p:sp>
            <p:nvSpPr>
              <p:cNvPr id="76" name="Freeform 6"/>
              <p:cNvSpPr/>
              <p:nvPr/>
            </p:nvSpPr>
            <p:spPr bwMode="auto">
              <a:xfrm>
                <a:off x="888609" y="3619938"/>
                <a:ext cx="5726112" cy="6330728"/>
              </a:xfrm>
              <a:custGeom>
                <a:avLst/>
                <a:gdLst>
                  <a:gd name="T0" fmla="*/ 3607 w 3607"/>
                  <a:gd name="T1" fmla="*/ 325 h 2481"/>
                  <a:gd name="T2" fmla="*/ 3607 w 3607"/>
                  <a:gd name="T3" fmla="*/ 2481 h 2481"/>
                  <a:gd name="T4" fmla="*/ 0 w 3607"/>
                  <a:gd name="T5" fmla="*/ 2481 h 2481"/>
                  <a:gd name="T6" fmla="*/ 0 w 3607"/>
                  <a:gd name="T7" fmla="*/ 325 h 2481"/>
                  <a:gd name="T8" fmla="*/ 1794 w 3607"/>
                  <a:gd name="T9" fmla="*/ 0 h 2481"/>
                  <a:gd name="T10" fmla="*/ 3607 w 3607"/>
                  <a:gd name="T11" fmla="*/ 325 h 2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2481">
                    <a:moveTo>
                      <a:pt x="3607" y="325"/>
                    </a:moveTo>
                    <a:lnTo>
                      <a:pt x="3607" y="2481"/>
                    </a:lnTo>
                    <a:lnTo>
                      <a:pt x="0" y="2481"/>
                    </a:lnTo>
                    <a:lnTo>
                      <a:pt x="0" y="325"/>
                    </a:lnTo>
                    <a:lnTo>
                      <a:pt x="1794" y="0"/>
                    </a:lnTo>
                    <a:lnTo>
                      <a:pt x="3607" y="325"/>
                    </a:lnTo>
                    <a:close/>
                  </a:path>
                </a:pathLst>
              </a:custGeom>
              <a:solidFill>
                <a:srgbClr val="EF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th-TH" sz="900"/>
              </a:p>
            </p:txBody>
          </p:sp>
          <p:sp>
            <p:nvSpPr>
              <p:cNvPr id="77" name="Freeform 7"/>
              <p:cNvSpPr/>
              <p:nvPr/>
            </p:nvSpPr>
            <p:spPr bwMode="auto">
              <a:xfrm>
                <a:off x="888609" y="3619938"/>
                <a:ext cx="5726112" cy="1333500"/>
              </a:xfrm>
              <a:custGeom>
                <a:avLst/>
                <a:gdLst>
                  <a:gd name="T0" fmla="*/ 3607 w 3607"/>
                  <a:gd name="T1" fmla="*/ 840 h 840"/>
                  <a:gd name="T2" fmla="*/ 3607 w 3607"/>
                  <a:gd name="T3" fmla="*/ 325 h 840"/>
                  <a:gd name="T4" fmla="*/ 1794 w 3607"/>
                  <a:gd name="T5" fmla="*/ 0 h 840"/>
                  <a:gd name="T6" fmla="*/ 0 w 3607"/>
                  <a:gd name="T7" fmla="*/ 325 h 840"/>
                  <a:gd name="T8" fmla="*/ 0 w 3607"/>
                  <a:gd name="T9" fmla="*/ 840 h 840"/>
                  <a:gd name="T10" fmla="*/ 3607 w 3607"/>
                  <a:gd name="T11" fmla="*/ 84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7" h="840">
                    <a:moveTo>
                      <a:pt x="3607" y="840"/>
                    </a:moveTo>
                    <a:lnTo>
                      <a:pt x="3607" y="325"/>
                    </a:lnTo>
                    <a:lnTo>
                      <a:pt x="1794" y="0"/>
                    </a:lnTo>
                    <a:lnTo>
                      <a:pt x="0" y="325"/>
                    </a:lnTo>
                    <a:lnTo>
                      <a:pt x="0" y="840"/>
                    </a:lnTo>
                    <a:lnTo>
                      <a:pt x="3607" y="840"/>
                    </a:lnTo>
                    <a:close/>
                  </a:path>
                </a:pathLst>
              </a:custGeom>
              <a:solidFill>
                <a:srgbClr val="345C7F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th-TH" sz="900"/>
              </a:p>
            </p:txBody>
          </p:sp>
        </p:grpSp>
        <p:sp>
          <p:nvSpPr>
            <p:cNvPr id="72" name="TextBox 63"/>
            <p:cNvSpPr txBox="1"/>
            <p:nvPr/>
          </p:nvSpPr>
          <p:spPr>
            <a:xfrm>
              <a:off x="2146754" y="5206772"/>
              <a:ext cx="4038600" cy="1757050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methodologies summarizes.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sp>
          <p:nvSpPr>
            <p:cNvPr id="73" name="TextBox 64"/>
            <p:cNvSpPr txBox="1"/>
            <p:nvPr/>
          </p:nvSpPr>
          <p:spPr bwMode="auto">
            <a:xfrm>
              <a:off x="2509498" y="3751946"/>
              <a:ext cx="3313110" cy="10822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  <a:cs typeface="Kartika" panose="02020503030404060203" pitchFamily="18" charset="0"/>
                </a:rPr>
                <a:t>标题内容</a:t>
              </a:r>
              <a:endParaRPr lang="zh-CN" altLang="en-US" sz="2800" b="1" dirty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endParaRPr>
            </a:p>
          </p:txBody>
        </p:sp>
        <p:sp>
          <p:nvSpPr>
            <p:cNvPr id="74" name="Round Same Side Corner Rectangle 58"/>
            <p:cNvSpPr/>
            <p:nvPr/>
          </p:nvSpPr>
          <p:spPr>
            <a:xfrm rot="16200000" flipH="1">
              <a:off x="4092036" y="5590044"/>
              <a:ext cx="104716" cy="29906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>
                <a:latin typeface="Lato Light"/>
              </a:endParaRPr>
            </a:p>
          </p:txBody>
        </p:sp>
        <p:sp>
          <p:nvSpPr>
            <p:cNvPr id="75" name="TextBox 66"/>
            <p:cNvSpPr txBox="1"/>
            <p:nvPr/>
          </p:nvSpPr>
          <p:spPr>
            <a:xfrm>
              <a:off x="2113245" y="7267618"/>
              <a:ext cx="4038600" cy="1757050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methodologies summarizes.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2000" cy="6876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7433" y="0"/>
            <a:ext cx="1093779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-786385"/>
            <a:ext cx="12192000" cy="7644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-2" y="-18288"/>
            <a:ext cx="4809502" cy="5027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7" r="47747"/>
          <a:stretch>
            <a:fillRect/>
          </a:stretch>
        </p:blipFill>
        <p:spPr>
          <a:xfrm flipH="1">
            <a:off x="8553450" y="4407983"/>
            <a:ext cx="3638550" cy="24865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8" y="0"/>
            <a:ext cx="2498503" cy="172706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72115" y="958780"/>
            <a:ext cx="203773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03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54501" y="1768951"/>
            <a:ext cx="5075349" cy="2556731"/>
            <a:chOff x="3241450" y="598884"/>
            <a:chExt cx="5769199" cy="1649016"/>
          </a:xfrm>
        </p:grpSpPr>
        <p:sp>
          <p:nvSpPr>
            <p:cNvPr id="16" name="矩形 15"/>
            <p:cNvSpPr/>
            <p:nvPr/>
          </p:nvSpPr>
          <p:spPr>
            <a:xfrm>
              <a:off x="3241450" y="598884"/>
              <a:ext cx="5769199" cy="1649016"/>
            </a:xfrm>
            <a:prstGeom prst="rect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593725" y="817962"/>
              <a:ext cx="0" cy="1199644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5662026" y="2414360"/>
            <a:ext cx="4435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22" name="文本框 21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5700126" y="3238440"/>
            <a:ext cx="456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  ANNUAL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  </a:t>
            </a:r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REPORT </a:t>
            </a:r>
            <a:endParaRPr lang="zh-CN" altLang="en-US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4024748" y="2408400"/>
            <a:ext cx="1958806" cy="1959556"/>
          </a:xfrm>
          <a:custGeom>
            <a:avLst/>
            <a:gdLst>
              <a:gd name="T0" fmla="*/ 131 w 254"/>
              <a:gd name="T1" fmla="*/ 0 h 254"/>
              <a:gd name="T2" fmla="*/ 0 w 254"/>
              <a:gd name="T3" fmla="*/ 0 h 254"/>
              <a:gd name="T4" fmla="*/ 0 w 254"/>
              <a:gd name="T5" fmla="*/ 131 h 254"/>
              <a:gd name="T6" fmla="*/ 123 w 254"/>
              <a:gd name="T7" fmla="*/ 254 h 254"/>
              <a:gd name="T8" fmla="*/ 254 w 254"/>
              <a:gd name="T9" fmla="*/ 254 h 254"/>
              <a:gd name="T10" fmla="*/ 254 w 254"/>
              <a:gd name="T11" fmla="*/ 123 h 254"/>
              <a:gd name="T12" fmla="*/ 131 w 254"/>
              <a:gd name="T13" fmla="*/ 0 h 254"/>
              <a:gd name="T14" fmla="*/ 229 w 254"/>
              <a:gd name="T15" fmla="*/ 229 h 254"/>
              <a:gd name="T16" fmla="*/ 123 w 254"/>
              <a:gd name="T17" fmla="*/ 229 h 254"/>
              <a:gd name="T18" fmla="*/ 25 w 254"/>
              <a:gd name="T19" fmla="*/ 131 h 254"/>
              <a:gd name="T20" fmla="*/ 25 w 254"/>
              <a:gd name="T21" fmla="*/ 25 h 254"/>
              <a:gd name="T22" fmla="*/ 131 w 254"/>
              <a:gd name="T23" fmla="*/ 25 h 254"/>
              <a:gd name="T24" fmla="*/ 229 w 254"/>
              <a:gd name="T25" fmla="*/ 123 h 254"/>
              <a:gd name="T26" fmla="*/ 229 w 254"/>
              <a:gd name="T27" fmla="*/ 22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4" h="25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99"/>
                  <a:pt x="55" y="254"/>
                  <a:pt x="123" y="254"/>
                </a:cubicBezTo>
                <a:cubicBezTo>
                  <a:pt x="254" y="254"/>
                  <a:pt x="254" y="254"/>
                  <a:pt x="254" y="254"/>
                </a:cubicBezTo>
                <a:cubicBezTo>
                  <a:pt x="254" y="123"/>
                  <a:pt x="254" y="123"/>
                  <a:pt x="254" y="123"/>
                </a:cubicBezTo>
                <a:cubicBezTo>
                  <a:pt x="254" y="55"/>
                  <a:pt x="199" y="0"/>
                  <a:pt x="131" y="0"/>
                </a:cubicBezTo>
                <a:close/>
                <a:moveTo>
                  <a:pt x="229" y="229"/>
                </a:moveTo>
                <a:cubicBezTo>
                  <a:pt x="123" y="229"/>
                  <a:pt x="123" y="229"/>
                  <a:pt x="123" y="229"/>
                </a:cubicBezTo>
                <a:cubicBezTo>
                  <a:pt x="69" y="229"/>
                  <a:pt x="25" y="185"/>
                  <a:pt x="25" y="131"/>
                </a:cubicBezTo>
                <a:cubicBezTo>
                  <a:pt x="25" y="25"/>
                  <a:pt x="25" y="25"/>
                  <a:pt x="25" y="25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85" y="25"/>
                  <a:pt x="229" y="69"/>
                  <a:pt x="229" y="123"/>
                </a:cubicBezTo>
                <a:lnTo>
                  <a:pt x="229" y="229"/>
                </a:ln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7" name="Freeform 7"/>
          <p:cNvSpPr>
            <a:spLocks noEditPoints="1"/>
          </p:cNvSpPr>
          <p:nvPr/>
        </p:nvSpPr>
        <p:spPr bwMode="auto">
          <a:xfrm>
            <a:off x="6122290" y="4521691"/>
            <a:ext cx="1959556" cy="1959556"/>
          </a:xfrm>
          <a:custGeom>
            <a:avLst/>
            <a:gdLst>
              <a:gd name="T0" fmla="*/ 131 w 254"/>
              <a:gd name="T1" fmla="*/ 0 h 254"/>
              <a:gd name="T2" fmla="*/ 0 w 254"/>
              <a:gd name="T3" fmla="*/ 0 h 254"/>
              <a:gd name="T4" fmla="*/ 0 w 254"/>
              <a:gd name="T5" fmla="*/ 131 h 254"/>
              <a:gd name="T6" fmla="*/ 123 w 254"/>
              <a:gd name="T7" fmla="*/ 254 h 254"/>
              <a:gd name="T8" fmla="*/ 254 w 254"/>
              <a:gd name="T9" fmla="*/ 254 h 254"/>
              <a:gd name="T10" fmla="*/ 254 w 254"/>
              <a:gd name="T11" fmla="*/ 123 h 254"/>
              <a:gd name="T12" fmla="*/ 131 w 254"/>
              <a:gd name="T13" fmla="*/ 0 h 254"/>
              <a:gd name="T14" fmla="*/ 229 w 254"/>
              <a:gd name="T15" fmla="*/ 229 h 254"/>
              <a:gd name="T16" fmla="*/ 123 w 254"/>
              <a:gd name="T17" fmla="*/ 229 h 254"/>
              <a:gd name="T18" fmla="*/ 25 w 254"/>
              <a:gd name="T19" fmla="*/ 131 h 254"/>
              <a:gd name="T20" fmla="*/ 25 w 254"/>
              <a:gd name="T21" fmla="*/ 25 h 254"/>
              <a:gd name="T22" fmla="*/ 131 w 254"/>
              <a:gd name="T23" fmla="*/ 25 h 254"/>
              <a:gd name="T24" fmla="*/ 229 w 254"/>
              <a:gd name="T25" fmla="*/ 123 h 254"/>
              <a:gd name="T26" fmla="*/ 229 w 254"/>
              <a:gd name="T27" fmla="*/ 22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4" h="25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99"/>
                  <a:pt x="55" y="254"/>
                  <a:pt x="123" y="254"/>
                </a:cubicBezTo>
                <a:cubicBezTo>
                  <a:pt x="254" y="254"/>
                  <a:pt x="254" y="254"/>
                  <a:pt x="254" y="254"/>
                </a:cubicBezTo>
                <a:cubicBezTo>
                  <a:pt x="254" y="123"/>
                  <a:pt x="254" y="123"/>
                  <a:pt x="254" y="123"/>
                </a:cubicBezTo>
                <a:cubicBezTo>
                  <a:pt x="254" y="55"/>
                  <a:pt x="199" y="0"/>
                  <a:pt x="131" y="0"/>
                </a:cubicBezTo>
                <a:close/>
                <a:moveTo>
                  <a:pt x="229" y="229"/>
                </a:moveTo>
                <a:cubicBezTo>
                  <a:pt x="123" y="229"/>
                  <a:pt x="123" y="229"/>
                  <a:pt x="123" y="229"/>
                </a:cubicBezTo>
                <a:cubicBezTo>
                  <a:pt x="69" y="229"/>
                  <a:pt x="25" y="185"/>
                  <a:pt x="25" y="131"/>
                </a:cubicBezTo>
                <a:cubicBezTo>
                  <a:pt x="25" y="25"/>
                  <a:pt x="25" y="25"/>
                  <a:pt x="25" y="25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85" y="25"/>
                  <a:pt x="229" y="69"/>
                  <a:pt x="229" y="123"/>
                </a:cubicBezTo>
                <a:lnTo>
                  <a:pt x="229" y="229"/>
                </a:ln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6122290" y="2408400"/>
            <a:ext cx="1959556" cy="1959556"/>
          </a:xfrm>
          <a:custGeom>
            <a:avLst/>
            <a:gdLst>
              <a:gd name="T0" fmla="*/ 123 w 254"/>
              <a:gd name="T1" fmla="*/ 0 h 254"/>
              <a:gd name="T2" fmla="*/ 0 w 254"/>
              <a:gd name="T3" fmla="*/ 123 h 254"/>
              <a:gd name="T4" fmla="*/ 0 w 254"/>
              <a:gd name="T5" fmla="*/ 254 h 254"/>
              <a:gd name="T6" fmla="*/ 131 w 254"/>
              <a:gd name="T7" fmla="*/ 254 h 254"/>
              <a:gd name="T8" fmla="*/ 254 w 254"/>
              <a:gd name="T9" fmla="*/ 131 h 254"/>
              <a:gd name="T10" fmla="*/ 254 w 254"/>
              <a:gd name="T11" fmla="*/ 0 h 254"/>
              <a:gd name="T12" fmla="*/ 123 w 254"/>
              <a:gd name="T13" fmla="*/ 0 h 254"/>
              <a:gd name="T14" fmla="*/ 229 w 254"/>
              <a:gd name="T15" fmla="*/ 131 h 254"/>
              <a:gd name="T16" fmla="*/ 131 w 254"/>
              <a:gd name="T17" fmla="*/ 229 h 254"/>
              <a:gd name="T18" fmla="*/ 25 w 254"/>
              <a:gd name="T19" fmla="*/ 229 h 254"/>
              <a:gd name="T20" fmla="*/ 25 w 254"/>
              <a:gd name="T21" fmla="*/ 123 h 254"/>
              <a:gd name="T22" fmla="*/ 123 w 254"/>
              <a:gd name="T23" fmla="*/ 25 h 254"/>
              <a:gd name="T24" fmla="*/ 229 w 254"/>
              <a:gd name="T25" fmla="*/ 25 h 254"/>
              <a:gd name="T26" fmla="*/ 229 w 254"/>
              <a:gd name="T27" fmla="*/ 131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4" h="254">
                <a:moveTo>
                  <a:pt x="123" y="0"/>
                </a:moveTo>
                <a:cubicBezTo>
                  <a:pt x="55" y="0"/>
                  <a:pt x="0" y="55"/>
                  <a:pt x="0" y="123"/>
                </a:cubicBezTo>
                <a:cubicBezTo>
                  <a:pt x="0" y="254"/>
                  <a:pt x="0" y="254"/>
                  <a:pt x="0" y="254"/>
                </a:cubicBezTo>
                <a:cubicBezTo>
                  <a:pt x="131" y="254"/>
                  <a:pt x="131" y="254"/>
                  <a:pt x="131" y="254"/>
                </a:cubicBezTo>
                <a:cubicBezTo>
                  <a:pt x="199" y="254"/>
                  <a:pt x="254" y="199"/>
                  <a:pt x="254" y="131"/>
                </a:cubicBezTo>
                <a:cubicBezTo>
                  <a:pt x="254" y="0"/>
                  <a:pt x="254" y="0"/>
                  <a:pt x="254" y="0"/>
                </a:cubicBezTo>
                <a:lnTo>
                  <a:pt x="123" y="0"/>
                </a:lnTo>
                <a:close/>
                <a:moveTo>
                  <a:pt x="229" y="131"/>
                </a:moveTo>
                <a:cubicBezTo>
                  <a:pt x="229" y="185"/>
                  <a:pt x="185" y="229"/>
                  <a:pt x="131" y="229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69"/>
                  <a:pt x="69" y="25"/>
                  <a:pt x="123" y="25"/>
                </a:cubicBezTo>
                <a:cubicBezTo>
                  <a:pt x="229" y="25"/>
                  <a:pt x="229" y="25"/>
                  <a:pt x="229" y="25"/>
                </a:cubicBezTo>
                <a:lnTo>
                  <a:pt x="229" y="131"/>
                </a:ln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4024748" y="4521691"/>
            <a:ext cx="1958806" cy="1959556"/>
          </a:xfrm>
          <a:custGeom>
            <a:avLst/>
            <a:gdLst>
              <a:gd name="T0" fmla="*/ 123 w 254"/>
              <a:gd name="T1" fmla="*/ 0 h 254"/>
              <a:gd name="T2" fmla="*/ 0 w 254"/>
              <a:gd name="T3" fmla="*/ 123 h 254"/>
              <a:gd name="T4" fmla="*/ 0 w 254"/>
              <a:gd name="T5" fmla="*/ 254 h 254"/>
              <a:gd name="T6" fmla="*/ 131 w 254"/>
              <a:gd name="T7" fmla="*/ 254 h 254"/>
              <a:gd name="T8" fmla="*/ 254 w 254"/>
              <a:gd name="T9" fmla="*/ 131 h 254"/>
              <a:gd name="T10" fmla="*/ 254 w 254"/>
              <a:gd name="T11" fmla="*/ 0 h 254"/>
              <a:gd name="T12" fmla="*/ 123 w 254"/>
              <a:gd name="T13" fmla="*/ 0 h 254"/>
              <a:gd name="T14" fmla="*/ 229 w 254"/>
              <a:gd name="T15" fmla="*/ 131 h 254"/>
              <a:gd name="T16" fmla="*/ 131 w 254"/>
              <a:gd name="T17" fmla="*/ 229 h 254"/>
              <a:gd name="T18" fmla="*/ 25 w 254"/>
              <a:gd name="T19" fmla="*/ 229 h 254"/>
              <a:gd name="T20" fmla="*/ 25 w 254"/>
              <a:gd name="T21" fmla="*/ 123 h 254"/>
              <a:gd name="T22" fmla="*/ 123 w 254"/>
              <a:gd name="T23" fmla="*/ 25 h 254"/>
              <a:gd name="T24" fmla="*/ 229 w 254"/>
              <a:gd name="T25" fmla="*/ 25 h 254"/>
              <a:gd name="T26" fmla="*/ 229 w 254"/>
              <a:gd name="T27" fmla="*/ 131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4" h="254">
                <a:moveTo>
                  <a:pt x="123" y="0"/>
                </a:moveTo>
                <a:cubicBezTo>
                  <a:pt x="55" y="0"/>
                  <a:pt x="0" y="55"/>
                  <a:pt x="0" y="123"/>
                </a:cubicBezTo>
                <a:cubicBezTo>
                  <a:pt x="0" y="254"/>
                  <a:pt x="0" y="254"/>
                  <a:pt x="0" y="254"/>
                </a:cubicBezTo>
                <a:cubicBezTo>
                  <a:pt x="131" y="254"/>
                  <a:pt x="131" y="254"/>
                  <a:pt x="131" y="254"/>
                </a:cubicBezTo>
                <a:cubicBezTo>
                  <a:pt x="199" y="254"/>
                  <a:pt x="254" y="199"/>
                  <a:pt x="254" y="131"/>
                </a:cubicBezTo>
                <a:cubicBezTo>
                  <a:pt x="254" y="0"/>
                  <a:pt x="254" y="0"/>
                  <a:pt x="254" y="0"/>
                </a:cubicBezTo>
                <a:lnTo>
                  <a:pt x="123" y="0"/>
                </a:lnTo>
                <a:close/>
                <a:moveTo>
                  <a:pt x="229" y="131"/>
                </a:moveTo>
                <a:cubicBezTo>
                  <a:pt x="229" y="185"/>
                  <a:pt x="185" y="229"/>
                  <a:pt x="131" y="229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69"/>
                  <a:pt x="69" y="25"/>
                  <a:pt x="123" y="25"/>
                </a:cubicBezTo>
                <a:cubicBezTo>
                  <a:pt x="229" y="25"/>
                  <a:pt x="229" y="25"/>
                  <a:pt x="229" y="25"/>
                </a:cubicBezTo>
                <a:lnTo>
                  <a:pt x="229" y="131"/>
                </a:ln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4" name="Freeform 21"/>
          <p:cNvSpPr>
            <a:spLocks noChangeArrowheads="1"/>
          </p:cNvSpPr>
          <p:nvPr/>
        </p:nvSpPr>
        <p:spPr bwMode="auto">
          <a:xfrm>
            <a:off x="6800853" y="5269454"/>
            <a:ext cx="679311" cy="380609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rgbClr val="619FDA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25" name="Freeform 22"/>
          <p:cNvSpPr>
            <a:spLocks noChangeArrowheads="1"/>
          </p:cNvSpPr>
          <p:nvPr/>
        </p:nvSpPr>
        <p:spPr bwMode="auto">
          <a:xfrm>
            <a:off x="4732100" y="5116523"/>
            <a:ext cx="631137" cy="631134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rgbClr val="5082B5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26" name="Freeform 29"/>
          <p:cNvSpPr>
            <a:spLocks noChangeArrowheads="1"/>
          </p:cNvSpPr>
          <p:nvPr/>
        </p:nvSpPr>
        <p:spPr bwMode="auto">
          <a:xfrm>
            <a:off x="6845824" y="3109532"/>
            <a:ext cx="607046" cy="626318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27" name="Freeform 65"/>
          <p:cNvSpPr>
            <a:spLocks noChangeArrowheads="1"/>
          </p:cNvSpPr>
          <p:nvPr/>
        </p:nvSpPr>
        <p:spPr bwMode="auto">
          <a:xfrm>
            <a:off x="4758094" y="3123165"/>
            <a:ext cx="573323" cy="568503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rgbClr val="23425F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8331187" y="3030909"/>
            <a:ext cx="2801722" cy="1135358"/>
            <a:chOff x="1626835" y="2349127"/>
            <a:chExt cx="2492110" cy="1009892"/>
          </a:xfrm>
        </p:grpSpPr>
        <p:sp>
          <p:nvSpPr>
            <p:cNvPr id="29" name="文本框 28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19946" y="4892654"/>
            <a:ext cx="2801722" cy="1135358"/>
            <a:chOff x="1626835" y="2349127"/>
            <a:chExt cx="2492110" cy="1009892"/>
          </a:xfrm>
        </p:grpSpPr>
        <p:sp>
          <p:nvSpPr>
            <p:cNvPr id="32" name="文本框 31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19946" y="3056312"/>
            <a:ext cx="2801722" cy="1135358"/>
            <a:chOff x="1626835" y="2349127"/>
            <a:chExt cx="2492110" cy="1009892"/>
          </a:xfrm>
        </p:grpSpPr>
        <p:sp>
          <p:nvSpPr>
            <p:cNvPr id="35" name="文本框 3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34182" y="4864094"/>
            <a:ext cx="2801722" cy="1135358"/>
            <a:chOff x="1626835" y="2349127"/>
            <a:chExt cx="2492110" cy="1009892"/>
          </a:xfrm>
        </p:grpSpPr>
        <p:sp>
          <p:nvSpPr>
            <p:cNvPr id="38" name="文本框 37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<p:cNvSpPr/>
          <p:nvPr/>
        </p:nvSpPr>
        <p:spPr>
          <a:xfrm>
            <a:off x="1058104" y="2805132"/>
            <a:ext cx="3310414" cy="339471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<p:cNvSpPr/>
          <p:nvPr/>
        </p:nvSpPr>
        <p:spPr>
          <a:xfrm>
            <a:off x="4463197" y="2805131"/>
            <a:ext cx="2177466" cy="165479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<p:cNvSpPr/>
          <p:nvPr/>
        </p:nvSpPr>
        <p:spPr>
          <a:xfrm>
            <a:off x="6728442" y="4545058"/>
            <a:ext cx="2177466" cy="1654793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<p:cNvSpPr/>
          <p:nvPr/>
        </p:nvSpPr>
        <p:spPr>
          <a:xfrm>
            <a:off x="8993686" y="2805131"/>
            <a:ext cx="2177466" cy="1654793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463197" y="4545058"/>
            <a:ext cx="2177466" cy="1654793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728442" y="2805131"/>
            <a:ext cx="2177466" cy="1654793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993686" y="4545058"/>
            <a:ext cx="2177466" cy="1654793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6617738" y="3064848"/>
            <a:ext cx="2398875" cy="1288027"/>
            <a:chOff x="1806000" y="2349127"/>
            <a:chExt cx="2133781" cy="1145690"/>
          </a:xfrm>
        </p:grpSpPr>
        <p:sp>
          <p:nvSpPr>
            <p:cNvPr id="23" name="文本框 22"/>
            <p:cNvSpPr txBox="1"/>
            <p:nvPr/>
          </p:nvSpPr>
          <p:spPr>
            <a:xfrm>
              <a:off x="1806000" y="2349127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942937" y="2725994"/>
              <a:ext cx="1898372" cy="76882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845429" y="4728440"/>
            <a:ext cx="2398875" cy="1288027"/>
            <a:chOff x="1806000" y="2349127"/>
            <a:chExt cx="2133781" cy="1145690"/>
          </a:xfrm>
        </p:grpSpPr>
        <p:sp>
          <p:nvSpPr>
            <p:cNvPr id="26" name="文本框 25"/>
            <p:cNvSpPr txBox="1"/>
            <p:nvPr/>
          </p:nvSpPr>
          <p:spPr>
            <a:xfrm>
              <a:off x="1806000" y="2349127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942937" y="2725994"/>
              <a:ext cx="1898372" cy="76882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298095" y="4728440"/>
            <a:ext cx="2398875" cy="1288027"/>
            <a:chOff x="1806000" y="2349127"/>
            <a:chExt cx="2133781" cy="1145690"/>
          </a:xfrm>
        </p:grpSpPr>
        <p:sp>
          <p:nvSpPr>
            <p:cNvPr id="29" name="文本框 28"/>
            <p:cNvSpPr txBox="1"/>
            <p:nvPr/>
          </p:nvSpPr>
          <p:spPr>
            <a:xfrm>
              <a:off x="1806000" y="2349127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942937" y="2725994"/>
              <a:ext cx="1898372" cy="76882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กลุ่ม 105"/>
          <p:cNvGrpSpPr/>
          <p:nvPr/>
        </p:nvGrpSpPr>
        <p:grpSpPr>
          <a:xfrm>
            <a:off x="4056592" y="2714169"/>
            <a:ext cx="2198298" cy="2198298"/>
            <a:chOff x="7812088" y="3424238"/>
            <a:chExt cx="5151438" cy="5151438"/>
          </a:xfrm>
          <a:solidFill>
            <a:srgbClr val="23425F"/>
          </a:solidFill>
        </p:grpSpPr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7812088" y="3424238"/>
              <a:ext cx="5151438" cy="5151438"/>
            </a:xfrm>
            <a:custGeom>
              <a:avLst/>
              <a:gdLst>
                <a:gd name="T0" fmla="*/ 108 w 216"/>
                <a:gd name="T1" fmla="*/ 216 h 216"/>
                <a:gd name="T2" fmla="*/ 0 w 216"/>
                <a:gd name="T3" fmla="*/ 108 h 216"/>
                <a:gd name="T4" fmla="*/ 108 w 216"/>
                <a:gd name="T5" fmla="*/ 0 h 216"/>
                <a:gd name="T6" fmla="*/ 216 w 216"/>
                <a:gd name="T7" fmla="*/ 108 h 216"/>
                <a:gd name="T8" fmla="*/ 108 w 216"/>
                <a:gd name="T9" fmla="*/ 216 h 216"/>
                <a:gd name="T10" fmla="*/ 108 w 216"/>
                <a:gd name="T11" fmla="*/ 6 h 216"/>
                <a:gd name="T12" fmla="*/ 6 w 216"/>
                <a:gd name="T13" fmla="*/ 108 h 216"/>
                <a:gd name="T14" fmla="*/ 108 w 216"/>
                <a:gd name="T15" fmla="*/ 210 h 216"/>
                <a:gd name="T16" fmla="*/ 210 w 216"/>
                <a:gd name="T17" fmla="*/ 108 h 216"/>
                <a:gd name="T18" fmla="*/ 108 w 216"/>
                <a:gd name="T19" fmla="*/ 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216"/>
                  </a:moveTo>
                  <a:cubicBezTo>
                    <a:pt x="48" y="216"/>
                    <a:pt x="0" y="167"/>
                    <a:pt x="0" y="108"/>
                  </a:cubicBezTo>
                  <a:cubicBezTo>
                    <a:pt x="0" y="48"/>
                    <a:pt x="48" y="0"/>
                    <a:pt x="108" y="0"/>
                  </a:cubicBezTo>
                  <a:cubicBezTo>
                    <a:pt x="167" y="0"/>
                    <a:pt x="216" y="48"/>
                    <a:pt x="216" y="108"/>
                  </a:cubicBezTo>
                  <a:cubicBezTo>
                    <a:pt x="216" y="167"/>
                    <a:pt x="167" y="216"/>
                    <a:pt x="108" y="216"/>
                  </a:cubicBezTo>
                  <a:close/>
                  <a:moveTo>
                    <a:pt x="108" y="6"/>
                  </a:moveTo>
                  <a:cubicBezTo>
                    <a:pt x="52" y="6"/>
                    <a:pt x="6" y="52"/>
                    <a:pt x="6" y="108"/>
                  </a:cubicBezTo>
                  <a:cubicBezTo>
                    <a:pt x="6" y="164"/>
                    <a:pt x="52" y="210"/>
                    <a:pt x="108" y="210"/>
                  </a:cubicBezTo>
                  <a:cubicBezTo>
                    <a:pt x="164" y="210"/>
                    <a:pt x="210" y="164"/>
                    <a:pt x="210" y="108"/>
                  </a:cubicBezTo>
                  <a:cubicBezTo>
                    <a:pt x="210" y="52"/>
                    <a:pt x="164" y="6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8837613" y="4449763"/>
              <a:ext cx="3100388" cy="3100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18" name="Freeform 191"/>
          <p:cNvSpPr>
            <a:spLocks noEditPoints="1"/>
          </p:cNvSpPr>
          <p:nvPr/>
        </p:nvSpPr>
        <p:spPr bwMode="auto">
          <a:xfrm>
            <a:off x="4918626" y="3566094"/>
            <a:ext cx="474230" cy="51582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grpSp>
        <p:nvGrpSpPr>
          <p:cNvPr id="19" name="กลุ่ม 110"/>
          <p:cNvGrpSpPr/>
          <p:nvPr/>
        </p:nvGrpSpPr>
        <p:grpSpPr>
          <a:xfrm>
            <a:off x="5827424" y="4159830"/>
            <a:ext cx="2198975" cy="2198298"/>
            <a:chOff x="11961813" y="6811963"/>
            <a:chExt cx="5153025" cy="5151438"/>
          </a:xfrm>
          <a:solidFill>
            <a:srgbClr val="5082B5"/>
          </a:solidFill>
        </p:grpSpPr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1961813" y="6811963"/>
              <a:ext cx="5153025" cy="5151438"/>
            </a:xfrm>
            <a:custGeom>
              <a:avLst/>
              <a:gdLst>
                <a:gd name="T0" fmla="*/ 108 w 216"/>
                <a:gd name="T1" fmla="*/ 216 h 216"/>
                <a:gd name="T2" fmla="*/ 0 w 216"/>
                <a:gd name="T3" fmla="*/ 108 h 216"/>
                <a:gd name="T4" fmla="*/ 108 w 216"/>
                <a:gd name="T5" fmla="*/ 0 h 216"/>
                <a:gd name="T6" fmla="*/ 216 w 216"/>
                <a:gd name="T7" fmla="*/ 108 h 216"/>
                <a:gd name="T8" fmla="*/ 108 w 216"/>
                <a:gd name="T9" fmla="*/ 216 h 216"/>
                <a:gd name="T10" fmla="*/ 108 w 216"/>
                <a:gd name="T11" fmla="*/ 6 h 216"/>
                <a:gd name="T12" fmla="*/ 6 w 216"/>
                <a:gd name="T13" fmla="*/ 108 h 216"/>
                <a:gd name="T14" fmla="*/ 108 w 216"/>
                <a:gd name="T15" fmla="*/ 210 h 216"/>
                <a:gd name="T16" fmla="*/ 210 w 216"/>
                <a:gd name="T17" fmla="*/ 108 h 216"/>
                <a:gd name="T18" fmla="*/ 108 w 216"/>
                <a:gd name="T19" fmla="*/ 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216">
                  <a:moveTo>
                    <a:pt x="108" y="216"/>
                  </a:move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ubicBezTo>
                    <a:pt x="167" y="0"/>
                    <a:pt x="216" y="49"/>
                    <a:pt x="216" y="108"/>
                  </a:cubicBezTo>
                  <a:cubicBezTo>
                    <a:pt x="216" y="168"/>
                    <a:pt x="167" y="216"/>
                    <a:pt x="108" y="216"/>
                  </a:cubicBezTo>
                  <a:close/>
                  <a:moveTo>
                    <a:pt x="108" y="6"/>
                  </a:moveTo>
                  <a:cubicBezTo>
                    <a:pt x="51" y="6"/>
                    <a:pt x="6" y="52"/>
                    <a:pt x="6" y="108"/>
                  </a:cubicBezTo>
                  <a:cubicBezTo>
                    <a:pt x="6" y="164"/>
                    <a:pt x="51" y="210"/>
                    <a:pt x="108" y="210"/>
                  </a:cubicBezTo>
                  <a:cubicBezTo>
                    <a:pt x="164" y="210"/>
                    <a:pt x="210" y="164"/>
                    <a:pt x="210" y="108"/>
                  </a:cubicBezTo>
                  <a:cubicBezTo>
                    <a:pt x="210" y="52"/>
                    <a:pt x="164" y="6"/>
                    <a:pt x="10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2987338" y="7837488"/>
              <a:ext cx="3078163" cy="3100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22" name="กลุ่ม 111"/>
          <p:cNvGrpSpPr/>
          <p:nvPr/>
        </p:nvGrpSpPr>
        <p:grpSpPr>
          <a:xfrm>
            <a:off x="6605359" y="4978062"/>
            <a:ext cx="640627" cy="567135"/>
            <a:chOff x="8022698" y="10553700"/>
            <a:chExt cx="733425" cy="649288"/>
          </a:xfrm>
          <a:solidFill>
            <a:schemeClr val="bg1"/>
          </a:solidFill>
        </p:grpSpPr>
        <p:sp>
          <p:nvSpPr>
            <p:cNvPr id="23" name="Freeform 198"/>
            <p:cNvSpPr>
              <a:spLocks noEditPoints="1"/>
            </p:cNvSpPr>
            <p:nvPr/>
          </p:nvSpPr>
          <p:spPr bwMode="auto">
            <a:xfrm>
              <a:off x="8022698" y="10553700"/>
              <a:ext cx="733425" cy="649288"/>
            </a:xfrm>
            <a:custGeom>
              <a:avLst/>
              <a:gdLst>
                <a:gd name="T0" fmla="*/ 66 w 77"/>
                <a:gd name="T1" fmla="*/ 0 h 68"/>
                <a:gd name="T2" fmla="*/ 11 w 77"/>
                <a:gd name="T3" fmla="*/ 0 h 68"/>
                <a:gd name="T4" fmla="*/ 0 w 77"/>
                <a:gd name="T5" fmla="*/ 11 h 68"/>
                <a:gd name="T6" fmla="*/ 0 w 77"/>
                <a:gd name="T7" fmla="*/ 46 h 68"/>
                <a:gd name="T8" fmla="*/ 11 w 77"/>
                <a:gd name="T9" fmla="*/ 57 h 68"/>
                <a:gd name="T10" fmla="*/ 29 w 77"/>
                <a:gd name="T11" fmla="*/ 57 h 68"/>
                <a:gd name="T12" fmla="*/ 28 w 77"/>
                <a:gd name="T13" fmla="*/ 65 h 68"/>
                <a:gd name="T14" fmla="*/ 26 w 77"/>
                <a:gd name="T15" fmla="*/ 65 h 68"/>
                <a:gd name="T16" fmla="*/ 21 w 77"/>
                <a:gd name="T17" fmla="*/ 65 h 68"/>
                <a:gd name="T18" fmla="*/ 20 w 77"/>
                <a:gd name="T19" fmla="*/ 67 h 68"/>
                <a:gd name="T20" fmla="*/ 21 w 77"/>
                <a:gd name="T21" fmla="*/ 68 h 68"/>
                <a:gd name="T22" fmla="*/ 56 w 77"/>
                <a:gd name="T23" fmla="*/ 68 h 68"/>
                <a:gd name="T24" fmla="*/ 57 w 77"/>
                <a:gd name="T25" fmla="*/ 67 h 68"/>
                <a:gd name="T26" fmla="*/ 56 w 77"/>
                <a:gd name="T27" fmla="*/ 65 h 68"/>
                <a:gd name="T28" fmla="*/ 51 w 77"/>
                <a:gd name="T29" fmla="*/ 65 h 68"/>
                <a:gd name="T30" fmla="*/ 49 w 77"/>
                <a:gd name="T31" fmla="*/ 65 h 68"/>
                <a:gd name="T32" fmla="*/ 48 w 77"/>
                <a:gd name="T33" fmla="*/ 57 h 68"/>
                <a:gd name="T34" fmla="*/ 66 w 77"/>
                <a:gd name="T35" fmla="*/ 57 h 68"/>
                <a:gd name="T36" fmla="*/ 77 w 77"/>
                <a:gd name="T37" fmla="*/ 46 h 68"/>
                <a:gd name="T38" fmla="*/ 77 w 77"/>
                <a:gd name="T39" fmla="*/ 11 h 68"/>
                <a:gd name="T40" fmla="*/ 66 w 77"/>
                <a:gd name="T41" fmla="*/ 0 h 68"/>
                <a:gd name="T42" fmla="*/ 11 w 77"/>
                <a:gd name="T43" fmla="*/ 3 h 68"/>
                <a:gd name="T44" fmla="*/ 66 w 77"/>
                <a:gd name="T45" fmla="*/ 3 h 68"/>
                <a:gd name="T46" fmla="*/ 73 w 77"/>
                <a:gd name="T47" fmla="*/ 11 h 68"/>
                <a:gd name="T48" fmla="*/ 73 w 77"/>
                <a:gd name="T49" fmla="*/ 41 h 68"/>
                <a:gd name="T50" fmla="*/ 3 w 77"/>
                <a:gd name="T51" fmla="*/ 41 h 68"/>
                <a:gd name="T52" fmla="*/ 3 w 77"/>
                <a:gd name="T53" fmla="*/ 11 h 68"/>
                <a:gd name="T54" fmla="*/ 11 w 77"/>
                <a:gd name="T55" fmla="*/ 3 h 68"/>
                <a:gd name="T56" fmla="*/ 46 w 77"/>
                <a:gd name="T57" fmla="*/ 65 h 68"/>
                <a:gd name="T58" fmla="*/ 31 w 77"/>
                <a:gd name="T59" fmla="*/ 65 h 68"/>
                <a:gd name="T60" fmla="*/ 32 w 77"/>
                <a:gd name="T61" fmla="*/ 57 h 68"/>
                <a:gd name="T62" fmla="*/ 45 w 77"/>
                <a:gd name="T63" fmla="*/ 57 h 68"/>
                <a:gd name="T64" fmla="*/ 46 w 77"/>
                <a:gd name="T65" fmla="*/ 65 h 68"/>
                <a:gd name="T66" fmla="*/ 66 w 77"/>
                <a:gd name="T67" fmla="*/ 53 h 68"/>
                <a:gd name="T68" fmla="*/ 11 w 77"/>
                <a:gd name="T69" fmla="*/ 53 h 68"/>
                <a:gd name="T70" fmla="*/ 3 w 77"/>
                <a:gd name="T71" fmla="*/ 46 h 68"/>
                <a:gd name="T72" fmla="*/ 3 w 77"/>
                <a:gd name="T73" fmla="*/ 44 h 68"/>
                <a:gd name="T74" fmla="*/ 73 w 77"/>
                <a:gd name="T75" fmla="*/ 44 h 68"/>
                <a:gd name="T76" fmla="*/ 73 w 77"/>
                <a:gd name="T77" fmla="*/ 46 h 68"/>
                <a:gd name="T78" fmla="*/ 66 w 77"/>
                <a:gd name="T79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" h="68">
                  <a:moveTo>
                    <a:pt x="6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5" y="57"/>
                    <a:pt x="11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60"/>
                    <a:pt x="29" y="64"/>
                    <a:pt x="28" y="65"/>
                  </a:cubicBezTo>
                  <a:cubicBezTo>
                    <a:pt x="27" y="65"/>
                    <a:pt x="27" y="65"/>
                    <a:pt x="26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0" y="65"/>
                    <a:pt x="20" y="66"/>
                    <a:pt x="20" y="67"/>
                  </a:cubicBezTo>
                  <a:cubicBezTo>
                    <a:pt x="20" y="68"/>
                    <a:pt x="20" y="68"/>
                    <a:pt x="21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68"/>
                    <a:pt x="57" y="68"/>
                    <a:pt x="57" y="67"/>
                  </a:cubicBezTo>
                  <a:cubicBezTo>
                    <a:pt x="57" y="66"/>
                    <a:pt x="57" y="65"/>
                    <a:pt x="56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0" y="65"/>
                    <a:pt x="50" y="65"/>
                    <a:pt x="49" y="65"/>
                  </a:cubicBezTo>
                  <a:cubicBezTo>
                    <a:pt x="48" y="64"/>
                    <a:pt x="48" y="60"/>
                    <a:pt x="48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2" y="57"/>
                    <a:pt x="77" y="52"/>
                    <a:pt x="77" y="46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lose/>
                  <a:moveTo>
                    <a:pt x="11" y="3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70" y="3"/>
                    <a:pt x="73" y="7"/>
                    <a:pt x="73" y="1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lose/>
                  <a:moveTo>
                    <a:pt x="46" y="65"/>
                  </a:moveTo>
                  <a:cubicBezTo>
                    <a:pt x="31" y="65"/>
                    <a:pt x="31" y="65"/>
                    <a:pt x="31" y="65"/>
                  </a:cubicBezTo>
                  <a:cubicBezTo>
                    <a:pt x="32" y="63"/>
                    <a:pt x="32" y="60"/>
                    <a:pt x="32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60"/>
                    <a:pt x="45" y="63"/>
                    <a:pt x="46" y="65"/>
                  </a:cubicBezTo>
                  <a:close/>
                  <a:moveTo>
                    <a:pt x="66" y="53"/>
                  </a:moveTo>
                  <a:cubicBezTo>
                    <a:pt x="11" y="53"/>
                    <a:pt x="11" y="53"/>
                    <a:pt x="11" y="53"/>
                  </a:cubicBezTo>
                  <a:cubicBezTo>
                    <a:pt x="7" y="53"/>
                    <a:pt x="3" y="50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50"/>
                    <a:pt x="70" y="53"/>
                    <a:pt x="66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4" name="Oval 199"/>
            <p:cNvSpPr>
              <a:spLocks noChangeArrowheads="1"/>
            </p:cNvSpPr>
            <p:nvPr/>
          </p:nvSpPr>
          <p:spPr bwMode="auto">
            <a:xfrm>
              <a:off x="8365598" y="10983912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25" name="กลุ่ม 117"/>
          <p:cNvGrpSpPr/>
          <p:nvPr/>
        </p:nvGrpSpPr>
        <p:grpSpPr>
          <a:xfrm>
            <a:off x="4259824" y="4963275"/>
            <a:ext cx="1567600" cy="1567600"/>
            <a:chOff x="8288338" y="8694738"/>
            <a:chExt cx="3673475" cy="3673475"/>
          </a:xfrm>
          <a:solidFill>
            <a:srgbClr val="619FDA"/>
          </a:solidFill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8288338" y="8694738"/>
              <a:ext cx="3673475" cy="3673475"/>
            </a:xfrm>
            <a:custGeom>
              <a:avLst/>
              <a:gdLst>
                <a:gd name="T0" fmla="*/ 0 w 154"/>
                <a:gd name="T1" fmla="*/ 77 h 154"/>
                <a:gd name="T2" fmla="*/ 77 w 154"/>
                <a:gd name="T3" fmla="*/ 0 h 154"/>
                <a:gd name="T4" fmla="*/ 154 w 154"/>
                <a:gd name="T5" fmla="*/ 77 h 154"/>
                <a:gd name="T6" fmla="*/ 77 w 154"/>
                <a:gd name="T7" fmla="*/ 154 h 154"/>
                <a:gd name="T8" fmla="*/ 0 w 154"/>
                <a:gd name="T9" fmla="*/ 77 h 154"/>
                <a:gd name="T10" fmla="*/ 4 w 154"/>
                <a:gd name="T11" fmla="*/ 77 h 154"/>
                <a:gd name="T12" fmla="*/ 77 w 154"/>
                <a:gd name="T13" fmla="*/ 150 h 154"/>
                <a:gd name="T14" fmla="*/ 150 w 154"/>
                <a:gd name="T15" fmla="*/ 77 h 154"/>
                <a:gd name="T16" fmla="*/ 77 w 154"/>
                <a:gd name="T17" fmla="*/ 4 h 154"/>
                <a:gd name="T18" fmla="*/ 4 w 154"/>
                <a:gd name="T19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4">
                  <a:moveTo>
                    <a:pt x="0" y="77"/>
                  </a:moveTo>
                  <a:cubicBezTo>
                    <a:pt x="0" y="34"/>
                    <a:pt x="34" y="0"/>
                    <a:pt x="77" y="0"/>
                  </a:cubicBezTo>
                  <a:cubicBezTo>
                    <a:pt x="119" y="0"/>
                    <a:pt x="154" y="34"/>
                    <a:pt x="154" y="77"/>
                  </a:cubicBezTo>
                  <a:cubicBezTo>
                    <a:pt x="154" y="120"/>
                    <a:pt x="119" y="154"/>
                    <a:pt x="77" y="154"/>
                  </a:cubicBezTo>
                  <a:cubicBezTo>
                    <a:pt x="34" y="154"/>
                    <a:pt x="0" y="120"/>
                    <a:pt x="0" y="77"/>
                  </a:cubicBezTo>
                  <a:close/>
                  <a:moveTo>
                    <a:pt x="4" y="77"/>
                  </a:moveTo>
                  <a:cubicBezTo>
                    <a:pt x="4" y="117"/>
                    <a:pt x="37" y="150"/>
                    <a:pt x="77" y="150"/>
                  </a:cubicBezTo>
                  <a:cubicBezTo>
                    <a:pt x="117" y="150"/>
                    <a:pt x="150" y="117"/>
                    <a:pt x="150" y="77"/>
                  </a:cubicBezTo>
                  <a:cubicBezTo>
                    <a:pt x="150" y="37"/>
                    <a:pt x="117" y="4"/>
                    <a:pt x="77" y="4"/>
                  </a:cubicBezTo>
                  <a:cubicBezTo>
                    <a:pt x="37" y="4"/>
                    <a:pt x="4" y="37"/>
                    <a:pt x="4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9028113" y="9434513"/>
              <a:ext cx="2195513" cy="2193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28" name="Freeform 102"/>
          <p:cNvSpPr>
            <a:spLocks noEditPoints="1"/>
          </p:cNvSpPr>
          <p:nvPr/>
        </p:nvSpPr>
        <p:spPr bwMode="auto">
          <a:xfrm>
            <a:off x="4764910" y="5452091"/>
            <a:ext cx="557428" cy="515829"/>
          </a:xfrm>
          <a:custGeom>
            <a:avLst/>
            <a:gdLst>
              <a:gd name="T0" fmla="*/ 59 w 67"/>
              <a:gd name="T1" fmla="*/ 44 h 62"/>
              <a:gd name="T2" fmla="*/ 59 w 67"/>
              <a:gd name="T3" fmla="*/ 35 h 62"/>
              <a:gd name="T4" fmla="*/ 58 w 67"/>
              <a:gd name="T5" fmla="*/ 33 h 62"/>
              <a:gd name="T6" fmla="*/ 53 w 67"/>
              <a:gd name="T7" fmla="*/ 33 h 62"/>
              <a:gd name="T8" fmla="*/ 50 w 67"/>
              <a:gd name="T9" fmla="*/ 33 h 62"/>
              <a:gd name="T10" fmla="*/ 35 w 67"/>
              <a:gd name="T11" fmla="*/ 33 h 62"/>
              <a:gd name="T12" fmla="*/ 35 w 67"/>
              <a:gd name="T13" fmla="*/ 19 h 62"/>
              <a:gd name="T14" fmla="*/ 43 w 67"/>
              <a:gd name="T15" fmla="*/ 10 h 62"/>
              <a:gd name="T16" fmla="*/ 34 w 67"/>
              <a:gd name="T17" fmla="*/ 0 h 62"/>
              <a:gd name="T18" fmla="*/ 24 w 67"/>
              <a:gd name="T19" fmla="*/ 10 h 62"/>
              <a:gd name="T20" fmla="*/ 32 w 67"/>
              <a:gd name="T21" fmla="*/ 19 h 62"/>
              <a:gd name="T22" fmla="*/ 32 w 67"/>
              <a:gd name="T23" fmla="*/ 33 h 62"/>
              <a:gd name="T24" fmla="*/ 10 w 67"/>
              <a:gd name="T25" fmla="*/ 33 h 62"/>
              <a:gd name="T26" fmla="*/ 8 w 67"/>
              <a:gd name="T27" fmla="*/ 35 h 62"/>
              <a:gd name="T28" fmla="*/ 8 w 67"/>
              <a:gd name="T29" fmla="*/ 44 h 62"/>
              <a:gd name="T30" fmla="*/ 0 w 67"/>
              <a:gd name="T31" fmla="*/ 53 h 62"/>
              <a:gd name="T32" fmla="*/ 10 w 67"/>
              <a:gd name="T33" fmla="*/ 62 h 62"/>
              <a:gd name="T34" fmla="*/ 19 w 67"/>
              <a:gd name="T35" fmla="*/ 53 h 62"/>
              <a:gd name="T36" fmla="*/ 11 w 67"/>
              <a:gd name="T37" fmla="*/ 44 h 62"/>
              <a:gd name="T38" fmla="*/ 11 w 67"/>
              <a:gd name="T39" fmla="*/ 36 h 62"/>
              <a:gd name="T40" fmla="*/ 32 w 67"/>
              <a:gd name="T41" fmla="*/ 36 h 62"/>
              <a:gd name="T42" fmla="*/ 32 w 67"/>
              <a:gd name="T43" fmla="*/ 44 h 62"/>
              <a:gd name="T44" fmla="*/ 24 w 67"/>
              <a:gd name="T45" fmla="*/ 53 h 62"/>
              <a:gd name="T46" fmla="*/ 34 w 67"/>
              <a:gd name="T47" fmla="*/ 62 h 62"/>
              <a:gd name="T48" fmla="*/ 43 w 67"/>
              <a:gd name="T49" fmla="*/ 53 h 62"/>
              <a:gd name="T50" fmla="*/ 35 w 67"/>
              <a:gd name="T51" fmla="*/ 44 h 62"/>
              <a:gd name="T52" fmla="*/ 35 w 67"/>
              <a:gd name="T53" fmla="*/ 36 h 62"/>
              <a:gd name="T54" fmla="*/ 50 w 67"/>
              <a:gd name="T55" fmla="*/ 36 h 62"/>
              <a:gd name="T56" fmla="*/ 53 w 67"/>
              <a:gd name="T57" fmla="*/ 36 h 62"/>
              <a:gd name="T58" fmla="*/ 56 w 67"/>
              <a:gd name="T59" fmla="*/ 36 h 62"/>
              <a:gd name="T60" fmla="*/ 56 w 67"/>
              <a:gd name="T61" fmla="*/ 44 h 62"/>
              <a:gd name="T62" fmla="*/ 48 w 67"/>
              <a:gd name="T63" fmla="*/ 53 h 62"/>
              <a:gd name="T64" fmla="*/ 58 w 67"/>
              <a:gd name="T65" fmla="*/ 62 h 62"/>
              <a:gd name="T66" fmla="*/ 67 w 67"/>
              <a:gd name="T67" fmla="*/ 53 h 62"/>
              <a:gd name="T68" fmla="*/ 59 w 67"/>
              <a:gd name="T69" fmla="*/ 44 h 62"/>
              <a:gd name="T70" fmla="*/ 28 w 67"/>
              <a:gd name="T71" fmla="*/ 10 h 62"/>
              <a:gd name="T72" fmla="*/ 34 w 67"/>
              <a:gd name="T73" fmla="*/ 4 h 62"/>
              <a:gd name="T74" fmla="*/ 39 w 67"/>
              <a:gd name="T75" fmla="*/ 10 h 62"/>
              <a:gd name="T76" fmla="*/ 34 w 67"/>
              <a:gd name="T77" fmla="*/ 15 h 62"/>
              <a:gd name="T78" fmla="*/ 28 w 67"/>
              <a:gd name="T79" fmla="*/ 10 h 62"/>
              <a:gd name="T80" fmla="*/ 15 w 67"/>
              <a:gd name="T81" fmla="*/ 53 h 62"/>
              <a:gd name="T82" fmla="*/ 10 w 67"/>
              <a:gd name="T83" fmla="*/ 58 h 62"/>
              <a:gd name="T84" fmla="*/ 4 w 67"/>
              <a:gd name="T85" fmla="*/ 53 h 62"/>
              <a:gd name="T86" fmla="*/ 10 w 67"/>
              <a:gd name="T87" fmla="*/ 47 h 62"/>
              <a:gd name="T88" fmla="*/ 15 w 67"/>
              <a:gd name="T89" fmla="*/ 53 h 62"/>
              <a:gd name="T90" fmla="*/ 39 w 67"/>
              <a:gd name="T91" fmla="*/ 53 h 62"/>
              <a:gd name="T92" fmla="*/ 34 w 67"/>
              <a:gd name="T93" fmla="*/ 58 h 62"/>
              <a:gd name="T94" fmla="*/ 28 w 67"/>
              <a:gd name="T95" fmla="*/ 53 h 62"/>
              <a:gd name="T96" fmla="*/ 34 w 67"/>
              <a:gd name="T97" fmla="*/ 47 h 62"/>
              <a:gd name="T98" fmla="*/ 39 w 67"/>
              <a:gd name="T99" fmla="*/ 53 h 62"/>
              <a:gd name="T100" fmla="*/ 58 w 67"/>
              <a:gd name="T101" fmla="*/ 58 h 62"/>
              <a:gd name="T102" fmla="*/ 52 w 67"/>
              <a:gd name="T103" fmla="*/ 53 h 62"/>
              <a:gd name="T104" fmla="*/ 58 w 67"/>
              <a:gd name="T105" fmla="*/ 47 h 62"/>
              <a:gd name="T106" fmla="*/ 63 w 67"/>
              <a:gd name="T107" fmla="*/ 53 h 62"/>
              <a:gd name="T108" fmla="*/ 58 w 67"/>
              <a:gd name="T109" fmla="*/ 5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2">
                <a:moveTo>
                  <a:pt x="59" y="44"/>
                </a:moveTo>
                <a:cubicBezTo>
                  <a:pt x="59" y="35"/>
                  <a:pt x="59" y="35"/>
                  <a:pt x="59" y="35"/>
                </a:cubicBezTo>
                <a:cubicBezTo>
                  <a:pt x="59" y="34"/>
                  <a:pt x="59" y="33"/>
                  <a:pt x="58" y="33"/>
                </a:cubicBezTo>
                <a:cubicBezTo>
                  <a:pt x="53" y="33"/>
                  <a:pt x="53" y="33"/>
                  <a:pt x="53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19"/>
                  <a:pt x="35" y="19"/>
                  <a:pt x="35" y="19"/>
                </a:cubicBezTo>
                <a:cubicBezTo>
                  <a:pt x="40" y="18"/>
                  <a:pt x="43" y="14"/>
                  <a:pt x="43" y="10"/>
                </a:cubicBezTo>
                <a:cubicBezTo>
                  <a:pt x="43" y="4"/>
                  <a:pt x="39" y="0"/>
                  <a:pt x="34" y="0"/>
                </a:cubicBezTo>
                <a:cubicBezTo>
                  <a:pt x="29" y="0"/>
                  <a:pt x="24" y="4"/>
                  <a:pt x="24" y="10"/>
                </a:cubicBezTo>
                <a:cubicBezTo>
                  <a:pt x="24" y="14"/>
                  <a:pt x="28" y="18"/>
                  <a:pt x="32" y="19"/>
                </a:cubicBezTo>
                <a:cubicBezTo>
                  <a:pt x="32" y="33"/>
                  <a:pt x="32" y="33"/>
                  <a:pt x="3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8" y="34"/>
                  <a:pt x="8" y="35"/>
                </a:cubicBezTo>
                <a:cubicBezTo>
                  <a:pt x="8" y="44"/>
                  <a:pt x="8" y="44"/>
                  <a:pt x="8" y="44"/>
                </a:cubicBezTo>
                <a:cubicBezTo>
                  <a:pt x="4" y="44"/>
                  <a:pt x="0" y="48"/>
                  <a:pt x="0" y="53"/>
                </a:cubicBezTo>
                <a:cubicBezTo>
                  <a:pt x="0" y="58"/>
                  <a:pt x="4" y="62"/>
                  <a:pt x="10" y="62"/>
                </a:cubicBezTo>
                <a:cubicBezTo>
                  <a:pt x="15" y="62"/>
                  <a:pt x="19" y="58"/>
                  <a:pt x="19" y="53"/>
                </a:cubicBezTo>
                <a:cubicBezTo>
                  <a:pt x="19" y="48"/>
                  <a:pt x="16" y="44"/>
                  <a:pt x="11" y="44"/>
                </a:cubicBezTo>
                <a:cubicBezTo>
                  <a:pt x="11" y="36"/>
                  <a:pt x="11" y="36"/>
                  <a:pt x="11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44"/>
                  <a:pt x="32" y="44"/>
                  <a:pt x="32" y="44"/>
                </a:cubicBezTo>
                <a:cubicBezTo>
                  <a:pt x="28" y="44"/>
                  <a:pt x="24" y="48"/>
                  <a:pt x="24" y="53"/>
                </a:cubicBezTo>
                <a:cubicBezTo>
                  <a:pt x="24" y="58"/>
                  <a:pt x="29" y="62"/>
                  <a:pt x="34" y="62"/>
                </a:cubicBezTo>
                <a:cubicBezTo>
                  <a:pt x="39" y="62"/>
                  <a:pt x="43" y="58"/>
                  <a:pt x="43" y="53"/>
                </a:cubicBezTo>
                <a:cubicBezTo>
                  <a:pt x="43" y="48"/>
                  <a:pt x="40" y="44"/>
                  <a:pt x="35" y="44"/>
                </a:cubicBezTo>
                <a:cubicBezTo>
                  <a:pt x="35" y="36"/>
                  <a:pt x="35" y="36"/>
                  <a:pt x="35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44"/>
                  <a:pt x="56" y="44"/>
                  <a:pt x="56" y="44"/>
                </a:cubicBezTo>
                <a:cubicBezTo>
                  <a:pt x="52" y="44"/>
                  <a:pt x="48" y="48"/>
                  <a:pt x="48" y="53"/>
                </a:cubicBezTo>
                <a:cubicBezTo>
                  <a:pt x="48" y="58"/>
                  <a:pt x="53" y="62"/>
                  <a:pt x="58" y="62"/>
                </a:cubicBezTo>
                <a:cubicBezTo>
                  <a:pt x="63" y="62"/>
                  <a:pt x="67" y="58"/>
                  <a:pt x="67" y="53"/>
                </a:cubicBezTo>
                <a:cubicBezTo>
                  <a:pt x="67" y="48"/>
                  <a:pt x="64" y="44"/>
                  <a:pt x="59" y="44"/>
                </a:cubicBezTo>
                <a:close/>
                <a:moveTo>
                  <a:pt x="28" y="10"/>
                </a:moveTo>
                <a:cubicBezTo>
                  <a:pt x="28" y="6"/>
                  <a:pt x="31" y="4"/>
                  <a:pt x="34" y="4"/>
                </a:cubicBezTo>
                <a:cubicBezTo>
                  <a:pt x="37" y="4"/>
                  <a:pt x="39" y="6"/>
                  <a:pt x="39" y="10"/>
                </a:cubicBezTo>
                <a:cubicBezTo>
                  <a:pt x="39" y="13"/>
                  <a:pt x="37" y="15"/>
                  <a:pt x="34" y="15"/>
                </a:cubicBezTo>
                <a:cubicBezTo>
                  <a:pt x="31" y="15"/>
                  <a:pt x="28" y="13"/>
                  <a:pt x="28" y="10"/>
                </a:cubicBezTo>
                <a:close/>
                <a:moveTo>
                  <a:pt x="15" y="53"/>
                </a:moveTo>
                <a:cubicBezTo>
                  <a:pt x="15" y="56"/>
                  <a:pt x="13" y="58"/>
                  <a:pt x="10" y="58"/>
                </a:cubicBezTo>
                <a:cubicBezTo>
                  <a:pt x="6" y="58"/>
                  <a:pt x="4" y="56"/>
                  <a:pt x="4" y="53"/>
                </a:cubicBezTo>
                <a:cubicBezTo>
                  <a:pt x="4" y="50"/>
                  <a:pt x="6" y="47"/>
                  <a:pt x="10" y="47"/>
                </a:cubicBezTo>
                <a:cubicBezTo>
                  <a:pt x="13" y="47"/>
                  <a:pt x="15" y="50"/>
                  <a:pt x="15" y="53"/>
                </a:cubicBezTo>
                <a:close/>
                <a:moveTo>
                  <a:pt x="39" y="53"/>
                </a:moveTo>
                <a:cubicBezTo>
                  <a:pt x="39" y="56"/>
                  <a:pt x="37" y="58"/>
                  <a:pt x="34" y="58"/>
                </a:cubicBezTo>
                <a:cubicBezTo>
                  <a:pt x="31" y="58"/>
                  <a:pt x="28" y="56"/>
                  <a:pt x="28" y="53"/>
                </a:cubicBezTo>
                <a:cubicBezTo>
                  <a:pt x="28" y="50"/>
                  <a:pt x="31" y="47"/>
                  <a:pt x="34" y="47"/>
                </a:cubicBezTo>
                <a:cubicBezTo>
                  <a:pt x="37" y="47"/>
                  <a:pt x="39" y="50"/>
                  <a:pt x="39" y="53"/>
                </a:cubicBezTo>
                <a:close/>
                <a:moveTo>
                  <a:pt x="58" y="58"/>
                </a:moveTo>
                <a:cubicBezTo>
                  <a:pt x="55" y="58"/>
                  <a:pt x="52" y="56"/>
                  <a:pt x="52" y="53"/>
                </a:cubicBezTo>
                <a:cubicBezTo>
                  <a:pt x="52" y="50"/>
                  <a:pt x="55" y="47"/>
                  <a:pt x="58" y="47"/>
                </a:cubicBezTo>
                <a:cubicBezTo>
                  <a:pt x="61" y="47"/>
                  <a:pt x="63" y="50"/>
                  <a:pt x="63" y="53"/>
                </a:cubicBezTo>
                <a:cubicBezTo>
                  <a:pt x="63" y="56"/>
                  <a:pt x="61" y="58"/>
                  <a:pt x="5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grpSp>
        <p:nvGrpSpPr>
          <p:cNvPr id="29" name="กลุ่ม 122"/>
          <p:cNvGrpSpPr/>
          <p:nvPr/>
        </p:nvGrpSpPr>
        <p:grpSpPr>
          <a:xfrm>
            <a:off x="6254890" y="2521098"/>
            <a:ext cx="1567600" cy="1566922"/>
            <a:chOff x="12963526" y="2971800"/>
            <a:chExt cx="3673475" cy="3671888"/>
          </a:xfrm>
          <a:solidFill>
            <a:srgbClr val="345C7F"/>
          </a:solidFill>
        </p:grpSpPr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12963526" y="2971800"/>
              <a:ext cx="3673475" cy="3671888"/>
            </a:xfrm>
            <a:custGeom>
              <a:avLst/>
              <a:gdLst>
                <a:gd name="T0" fmla="*/ 0 w 154"/>
                <a:gd name="T1" fmla="*/ 77 h 154"/>
                <a:gd name="T2" fmla="*/ 77 w 154"/>
                <a:gd name="T3" fmla="*/ 0 h 154"/>
                <a:gd name="T4" fmla="*/ 154 w 154"/>
                <a:gd name="T5" fmla="*/ 77 h 154"/>
                <a:gd name="T6" fmla="*/ 77 w 154"/>
                <a:gd name="T7" fmla="*/ 154 h 154"/>
                <a:gd name="T8" fmla="*/ 0 w 154"/>
                <a:gd name="T9" fmla="*/ 77 h 154"/>
                <a:gd name="T10" fmla="*/ 4 w 154"/>
                <a:gd name="T11" fmla="*/ 77 h 154"/>
                <a:gd name="T12" fmla="*/ 77 w 154"/>
                <a:gd name="T13" fmla="*/ 150 h 154"/>
                <a:gd name="T14" fmla="*/ 150 w 154"/>
                <a:gd name="T15" fmla="*/ 77 h 154"/>
                <a:gd name="T16" fmla="*/ 77 w 154"/>
                <a:gd name="T17" fmla="*/ 4 h 154"/>
                <a:gd name="T18" fmla="*/ 4 w 154"/>
                <a:gd name="T19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4">
                  <a:moveTo>
                    <a:pt x="0" y="77"/>
                  </a:moveTo>
                  <a:cubicBezTo>
                    <a:pt x="0" y="34"/>
                    <a:pt x="34" y="0"/>
                    <a:pt x="77" y="0"/>
                  </a:cubicBezTo>
                  <a:cubicBezTo>
                    <a:pt x="120" y="0"/>
                    <a:pt x="154" y="34"/>
                    <a:pt x="154" y="77"/>
                  </a:cubicBezTo>
                  <a:cubicBezTo>
                    <a:pt x="154" y="119"/>
                    <a:pt x="120" y="154"/>
                    <a:pt x="77" y="154"/>
                  </a:cubicBezTo>
                  <a:cubicBezTo>
                    <a:pt x="34" y="154"/>
                    <a:pt x="0" y="119"/>
                    <a:pt x="0" y="77"/>
                  </a:cubicBezTo>
                  <a:close/>
                  <a:moveTo>
                    <a:pt x="4" y="77"/>
                  </a:moveTo>
                  <a:cubicBezTo>
                    <a:pt x="4" y="117"/>
                    <a:pt x="37" y="150"/>
                    <a:pt x="77" y="150"/>
                  </a:cubicBezTo>
                  <a:cubicBezTo>
                    <a:pt x="117" y="150"/>
                    <a:pt x="150" y="117"/>
                    <a:pt x="150" y="77"/>
                  </a:cubicBezTo>
                  <a:cubicBezTo>
                    <a:pt x="150" y="37"/>
                    <a:pt x="117" y="4"/>
                    <a:pt x="77" y="4"/>
                  </a:cubicBezTo>
                  <a:cubicBezTo>
                    <a:pt x="37" y="4"/>
                    <a:pt x="4" y="37"/>
                    <a:pt x="4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1" name="Oval 16"/>
            <p:cNvSpPr>
              <a:spLocks noChangeArrowheads="1"/>
            </p:cNvSpPr>
            <p:nvPr/>
          </p:nvSpPr>
          <p:spPr bwMode="auto">
            <a:xfrm>
              <a:off x="13703301" y="3709988"/>
              <a:ext cx="2193925" cy="2195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32" name="Freeform 134"/>
          <p:cNvSpPr>
            <a:spLocks noEditPoints="1"/>
          </p:cNvSpPr>
          <p:nvPr/>
        </p:nvSpPr>
        <p:spPr bwMode="auto">
          <a:xfrm>
            <a:off x="6765471" y="3029179"/>
            <a:ext cx="532469" cy="532469"/>
          </a:xfrm>
          <a:custGeom>
            <a:avLst/>
            <a:gdLst>
              <a:gd name="T0" fmla="*/ 64 w 64"/>
              <a:gd name="T1" fmla="*/ 32 h 64"/>
              <a:gd name="T2" fmla="*/ 5 w 64"/>
              <a:gd name="T3" fmla="*/ 15 h 64"/>
              <a:gd name="T4" fmla="*/ 0 w 64"/>
              <a:gd name="T5" fmla="*/ 32 h 64"/>
              <a:gd name="T6" fmla="*/ 0 w 64"/>
              <a:gd name="T7" fmla="*/ 32 h 64"/>
              <a:gd name="T8" fmla="*/ 5 w 64"/>
              <a:gd name="T9" fmla="*/ 49 h 64"/>
              <a:gd name="T10" fmla="*/ 32 w 64"/>
              <a:gd name="T11" fmla="*/ 64 h 64"/>
              <a:gd name="T12" fmla="*/ 64 w 64"/>
              <a:gd name="T13" fmla="*/ 32 h 64"/>
              <a:gd name="T14" fmla="*/ 48 w 64"/>
              <a:gd name="T15" fmla="*/ 46 h 64"/>
              <a:gd name="T16" fmla="*/ 60 w 64"/>
              <a:gd name="T17" fmla="*/ 33 h 64"/>
              <a:gd name="T18" fmla="*/ 3 w 64"/>
              <a:gd name="T19" fmla="*/ 33 h 64"/>
              <a:gd name="T20" fmla="*/ 16 w 64"/>
              <a:gd name="T21" fmla="*/ 46 h 64"/>
              <a:gd name="T22" fmla="*/ 3 w 64"/>
              <a:gd name="T23" fmla="*/ 33 h 64"/>
              <a:gd name="T24" fmla="*/ 16 w 64"/>
              <a:gd name="T25" fmla="*/ 17 h 64"/>
              <a:gd name="T26" fmla="*/ 3 w 64"/>
              <a:gd name="T27" fmla="*/ 30 h 64"/>
              <a:gd name="T28" fmla="*/ 34 w 64"/>
              <a:gd name="T29" fmla="*/ 14 h 64"/>
              <a:gd name="T30" fmla="*/ 34 w 64"/>
              <a:gd name="T31" fmla="*/ 4 h 64"/>
              <a:gd name="T32" fmla="*/ 43 w 64"/>
              <a:gd name="T33" fmla="*/ 14 h 64"/>
              <a:gd name="T34" fmla="*/ 44 w 64"/>
              <a:gd name="T35" fmla="*/ 17 h 64"/>
              <a:gd name="T36" fmla="*/ 34 w 64"/>
              <a:gd name="T37" fmla="*/ 30 h 64"/>
              <a:gd name="T38" fmla="*/ 44 w 64"/>
              <a:gd name="T39" fmla="*/ 17 h 64"/>
              <a:gd name="T40" fmla="*/ 29 w 64"/>
              <a:gd name="T41" fmla="*/ 4 h 64"/>
              <a:gd name="T42" fmla="*/ 30 w 64"/>
              <a:gd name="T43" fmla="*/ 3 h 64"/>
              <a:gd name="T44" fmla="*/ 21 w 64"/>
              <a:gd name="T45" fmla="*/ 14 h 64"/>
              <a:gd name="T46" fmla="*/ 30 w 64"/>
              <a:gd name="T47" fmla="*/ 17 h 64"/>
              <a:gd name="T48" fmla="*/ 17 w 64"/>
              <a:gd name="T49" fmla="*/ 30 h 64"/>
              <a:gd name="T50" fmla="*/ 30 w 64"/>
              <a:gd name="T51" fmla="*/ 17 h 64"/>
              <a:gd name="T52" fmla="*/ 30 w 64"/>
              <a:gd name="T53" fmla="*/ 33 h 64"/>
              <a:gd name="T54" fmla="*/ 20 w 64"/>
              <a:gd name="T55" fmla="*/ 46 h 64"/>
              <a:gd name="T56" fmla="*/ 30 w 64"/>
              <a:gd name="T57" fmla="*/ 50 h 64"/>
              <a:gd name="T58" fmla="*/ 28 w 64"/>
              <a:gd name="T59" fmla="*/ 60 h 64"/>
              <a:gd name="T60" fmla="*/ 30 w 64"/>
              <a:gd name="T61" fmla="*/ 50 h 64"/>
              <a:gd name="T62" fmla="*/ 34 w 64"/>
              <a:gd name="T63" fmla="*/ 60 h 64"/>
              <a:gd name="T64" fmla="*/ 34 w 64"/>
              <a:gd name="T65" fmla="*/ 50 h 64"/>
              <a:gd name="T66" fmla="*/ 36 w 64"/>
              <a:gd name="T67" fmla="*/ 60 h 64"/>
              <a:gd name="T68" fmla="*/ 34 w 64"/>
              <a:gd name="T69" fmla="*/ 33 h 64"/>
              <a:gd name="T70" fmla="*/ 44 w 64"/>
              <a:gd name="T71" fmla="*/ 46 h 64"/>
              <a:gd name="T72" fmla="*/ 50 w 64"/>
              <a:gd name="T73" fmla="*/ 30 h 64"/>
              <a:gd name="T74" fmla="*/ 57 w 64"/>
              <a:gd name="T75" fmla="*/ 17 h 64"/>
              <a:gd name="T76" fmla="*/ 50 w 64"/>
              <a:gd name="T77" fmla="*/ 30 h 64"/>
              <a:gd name="T78" fmla="*/ 47 w 64"/>
              <a:gd name="T79" fmla="*/ 14 h 64"/>
              <a:gd name="T80" fmla="*/ 54 w 64"/>
              <a:gd name="T81" fmla="*/ 14 h 64"/>
              <a:gd name="T82" fmla="*/ 17 w 64"/>
              <a:gd name="T83" fmla="*/ 14 h 64"/>
              <a:gd name="T84" fmla="*/ 23 w 64"/>
              <a:gd name="T85" fmla="*/ 5 h 64"/>
              <a:gd name="T86" fmla="*/ 17 w 64"/>
              <a:gd name="T87" fmla="*/ 50 h 64"/>
              <a:gd name="T88" fmla="*/ 10 w 64"/>
              <a:gd name="T89" fmla="*/ 50 h 64"/>
              <a:gd name="T90" fmla="*/ 47 w 64"/>
              <a:gd name="T91" fmla="*/ 50 h 64"/>
              <a:gd name="T92" fmla="*/ 41 w 64"/>
              <a:gd name="T93" fmla="*/ 5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21" y="0"/>
                  <a:pt x="11" y="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2" y="20"/>
                  <a:pt x="0" y="26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8"/>
                  <a:pt x="2" y="44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11" y="58"/>
                  <a:pt x="21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57" y="46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2"/>
                  <a:pt x="50" y="38"/>
                  <a:pt x="5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8"/>
                  <a:pt x="59" y="43"/>
                  <a:pt x="57" y="46"/>
                </a:cubicBezTo>
                <a:close/>
                <a:moveTo>
                  <a:pt x="3" y="33"/>
                </a:moveTo>
                <a:cubicBezTo>
                  <a:pt x="14" y="33"/>
                  <a:pt x="14" y="33"/>
                  <a:pt x="14" y="33"/>
                </a:cubicBezTo>
                <a:cubicBezTo>
                  <a:pt x="14" y="38"/>
                  <a:pt x="15" y="42"/>
                  <a:pt x="16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5" y="43"/>
                  <a:pt x="4" y="38"/>
                  <a:pt x="3" y="33"/>
                </a:cubicBezTo>
                <a:close/>
                <a:moveTo>
                  <a:pt x="7" y="17"/>
                </a:moveTo>
                <a:cubicBezTo>
                  <a:pt x="16" y="17"/>
                  <a:pt x="16" y="17"/>
                  <a:pt x="16" y="17"/>
                </a:cubicBezTo>
                <a:cubicBezTo>
                  <a:pt x="15" y="21"/>
                  <a:pt x="14" y="26"/>
                  <a:pt x="14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4" y="26"/>
                  <a:pt x="5" y="21"/>
                  <a:pt x="7" y="17"/>
                </a:cubicBezTo>
                <a:close/>
                <a:moveTo>
                  <a:pt x="34" y="14"/>
                </a:move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8" y="6"/>
                  <a:pt x="41" y="9"/>
                  <a:pt x="43" y="14"/>
                </a:cubicBezTo>
                <a:lnTo>
                  <a:pt x="34" y="14"/>
                </a:lnTo>
                <a:close/>
                <a:moveTo>
                  <a:pt x="44" y="17"/>
                </a:moveTo>
                <a:cubicBezTo>
                  <a:pt x="46" y="21"/>
                  <a:pt x="46" y="26"/>
                  <a:pt x="46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17"/>
                  <a:pt x="34" y="17"/>
                  <a:pt x="34" y="17"/>
                </a:cubicBezTo>
                <a:lnTo>
                  <a:pt x="44" y="17"/>
                </a:lnTo>
                <a:close/>
                <a:moveTo>
                  <a:pt x="29" y="4"/>
                </a:move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4"/>
                  <a:pt x="30" y="4"/>
                  <a:pt x="30" y="3"/>
                </a:cubicBezTo>
                <a:cubicBezTo>
                  <a:pt x="30" y="14"/>
                  <a:pt x="30" y="14"/>
                  <a:pt x="30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3" y="9"/>
                  <a:pt x="26" y="6"/>
                  <a:pt x="29" y="4"/>
                </a:cubicBezTo>
                <a:close/>
                <a:moveTo>
                  <a:pt x="30" y="17"/>
                </a:moveTo>
                <a:cubicBezTo>
                  <a:pt x="30" y="30"/>
                  <a:pt x="30" y="30"/>
                  <a:pt x="30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8" y="26"/>
                  <a:pt x="18" y="21"/>
                  <a:pt x="20" y="17"/>
                </a:cubicBezTo>
                <a:lnTo>
                  <a:pt x="30" y="17"/>
                </a:lnTo>
                <a:close/>
                <a:moveTo>
                  <a:pt x="17" y="33"/>
                </a:moveTo>
                <a:cubicBezTo>
                  <a:pt x="30" y="33"/>
                  <a:pt x="30" y="33"/>
                  <a:pt x="30" y="33"/>
                </a:cubicBezTo>
                <a:cubicBezTo>
                  <a:pt x="30" y="46"/>
                  <a:pt x="30" y="46"/>
                  <a:pt x="30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8" y="43"/>
                  <a:pt x="18" y="38"/>
                  <a:pt x="17" y="33"/>
                </a:cubicBezTo>
                <a:close/>
                <a:moveTo>
                  <a:pt x="30" y="5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60"/>
                  <a:pt x="29" y="60"/>
                  <a:pt x="28" y="60"/>
                </a:cubicBezTo>
                <a:cubicBezTo>
                  <a:pt x="25" y="58"/>
                  <a:pt x="23" y="54"/>
                  <a:pt x="21" y="50"/>
                </a:cubicBezTo>
                <a:lnTo>
                  <a:pt x="30" y="50"/>
                </a:lnTo>
                <a:close/>
                <a:moveTo>
                  <a:pt x="36" y="60"/>
                </a:moveTo>
                <a:cubicBezTo>
                  <a:pt x="35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0"/>
                  <a:pt x="34" y="50"/>
                  <a:pt x="34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4"/>
                  <a:pt x="39" y="58"/>
                  <a:pt x="36" y="60"/>
                </a:cubicBezTo>
                <a:close/>
                <a:moveTo>
                  <a:pt x="34" y="46"/>
                </a:moveTo>
                <a:cubicBezTo>
                  <a:pt x="34" y="33"/>
                  <a:pt x="34" y="33"/>
                  <a:pt x="34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8"/>
                  <a:pt x="46" y="43"/>
                  <a:pt x="44" y="46"/>
                </a:cubicBezTo>
                <a:lnTo>
                  <a:pt x="34" y="46"/>
                </a:lnTo>
                <a:close/>
                <a:moveTo>
                  <a:pt x="50" y="30"/>
                </a:moveTo>
                <a:cubicBezTo>
                  <a:pt x="50" y="26"/>
                  <a:pt x="49" y="21"/>
                  <a:pt x="48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9" y="21"/>
                  <a:pt x="60" y="26"/>
                  <a:pt x="60" y="30"/>
                </a:cubicBezTo>
                <a:lnTo>
                  <a:pt x="50" y="30"/>
                </a:lnTo>
                <a:close/>
                <a:moveTo>
                  <a:pt x="54" y="14"/>
                </a:move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3" y="7"/>
                  <a:pt x="41" y="5"/>
                </a:cubicBezTo>
                <a:cubicBezTo>
                  <a:pt x="46" y="6"/>
                  <a:pt x="51" y="10"/>
                  <a:pt x="54" y="14"/>
                </a:cubicBezTo>
                <a:close/>
                <a:moveTo>
                  <a:pt x="23" y="5"/>
                </a:moveTo>
                <a:cubicBezTo>
                  <a:pt x="21" y="7"/>
                  <a:pt x="19" y="10"/>
                  <a:pt x="17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0"/>
                  <a:pt x="18" y="6"/>
                  <a:pt x="23" y="5"/>
                </a:cubicBezTo>
                <a:close/>
                <a:moveTo>
                  <a:pt x="10" y="50"/>
                </a:moveTo>
                <a:cubicBezTo>
                  <a:pt x="17" y="50"/>
                  <a:pt x="17" y="50"/>
                  <a:pt x="17" y="50"/>
                </a:cubicBezTo>
                <a:cubicBezTo>
                  <a:pt x="19" y="53"/>
                  <a:pt x="21" y="56"/>
                  <a:pt x="23" y="59"/>
                </a:cubicBezTo>
                <a:cubicBezTo>
                  <a:pt x="18" y="57"/>
                  <a:pt x="13" y="54"/>
                  <a:pt x="10" y="50"/>
                </a:cubicBezTo>
                <a:close/>
                <a:moveTo>
                  <a:pt x="41" y="59"/>
                </a:moveTo>
                <a:cubicBezTo>
                  <a:pt x="43" y="56"/>
                  <a:pt x="45" y="53"/>
                  <a:pt x="47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1" y="54"/>
                  <a:pt x="46" y="57"/>
                  <a:pt x="41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937459" y="3093356"/>
            <a:ext cx="2801722" cy="1135358"/>
            <a:chOff x="1626835" y="2349127"/>
            <a:chExt cx="2492110" cy="1009892"/>
          </a:xfrm>
        </p:grpSpPr>
        <p:sp>
          <p:nvSpPr>
            <p:cNvPr id="34" name="文本框 33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37459" y="5067731"/>
            <a:ext cx="2801722" cy="1135358"/>
            <a:chOff x="1626835" y="2349127"/>
            <a:chExt cx="2492110" cy="1009892"/>
          </a:xfrm>
        </p:grpSpPr>
        <p:sp>
          <p:nvSpPr>
            <p:cNvPr id="37" name="文本框 36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319253" y="2829897"/>
            <a:ext cx="2801722" cy="1135358"/>
            <a:chOff x="1626835" y="2349127"/>
            <a:chExt cx="2492110" cy="1009892"/>
          </a:xfrm>
        </p:grpSpPr>
        <p:sp>
          <p:nvSpPr>
            <p:cNvPr id="40" name="文本框 39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19253" y="4804272"/>
            <a:ext cx="2801722" cy="1135358"/>
            <a:chOff x="1626835" y="2349127"/>
            <a:chExt cx="2492110" cy="1009892"/>
          </a:xfrm>
        </p:grpSpPr>
        <p:sp>
          <p:nvSpPr>
            <p:cNvPr id="43" name="文本框 42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217614" y="4741800"/>
            <a:ext cx="2332037" cy="1689100"/>
          </a:xfrm>
          <a:prstGeom prst="rect">
            <a:avLst/>
          </a:prstGeom>
          <a:solidFill>
            <a:srgbClr val="234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692526" y="4741800"/>
            <a:ext cx="2332037" cy="1689100"/>
          </a:xfrm>
          <a:prstGeom prst="rect">
            <a:avLst/>
          </a:prstGeom>
          <a:solidFill>
            <a:srgbClr val="345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167438" y="4741800"/>
            <a:ext cx="2332037" cy="1689100"/>
          </a:xfrm>
          <a:prstGeom prst="rect">
            <a:avLst/>
          </a:prstGeom>
          <a:solidFill>
            <a:srgbClr val="508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642349" y="4741800"/>
            <a:ext cx="2332037" cy="1689100"/>
          </a:xfrm>
          <a:prstGeom prst="rect">
            <a:avLst/>
          </a:prstGeom>
          <a:solidFill>
            <a:srgbClr val="619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323975" y="4989876"/>
            <a:ext cx="2301875" cy="1186597"/>
            <a:chOff x="4806949" y="4254292"/>
            <a:chExt cx="2301875" cy="1186597"/>
          </a:xfrm>
        </p:grpSpPr>
        <p:sp>
          <p:nvSpPr>
            <p:cNvPr id="20" name="矩形 19"/>
            <p:cNvSpPr/>
            <p:nvPr/>
          </p:nvSpPr>
          <p:spPr>
            <a:xfrm>
              <a:off x="4806949" y="4609892"/>
              <a:ext cx="2133603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This template is exclusively designed by Fei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er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creative, and copyrights belong to Bao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tu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internet.</a:t>
              </a:r>
              <a:endParaRPr lang="zh-CN" altLang="en-US" sz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806949" y="4254292"/>
              <a:ext cx="2301875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您的文字添加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94125" y="4989876"/>
            <a:ext cx="2301875" cy="1186597"/>
            <a:chOff x="4806949" y="4254292"/>
            <a:chExt cx="2301875" cy="1186597"/>
          </a:xfrm>
        </p:grpSpPr>
        <p:sp>
          <p:nvSpPr>
            <p:cNvPr id="23" name="矩形 22"/>
            <p:cNvSpPr/>
            <p:nvPr/>
          </p:nvSpPr>
          <p:spPr>
            <a:xfrm>
              <a:off x="4806949" y="4609892"/>
              <a:ext cx="2133603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This template is exclusively designed by Fei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er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creative, and copyrights belong to Bao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tu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internet.</a:t>
              </a:r>
              <a:endParaRPr lang="zh-CN" altLang="en-US" sz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806949" y="4254292"/>
              <a:ext cx="2301875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您的文字添加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69037" y="4989876"/>
            <a:ext cx="2301875" cy="1186597"/>
            <a:chOff x="4806949" y="4254292"/>
            <a:chExt cx="2301875" cy="1186597"/>
          </a:xfrm>
        </p:grpSpPr>
        <p:sp>
          <p:nvSpPr>
            <p:cNvPr id="26" name="矩形 25"/>
            <p:cNvSpPr/>
            <p:nvPr/>
          </p:nvSpPr>
          <p:spPr>
            <a:xfrm>
              <a:off x="4806949" y="4609892"/>
              <a:ext cx="2133603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This template is exclusively designed by Fei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er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creative, and copyrights belong to Bao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tu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internet.</a:t>
              </a:r>
              <a:endParaRPr lang="zh-CN" altLang="en-US" sz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806949" y="4254292"/>
              <a:ext cx="2301875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您的文字添加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736011" y="4989876"/>
            <a:ext cx="2301875" cy="1186597"/>
            <a:chOff x="4806949" y="4254292"/>
            <a:chExt cx="2301875" cy="1186597"/>
          </a:xfrm>
        </p:grpSpPr>
        <p:sp>
          <p:nvSpPr>
            <p:cNvPr id="29" name="矩形 28"/>
            <p:cNvSpPr/>
            <p:nvPr/>
          </p:nvSpPr>
          <p:spPr>
            <a:xfrm>
              <a:off x="4806949" y="4609892"/>
              <a:ext cx="2133603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This template is exclusively designed by Fei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er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creative, and copyrights belong to Bao </a:t>
              </a:r>
              <a:r>
                <a:rPr lang="en-US" altLang="zh-CN" sz="1200" dirty="0" err="1">
                  <a:solidFill>
                    <a:schemeClr val="bg1"/>
                  </a:solidFill>
                  <a:latin typeface="Century Gothic" panose="020B0502020202020204" pitchFamily="34" charset="0"/>
                </a:rPr>
                <a:t>tu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internet.</a:t>
              </a:r>
              <a:endParaRPr lang="zh-CN" altLang="en-US" sz="12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806949" y="4254292"/>
              <a:ext cx="2301875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您的文字添加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31" name="图片占位符 7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27" y="2564440"/>
            <a:ext cx="2332037" cy="2034542"/>
          </a:xfrm>
          <a:prstGeom prst="rect">
            <a:avLst/>
          </a:prstGeom>
        </p:spPr>
      </p:pic>
      <p:pic>
        <p:nvPicPr>
          <p:cNvPr id="32" name="图片占位符 7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39" y="2564440"/>
            <a:ext cx="2332037" cy="2034542"/>
          </a:xfrm>
          <a:prstGeom prst="rect">
            <a:avLst/>
          </a:prstGeom>
        </p:spPr>
      </p:pic>
      <p:pic>
        <p:nvPicPr>
          <p:cNvPr id="33" name="图片占位符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5" y="2564440"/>
            <a:ext cx="2332037" cy="2034542"/>
          </a:xfrm>
          <a:prstGeom prst="rect">
            <a:avLst/>
          </a:prstGeom>
        </p:spPr>
      </p:pic>
      <p:pic>
        <p:nvPicPr>
          <p:cNvPr id="34" name="图片占位符 7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350" y="2564440"/>
            <a:ext cx="2332037" cy="2034542"/>
          </a:xfrm>
          <a:custGeom>
            <a:avLst/>
            <a:gdLst>
              <a:gd name="connsiteX0" fmla="*/ 0 w 2332037"/>
              <a:gd name="connsiteY0" fmla="*/ 0 h 2438400"/>
              <a:gd name="connsiteX1" fmla="*/ 2332037 w 2332037"/>
              <a:gd name="connsiteY1" fmla="*/ 0 h 2438400"/>
              <a:gd name="connsiteX2" fmla="*/ 2332037 w 2332037"/>
              <a:gd name="connsiteY2" fmla="*/ 2438400 h 2438400"/>
              <a:gd name="connsiteX3" fmla="*/ 0 w 2332037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037" h="2438400">
                <a:moveTo>
                  <a:pt x="0" y="0"/>
                </a:moveTo>
                <a:lnTo>
                  <a:pt x="2332037" y="0"/>
                </a:lnTo>
                <a:lnTo>
                  <a:pt x="2332037" y="2438400"/>
                </a:lnTo>
                <a:lnTo>
                  <a:pt x="0" y="2438400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2000" cy="6876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7433" y="0"/>
            <a:ext cx="1093779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-786385"/>
            <a:ext cx="12192000" cy="7644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-2" y="-18288"/>
            <a:ext cx="4809502" cy="5027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7" r="47747"/>
          <a:stretch>
            <a:fillRect/>
          </a:stretch>
        </p:blipFill>
        <p:spPr>
          <a:xfrm flipH="1">
            <a:off x="8553450" y="4407983"/>
            <a:ext cx="3638550" cy="24865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8" y="0"/>
            <a:ext cx="2498503" cy="172706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72115" y="958780"/>
            <a:ext cx="203773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04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54501" y="1768951"/>
            <a:ext cx="5075349" cy="2556731"/>
            <a:chOff x="3241450" y="598884"/>
            <a:chExt cx="5769199" cy="1649016"/>
          </a:xfrm>
        </p:grpSpPr>
        <p:sp>
          <p:nvSpPr>
            <p:cNvPr id="16" name="矩形 15"/>
            <p:cNvSpPr/>
            <p:nvPr/>
          </p:nvSpPr>
          <p:spPr>
            <a:xfrm>
              <a:off x="3241450" y="598884"/>
              <a:ext cx="5769199" cy="1649016"/>
            </a:xfrm>
            <a:prstGeom prst="rect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593725" y="817962"/>
              <a:ext cx="0" cy="1199644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5662026" y="2414360"/>
            <a:ext cx="4435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22" name="文本框 21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5700126" y="3238440"/>
            <a:ext cx="456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  ANNUAL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  </a:t>
            </a:r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REPORT </a:t>
            </a:r>
            <a:endParaRPr lang="zh-CN" altLang="en-US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7"/>
          <p:cNvSpPr/>
          <p:nvPr/>
        </p:nvSpPr>
        <p:spPr bwMode="auto">
          <a:xfrm>
            <a:off x="4199630" y="2500062"/>
            <a:ext cx="3188782" cy="1128733"/>
          </a:xfrm>
          <a:custGeom>
            <a:avLst/>
            <a:gdLst>
              <a:gd name="T0" fmla="*/ 452 w 452"/>
              <a:gd name="T1" fmla="*/ 160 h 160"/>
              <a:gd name="T2" fmla="*/ 151 w 452"/>
              <a:gd name="T3" fmla="*/ 36 h 160"/>
              <a:gd name="T4" fmla="*/ 0 w 452"/>
              <a:gd name="T5" fmla="*/ 160 h 160"/>
              <a:gd name="T6" fmla="*/ 452 w 452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2" h="160">
                <a:moveTo>
                  <a:pt x="452" y="160"/>
                </a:moveTo>
                <a:cubicBezTo>
                  <a:pt x="395" y="54"/>
                  <a:pt x="270" y="0"/>
                  <a:pt x="151" y="36"/>
                </a:cubicBezTo>
                <a:cubicBezTo>
                  <a:pt x="84" y="57"/>
                  <a:pt x="31" y="102"/>
                  <a:pt x="0" y="160"/>
                </a:cubicBezTo>
                <a:lnTo>
                  <a:pt x="452" y="160"/>
                </a:ln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6" name="Freeform 10"/>
          <p:cNvSpPr/>
          <p:nvPr/>
        </p:nvSpPr>
        <p:spPr bwMode="auto">
          <a:xfrm>
            <a:off x="4792519" y="3050007"/>
            <a:ext cx="451237" cy="458928"/>
          </a:xfrm>
          <a:custGeom>
            <a:avLst/>
            <a:gdLst>
              <a:gd name="T0" fmla="*/ 59 w 64"/>
              <a:gd name="T1" fmla="*/ 24 h 65"/>
              <a:gd name="T2" fmla="*/ 23 w 64"/>
              <a:gd name="T3" fmla="*/ 5 h 65"/>
              <a:gd name="T4" fmla="*/ 4 w 64"/>
              <a:gd name="T5" fmla="*/ 41 h 65"/>
              <a:gd name="T6" fmla="*/ 40 w 64"/>
              <a:gd name="T7" fmla="*/ 60 h 65"/>
              <a:gd name="T8" fmla="*/ 59 w 64"/>
              <a:gd name="T9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5">
                <a:moveTo>
                  <a:pt x="59" y="24"/>
                </a:moveTo>
                <a:cubicBezTo>
                  <a:pt x="55" y="9"/>
                  <a:pt x="38" y="0"/>
                  <a:pt x="23" y="5"/>
                </a:cubicBezTo>
                <a:cubicBezTo>
                  <a:pt x="8" y="10"/>
                  <a:pt x="0" y="26"/>
                  <a:pt x="4" y="41"/>
                </a:cubicBezTo>
                <a:cubicBezTo>
                  <a:pt x="9" y="56"/>
                  <a:pt x="25" y="65"/>
                  <a:pt x="40" y="60"/>
                </a:cubicBezTo>
                <a:cubicBezTo>
                  <a:pt x="55" y="56"/>
                  <a:pt x="64" y="39"/>
                  <a:pt x="59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7" name="Freeform 134"/>
          <p:cNvSpPr>
            <a:spLocks noEditPoints="1"/>
          </p:cNvSpPr>
          <p:nvPr/>
        </p:nvSpPr>
        <p:spPr bwMode="auto">
          <a:xfrm>
            <a:off x="4895073" y="3156406"/>
            <a:ext cx="246129" cy="246129"/>
          </a:xfrm>
          <a:custGeom>
            <a:avLst/>
            <a:gdLst>
              <a:gd name="T0" fmla="*/ 64 w 64"/>
              <a:gd name="T1" fmla="*/ 32 h 64"/>
              <a:gd name="T2" fmla="*/ 5 w 64"/>
              <a:gd name="T3" fmla="*/ 15 h 64"/>
              <a:gd name="T4" fmla="*/ 0 w 64"/>
              <a:gd name="T5" fmla="*/ 32 h 64"/>
              <a:gd name="T6" fmla="*/ 0 w 64"/>
              <a:gd name="T7" fmla="*/ 32 h 64"/>
              <a:gd name="T8" fmla="*/ 5 w 64"/>
              <a:gd name="T9" fmla="*/ 49 h 64"/>
              <a:gd name="T10" fmla="*/ 32 w 64"/>
              <a:gd name="T11" fmla="*/ 64 h 64"/>
              <a:gd name="T12" fmla="*/ 64 w 64"/>
              <a:gd name="T13" fmla="*/ 32 h 64"/>
              <a:gd name="T14" fmla="*/ 48 w 64"/>
              <a:gd name="T15" fmla="*/ 46 h 64"/>
              <a:gd name="T16" fmla="*/ 60 w 64"/>
              <a:gd name="T17" fmla="*/ 33 h 64"/>
              <a:gd name="T18" fmla="*/ 3 w 64"/>
              <a:gd name="T19" fmla="*/ 33 h 64"/>
              <a:gd name="T20" fmla="*/ 16 w 64"/>
              <a:gd name="T21" fmla="*/ 46 h 64"/>
              <a:gd name="T22" fmla="*/ 3 w 64"/>
              <a:gd name="T23" fmla="*/ 33 h 64"/>
              <a:gd name="T24" fmla="*/ 16 w 64"/>
              <a:gd name="T25" fmla="*/ 17 h 64"/>
              <a:gd name="T26" fmla="*/ 3 w 64"/>
              <a:gd name="T27" fmla="*/ 30 h 64"/>
              <a:gd name="T28" fmla="*/ 34 w 64"/>
              <a:gd name="T29" fmla="*/ 14 h 64"/>
              <a:gd name="T30" fmla="*/ 34 w 64"/>
              <a:gd name="T31" fmla="*/ 4 h 64"/>
              <a:gd name="T32" fmla="*/ 43 w 64"/>
              <a:gd name="T33" fmla="*/ 14 h 64"/>
              <a:gd name="T34" fmla="*/ 44 w 64"/>
              <a:gd name="T35" fmla="*/ 17 h 64"/>
              <a:gd name="T36" fmla="*/ 34 w 64"/>
              <a:gd name="T37" fmla="*/ 30 h 64"/>
              <a:gd name="T38" fmla="*/ 44 w 64"/>
              <a:gd name="T39" fmla="*/ 17 h 64"/>
              <a:gd name="T40" fmla="*/ 29 w 64"/>
              <a:gd name="T41" fmla="*/ 4 h 64"/>
              <a:gd name="T42" fmla="*/ 30 w 64"/>
              <a:gd name="T43" fmla="*/ 3 h 64"/>
              <a:gd name="T44" fmla="*/ 21 w 64"/>
              <a:gd name="T45" fmla="*/ 14 h 64"/>
              <a:gd name="T46" fmla="*/ 30 w 64"/>
              <a:gd name="T47" fmla="*/ 17 h 64"/>
              <a:gd name="T48" fmla="*/ 17 w 64"/>
              <a:gd name="T49" fmla="*/ 30 h 64"/>
              <a:gd name="T50" fmla="*/ 30 w 64"/>
              <a:gd name="T51" fmla="*/ 17 h 64"/>
              <a:gd name="T52" fmla="*/ 30 w 64"/>
              <a:gd name="T53" fmla="*/ 33 h 64"/>
              <a:gd name="T54" fmla="*/ 20 w 64"/>
              <a:gd name="T55" fmla="*/ 46 h 64"/>
              <a:gd name="T56" fmla="*/ 30 w 64"/>
              <a:gd name="T57" fmla="*/ 50 h 64"/>
              <a:gd name="T58" fmla="*/ 28 w 64"/>
              <a:gd name="T59" fmla="*/ 60 h 64"/>
              <a:gd name="T60" fmla="*/ 30 w 64"/>
              <a:gd name="T61" fmla="*/ 50 h 64"/>
              <a:gd name="T62" fmla="*/ 34 w 64"/>
              <a:gd name="T63" fmla="*/ 60 h 64"/>
              <a:gd name="T64" fmla="*/ 34 w 64"/>
              <a:gd name="T65" fmla="*/ 50 h 64"/>
              <a:gd name="T66" fmla="*/ 36 w 64"/>
              <a:gd name="T67" fmla="*/ 60 h 64"/>
              <a:gd name="T68" fmla="*/ 34 w 64"/>
              <a:gd name="T69" fmla="*/ 33 h 64"/>
              <a:gd name="T70" fmla="*/ 44 w 64"/>
              <a:gd name="T71" fmla="*/ 46 h 64"/>
              <a:gd name="T72" fmla="*/ 50 w 64"/>
              <a:gd name="T73" fmla="*/ 30 h 64"/>
              <a:gd name="T74" fmla="*/ 57 w 64"/>
              <a:gd name="T75" fmla="*/ 17 h 64"/>
              <a:gd name="T76" fmla="*/ 50 w 64"/>
              <a:gd name="T77" fmla="*/ 30 h 64"/>
              <a:gd name="T78" fmla="*/ 47 w 64"/>
              <a:gd name="T79" fmla="*/ 14 h 64"/>
              <a:gd name="T80" fmla="*/ 54 w 64"/>
              <a:gd name="T81" fmla="*/ 14 h 64"/>
              <a:gd name="T82" fmla="*/ 17 w 64"/>
              <a:gd name="T83" fmla="*/ 14 h 64"/>
              <a:gd name="T84" fmla="*/ 23 w 64"/>
              <a:gd name="T85" fmla="*/ 5 h 64"/>
              <a:gd name="T86" fmla="*/ 17 w 64"/>
              <a:gd name="T87" fmla="*/ 50 h 64"/>
              <a:gd name="T88" fmla="*/ 10 w 64"/>
              <a:gd name="T89" fmla="*/ 50 h 64"/>
              <a:gd name="T90" fmla="*/ 47 w 64"/>
              <a:gd name="T91" fmla="*/ 50 h 64"/>
              <a:gd name="T92" fmla="*/ 41 w 64"/>
              <a:gd name="T93" fmla="*/ 5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21" y="0"/>
                  <a:pt x="11" y="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2" y="20"/>
                  <a:pt x="0" y="26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8"/>
                  <a:pt x="2" y="44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11" y="58"/>
                  <a:pt x="21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57" y="46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2"/>
                  <a:pt x="50" y="38"/>
                  <a:pt x="5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8"/>
                  <a:pt x="59" y="43"/>
                  <a:pt x="57" y="46"/>
                </a:cubicBezTo>
                <a:close/>
                <a:moveTo>
                  <a:pt x="3" y="33"/>
                </a:moveTo>
                <a:cubicBezTo>
                  <a:pt x="14" y="33"/>
                  <a:pt x="14" y="33"/>
                  <a:pt x="14" y="33"/>
                </a:cubicBezTo>
                <a:cubicBezTo>
                  <a:pt x="14" y="38"/>
                  <a:pt x="15" y="42"/>
                  <a:pt x="16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5" y="43"/>
                  <a:pt x="4" y="38"/>
                  <a:pt x="3" y="33"/>
                </a:cubicBezTo>
                <a:close/>
                <a:moveTo>
                  <a:pt x="7" y="17"/>
                </a:moveTo>
                <a:cubicBezTo>
                  <a:pt x="16" y="17"/>
                  <a:pt x="16" y="17"/>
                  <a:pt x="16" y="17"/>
                </a:cubicBezTo>
                <a:cubicBezTo>
                  <a:pt x="15" y="21"/>
                  <a:pt x="14" y="26"/>
                  <a:pt x="14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4" y="26"/>
                  <a:pt x="5" y="21"/>
                  <a:pt x="7" y="17"/>
                </a:cubicBezTo>
                <a:close/>
                <a:moveTo>
                  <a:pt x="34" y="14"/>
                </a:move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8" y="6"/>
                  <a:pt x="41" y="9"/>
                  <a:pt x="43" y="14"/>
                </a:cubicBezTo>
                <a:lnTo>
                  <a:pt x="34" y="14"/>
                </a:lnTo>
                <a:close/>
                <a:moveTo>
                  <a:pt x="44" y="17"/>
                </a:moveTo>
                <a:cubicBezTo>
                  <a:pt x="46" y="21"/>
                  <a:pt x="46" y="26"/>
                  <a:pt x="46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17"/>
                  <a:pt x="34" y="17"/>
                  <a:pt x="34" y="17"/>
                </a:cubicBezTo>
                <a:lnTo>
                  <a:pt x="44" y="17"/>
                </a:lnTo>
                <a:close/>
                <a:moveTo>
                  <a:pt x="29" y="4"/>
                </a:move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4"/>
                  <a:pt x="30" y="4"/>
                  <a:pt x="30" y="3"/>
                </a:cubicBezTo>
                <a:cubicBezTo>
                  <a:pt x="30" y="14"/>
                  <a:pt x="30" y="14"/>
                  <a:pt x="30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3" y="9"/>
                  <a:pt x="26" y="6"/>
                  <a:pt x="29" y="4"/>
                </a:cubicBezTo>
                <a:close/>
                <a:moveTo>
                  <a:pt x="30" y="17"/>
                </a:moveTo>
                <a:cubicBezTo>
                  <a:pt x="30" y="30"/>
                  <a:pt x="30" y="30"/>
                  <a:pt x="30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8" y="26"/>
                  <a:pt x="18" y="21"/>
                  <a:pt x="20" y="17"/>
                </a:cubicBezTo>
                <a:lnTo>
                  <a:pt x="30" y="17"/>
                </a:lnTo>
                <a:close/>
                <a:moveTo>
                  <a:pt x="17" y="33"/>
                </a:moveTo>
                <a:cubicBezTo>
                  <a:pt x="30" y="33"/>
                  <a:pt x="30" y="33"/>
                  <a:pt x="30" y="33"/>
                </a:cubicBezTo>
                <a:cubicBezTo>
                  <a:pt x="30" y="46"/>
                  <a:pt x="30" y="46"/>
                  <a:pt x="30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8" y="43"/>
                  <a:pt x="18" y="38"/>
                  <a:pt x="17" y="33"/>
                </a:cubicBezTo>
                <a:close/>
                <a:moveTo>
                  <a:pt x="30" y="5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60"/>
                  <a:pt x="29" y="60"/>
                  <a:pt x="28" y="60"/>
                </a:cubicBezTo>
                <a:cubicBezTo>
                  <a:pt x="25" y="58"/>
                  <a:pt x="23" y="54"/>
                  <a:pt x="21" y="50"/>
                </a:cubicBezTo>
                <a:lnTo>
                  <a:pt x="30" y="50"/>
                </a:lnTo>
                <a:close/>
                <a:moveTo>
                  <a:pt x="36" y="60"/>
                </a:moveTo>
                <a:cubicBezTo>
                  <a:pt x="35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0"/>
                  <a:pt x="34" y="50"/>
                  <a:pt x="34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4"/>
                  <a:pt x="39" y="58"/>
                  <a:pt x="36" y="60"/>
                </a:cubicBezTo>
                <a:close/>
                <a:moveTo>
                  <a:pt x="34" y="46"/>
                </a:moveTo>
                <a:cubicBezTo>
                  <a:pt x="34" y="33"/>
                  <a:pt x="34" y="33"/>
                  <a:pt x="34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8"/>
                  <a:pt x="46" y="43"/>
                  <a:pt x="44" y="46"/>
                </a:cubicBezTo>
                <a:lnTo>
                  <a:pt x="34" y="46"/>
                </a:lnTo>
                <a:close/>
                <a:moveTo>
                  <a:pt x="50" y="30"/>
                </a:moveTo>
                <a:cubicBezTo>
                  <a:pt x="50" y="26"/>
                  <a:pt x="49" y="21"/>
                  <a:pt x="48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9" y="21"/>
                  <a:pt x="60" y="26"/>
                  <a:pt x="60" y="30"/>
                </a:cubicBezTo>
                <a:lnTo>
                  <a:pt x="50" y="30"/>
                </a:lnTo>
                <a:close/>
                <a:moveTo>
                  <a:pt x="54" y="14"/>
                </a:move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3" y="7"/>
                  <a:pt x="41" y="5"/>
                </a:cubicBezTo>
                <a:cubicBezTo>
                  <a:pt x="46" y="6"/>
                  <a:pt x="51" y="10"/>
                  <a:pt x="54" y="14"/>
                </a:cubicBezTo>
                <a:close/>
                <a:moveTo>
                  <a:pt x="23" y="5"/>
                </a:moveTo>
                <a:cubicBezTo>
                  <a:pt x="21" y="7"/>
                  <a:pt x="19" y="10"/>
                  <a:pt x="17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0"/>
                  <a:pt x="18" y="6"/>
                  <a:pt x="23" y="5"/>
                </a:cubicBezTo>
                <a:close/>
                <a:moveTo>
                  <a:pt x="10" y="50"/>
                </a:moveTo>
                <a:cubicBezTo>
                  <a:pt x="17" y="50"/>
                  <a:pt x="17" y="50"/>
                  <a:pt x="17" y="50"/>
                </a:cubicBezTo>
                <a:cubicBezTo>
                  <a:pt x="19" y="53"/>
                  <a:pt x="21" y="56"/>
                  <a:pt x="23" y="59"/>
                </a:cubicBezTo>
                <a:cubicBezTo>
                  <a:pt x="18" y="57"/>
                  <a:pt x="13" y="54"/>
                  <a:pt x="10" y="50"/>
                </a:cubicBezTo>
                <a:close/>
                <a:moveTo>
                  <a:pt x="41" y="59"/>
                </a:moveTo>
                <a:cubicBezTo>
                  <a:pt x="43" y="56"/>
                  <a:pt x="45" y="53"/>
                  <a:pt x="47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1" y="54"/>
                  <a:pt x="46" y="57"/>
                  <a:pt x="41" y="59"/>
                </a:cubicBez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 dirty="0"/>
          </a:p>
        </p:txBody>
      </p:sp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5428642" y="3001538"/>
            <a:ext cx="13030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Option 1</a:t>
            </a:r>
            <a:endParaRPr lang="en-US" sz="20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19" name="Freeform 6"/>
          <p:cNvSpPr/>
          <p:nvPr/>
        </p:nvSpPr>
        <p:spPr bwMode="auto">
          <a:xfrm>
            <a:off x="3981063" y="3628795"/>
            <a:ext cx="3625918" cy="874271"/>
          </a:xfrm>
          <a:custGeom>
            <a:avLst/>
            <a:gdLst>
              <a:gd name="T0" fmla="*/ 0 w 514"/>
              <a:gd name="T1" fmla="*/ 124 h 124"/>
              <a:gd name="T2" fmla="*/ 514 w 514"/>
              <a:gd name="T3" fmla="*/ 124 h 124"/>
              <a:gd name="T4" fmla="*/ 502 w 514"/>
              <a:gd name="T5" fmla="*/ 47 h 124"/>
              <a:gd name="T6" fmla="*/ 483 w 514"/>
              <a:gd name="T7" fmla="*/ 0 h 124"/>
              <a:gd name="T8" fmla="*/ 31 w 514"/>
              <a:gd name="T9" fmla="*/ 0 h 124"/>
              <a:gd name="T10" fmla="*/ 0 w 514"/>
              <a:gd name="T1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4" h="124">
                <a:moveTo>
                  <a:pt x="0" y="124"/>
                </a:moveTo>
                <a:cubicBezTo>
                  <a:pt x="514" y="124"/>
                  <a:pt x="514" y="124"/>
                  <a:pt x="514" y="124"/>
                </a:cubicBezTo>
                <a:cubicBezTo>
                  <a:pt x="514" y="99"/>
                  <a:pt x="510" y="72"/>
                  <a:pt x="502" y="47"/>
                </a:cubicBezTo>
                <a:cubicBezTo>
                  <a:pt x="497" y="30"/>
                  <a:pt x="491" y="15"/>
                  <a:pt x="48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1" y="38"/>
                  <a:pt x="0" y="80"/>
                  <a:pt x="0" y="124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0" name="Freeform 11"/>
          <p:cNvSpPr/>
          <p:nvPr/>
        </p:nvSpPr>
        <p:spPr bwMode="auto">
          <a:xfrm>
            <a:off x="4778419" y="3875565"/>
            <a:ext cx="451237" cy="451237"/>
          </a:xfrm>
          <a:custGeom>
            <a:avLst/>
            <a:gdLst>
              <a:gd name="T0" fmla="*/ 60 w 64"/>
              <a:gd name="T1" fmla="*/ 24 h 64"/>
              <a:gd name="T2" fmla="*/ 24 w 64"/>
              <a:gd name="T3" fmla="*/ 5 h 64"/>
              <a:gd name="T4" fmla="*/ 4 w 64"/>
              <a:gd name="T5" fmla="*/ 41 h 64"/>
              <a:gd name="T6" fmla="*/ 40 w 64"/>
              <a:gd name="T7" fmla="*/ 60 h 64"/>
              <a:gd name="T8" fmla="*/ 60 w 64"/>
              <a:gd name="T9" fmla="*/ 2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60" y="24"/>
                </a:moveTo>
                <a:cubicBezTo>
                  <a:pt x="55" y="9"/>
                  <a:pt x="39" y="0"/>
                  <a:pt x="24" y="5"/>
                </a:cubicBezTo>
                <a:cubicBezTo>
                  <a:pt x="8" y="9"/>
                  <a:pt x="0" y="25"/>
                  <a:pt x="4" y="41"/>
                </a:cubicBezTo>
                <a:cubicBezTo>
                  <a:pt x="9" y="56"/>
                  <a:pt x="25" y="64"/>
                  <a:pt x="40" y="60"/>
                </a:cubicBezTo>
                <a:cubicBezTo>
                  <a:pt x="56" y="55"/>
                  <a:pt x="64" y="39"/>
                  <a:pt x="60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1" name="Freeform 100"/>
          <p:cNvSpPr>
            <a:spLocks noEditPoints="1"/>
          </p:cNvSpPr>
          <p:nvPr/>
        </p:nvSpPr>
        <p:spPr bwMode="auto">
          <a:xfrm>
            <a:off x="4864948" y="4014654"/>
            <a:ext cx="249975" cy="173060"/>
          </a:xfrm>
          <a:custGeom>
            <a:avLst/>
            <a:gdLst>
              <a:gd name="T0" fmla="*/ 63 w 65"/>
              <a:gd name="T1" fmla="*/ 0 h 45"/>
              <a:gd name="T2" fmla="*/ 1 w 65"/>
              <a:gd name="T3" fmla="*/ 0 h 45"/>
              <a:gd name="T4" fmla="*/ 0 w 65"/>
              <a:gd name="T5" fmla="*/ 2 h 45"/>
              <a:gd name="T6" fmla="*/ 0 w 65"/>
              <a:gd name="T7" fmla="*/ 44 h 45"/>
              <a:gd name="T8" fmla="*/ 1 w 65"/>
              <a:gd name="T9" fmla="*/ 45 h 45"/>
              <a:gd name="T10" fmla="*/ 63 w 65"/>
              <a:gd name="T11" fmla="*/ 45 h 45"/>
              <a:gd name="T12" fmla="*/ 65 w 65"/>
              <a:gd name="T13" fmla="*/ 44 h 45"/>
              <a:gd name="T14" fmla="*/ 65 w 65"/>
              <a:gd name="T15" fmla="*/ 2 h 45"/>
              <a:gd name="T16" fmla="*/ 63 w 65"/>
              <a:gd name="T17" fmla="*/ 0 h 45"/>
              <a:gd name="T18" fmla="*/ 59 w 65"/>
              <a:gd name="T19" fmla="*/ 3 h 45"/>
              <a:gd name="T20" fmla="*/ 32 w 65"/>
              <a:gd name="T21" fmla="*/ 27 h 45"/>
              <a:gd name="T22" fmla="*/ 6 w 65"/>
              <a:gd name="T23" fmla="*/ 3 h 45"/>
              <a:gd name="T24" fmla="*/ 59 w 65"/>
              <a:gd name="T25" fmla="*/ 3 h 45"/>
              <a:gd name="T26" fmla="*/ 3 w 65"/>
              <a:gd name="T27" fmla="*/ 6 h 45"/>
              <a:gd name="T28" fmla="*/ 31 w 65"/>
              <a:gd name="T29" fmla="*/ 30 h 45"/>
              <a:gd name="T30" fmla="*/ 31 w 65"/>
              <a:gd name="T31" fmla="*/ 42 h 45"/>
              <a:gd name="T32" fmla="*/ 3 w 65"/>
              <a:gd name="T33" fmla="*/ 42 h 45"/>
              <a:gd name="T34" fmla="*/ 3 w 65"/>
              <a:gd name="T35" fmla="*/ 6 h 45"/>
              <a:gd name="T36" fmla="*/ 62 w 65"/>
              <a:gd name="T37" fmla="*/ 42 h 45"/>
              <a:gd name="T38" fmla="*/ 34 w 65"/>
              <a:gd name="T39" fmla="*/ 42 h 45"/>
              <a:gd name="T40" fmla="*/ 34 w 65"/>
              <a:gd name="T41" fmla="*/ 30 h 45"/>
              <a:gd name="T42" fmla="*/ 62 w 65"/>
              <a:gd name="T43" fmla="*/ 6 h 45"/>
              <a:gd name="T44" fmla="*/ 62 w 65"/>
              <a:gd name="T45" fmla="*/ 4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5" h="45">
                <a:moveTo>
                  <a:pt x="6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1" y="45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5"/>
                  <a:pt x="65" y="45"/>
                  <a:pt x="65" y="44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1"/>
                  <a:pt x="64" y="0"/>
                  <a:pt x="63" y="0"/>
                </a:cubicBezTo>
                <a:close/>
                <a:moveTo>
                  <a:pt x="59" y="3"/>
                </a:moveTo>
                <a:cubicBezTo>
                  <a:pt x="32" y="27"/>
                  <a:pt x="32" y="27"/>
                  <a:pt x="32" y="27"/>
                </a:cubicBezTo>
                <a:cubicBezTo>
                  <a:pt x="6" y="3"/>
                  <a:pt x="6" y="3"/>
                  <a:pt x="6" y="3"/>
                </a:cubicBezTo>
                <a:lnTo>
                  <a:pt x="59" y="3"/>
                </a:lnTo>
                <a:close/>
                <a:moveTo>
                  <a:pt x="3" y="6"/>
                </a:moveTo>
                <a:cubicBezTo>
                  <a:pt x="31" y="30"/>
                  <a:pt x="31" y="30"/>
                  <a:pt x="31" y="30"/>
                </a:cubicBezTo>
                <a:cubicBezTo>
                  <a:pt x="31" y="42"/>
                  <a:pt x="31" y="42"/>
                  <a:pt x="31" y="42"/>
                </a:cubicBezTo>
                <a:cubicBezTo>
                  <a:pt x="3" y="42"/>
                  <a:pt x="3" y="42"/>
                  <a:pt x="3" y="42"/>
                </a:cubicBezTo>
                <a:lnTo>
                  <a:pt x="3" y="6"/>
                </a:lnTo>
                <a:close/>
                <a:moveTo>
                  <a:pt x="62" y="42"/>
                </a:moveTo>
                <a:cubicBezTo>
                  <a:pt x="34" y="42"/>
                  <a:pt x="34" y="42"/>
                  <a:pt x="34" y="42"/>
                </a:cubicBezTo>
                <a:cubicBezTo>
                  <a:pt x="34" y="30"/>
                  <a:pt x="34" y="30"/>
                  <a:pt x="34" y="30"/>
                </a:cubicBezTo>
                <a:cubicBezTo>
                  <a:pt x="62" y="6"/>
                  <a:pt x="62" y="6"/>
                  <a:pt x="62" y="6"/>
                </a:cubicBezTo>
                <a:lnTo>
                  <a:pt x="62" y="42"/>
                </a:ln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2" name="TextBox 31"/>
          <p:cNvSpPr txBox="1">
            <a:spLocks noChangeArrowheads="1"/>
          </p:cNvSpPr>
          <p:nvPr/>
        </p:nvSpPr>
        <p:spPr bwMode="auto">
          <a:xfrm>
            <a:off x="5459409" y="3825088"/>
            <a:ext cx="1433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Option 2</a:t>
            </a:r>
            <a:endParaRPr lang="en-US" sz="20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23" name="Freeform 9"/>
          <p:cNvSpPr/>
          <p:nvPr/>
        </p:nvSpPr>
        <p:spPr bwMode="auto">
          <a:xfrm>
            <a:off x="3981063" y="4510758"/>
            <a:ext cx="3625918" cy="874271"/>
          </a:xfrm>
          <a:custGeom>
            <a:avLst/>
            <a:gdLst>
              <a:gd name="T0" fmla="*/ 514 w 514"/>
              <a:gd name="T1" fmla="*/ 0 h 124"/>
              <a:gd name="T2" fmla="*/ 0 w 514"/>
              <a:gd name="T3" fmla="*/ 0 h 124"/>
              <a:gd name="T4" fmla="*/ 12 w 514"/>
              <a:gd name="T5" fmla="*/ 71 h 124"/>
              <a:gd name="T6" fmla="*/ 34 w 514"/>
              <a:gd name="T7" fmla="*/ 124 h 124"/>
              <a:gd name="T8" fmla="*/ 480 w 514"/>
              <a:gd name="T9" fmla="*/ 124 h 124"/>
              <a:gd name="T10" fmla="*/ 514 w 514"/>
              <a:gd name="T1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4" h="124">
                <a:moveTo>
                  <a:pt x="514" y="0"/>
                </a:moveTo>
                <a:cubicBezTo>
                  <a:pt x="0" y="0"/>
                  <a:pt x="0" y="0"/>
                  <a:pt x="0" y="0"/>
                </a:cubicBezTo>
                <a:cubicBezTo>
                  <a:pt x="1" y="23"/>
                  <a:pt x="4" y="48"/>
                  <a:pt x="12" y="71"/>
                </a:cubicBezTo>
                <a:cubicBezTo>
                  <a:pt x="17" y="90"/>
                  <a:pt x="25" y="107"/>
                  <a:pt x="34" y="124"/>
                </a:cubicBezTo>
                <a:cubicBezTo>
                  <a:pt x="480" y="124"/>
                  <a:pt x="480" y="124"/>
                  <a:pt x="480" y="124"/>
                </a:cubicBezTo>
                <a:cubicBezTo>
                  <a:pt x="501" y="86"/>
                  <a:pt x="513" y="44"/>
                  <a:pt x="514" y="0"/>
                </a:cubicBez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4" name="Freeform 12"/>
          <p:cNvSpPr/>
          <p:nvPr/>
        </p:nvSpPr>
        <p:spPr bwMode="auto">
          <a:xfrm>
            <a:off x="4764318" y="4679972"/>
            <a:ext cx="451237" cy="451237"/>
          </a:xfrm>
          <a:custGeom>
            <a:avLst/>
            <a:gdLst>
              <a:gd name="T0" fmla="*/ 60 w 64"/>
              <a:gd name="T1" fmla="*/ 23 h 64"/>
              <a:gd name="T2" fmla="*/ 24 w 64"/>
              <a:gd name="T3" fmla="*/ 4 h 64"/>
              <a:gd name="T4" fmla="*/ 5 w 64"/>
              <a:gd name="T5" fmla="*/ 40 h 64"/>
              <a:gd name="T6" fmla="*/ 41 w 64"/>
              <a:gd name="T7" fmla="*/ 59 h 64"/>
              <a:gd name="T8" fmla="*/ 60 w 64"/>
              <a:gd name="T9" fmla="*/ 2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60" y="23"/>
                </a:moveTo>
                <a:cubicBezTo>
                  <a:pt x="55" y="8"/>
                  <a:pt x="39" y="0"/>
                  <a:pt x="24" y="4"/>
                </a:cubicBezTo>
                <a:cubicBezTo>
                  <a:pt x="9" y="9"/>
                  <a:pt x="0" y="25"/>
                  <a:pt x="5" y="40"/>
                </a:cubicBezTo>
                <a:cubicBezTo>
                  <a:pt x="9" y="55"/>
                  <a:pt x="25" y="64"/>
                  <a:pt x="41" y="59"/>
                </a:cubicBezTo>
                <a:cubicBezTo>
                  <a:pt x="56" y="55"/>
                  <a:pt x="64" y="38"/>
                  <a:pt x="60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5" name="Freeform 94"/>
          <p:cNvSpPr>
            <a:spLocks noEditPoints="1"/>
          </p:cNvSpPr>
          <p:nvPr/>
        </p:nvSpPr>
        <p:spPr bwMode="auto">
          <a:xfrm>
            <a:off x="4841874" y="4788294"/>
            <a:ext cx="296124" cy="234592"/>
          </a:xfrm>
          <a:custGeom>
            <a:avLst/>
            <a:gdLst>
              <a:gd name="T0" fmla="*/ 76 w 77"/>
              <a:gd name="T1" fmla="*/ 8 h 61"/>
              <a:gd name="T2" fmla="*/ 75 w 77"/>
              <a:gd name="T3" fmla="*/ 7 h 61"/>
              <a:gd name="T4" fmla="*/ 75 w 77"/>
              <a:gd name="T5" fmla="*/ 7 h 61"/>
              <a:gd name="T6" fmla="*/ 71 w 77"/>
              <a:gd name="T7" fmla="*/ 7 h 61"/>
              <a:gd name="T8" fmla="*/ 71 w 77"/>
              <a:gd name="T9" fmla="*/ 1 h 61"/>
              <a:gd name="T10" fmla="*/ 69 w 77"/>
              <a:gd name="T11" fmla="*/ 0 h 61"/>
              <a:gd name="T12" fmla="*/ 67 w 77"/>
              <a:gd name="T13" fmla="*/ 0 h 61"/>
              <a:gd name="T14" fmla="*/ 38 w 77"/>
              <a:gd name="T15" fmla="*/ 5 h 61"/>
              <a:gd name="T16" fmla="*/ 10 w 77"/>
              <a:gd name="T17" fmla="*/ 0 h 61"/>
              <a:gd name="T18" fmla="*/ 8 w 77"/>
              <a:gd name="T19" fmla="*/ 0 h 61"/>
              <a:gd name="T20" fmla="*/ 6 w 77"/>
              <a:gd name="T21" fmla="*/ 1 h 61"/>
              <a:gd name="T22" fmla="*/ 6 w 77"/>
              <a:gd name="T23" fmla="*/ 7 h 61"/>
              <a:gd name="T24" fmla="*/ 2 w 77"/>
              <a:gd name="T25" fmla="*/ 7 h 61"/>
              <a:gd name="T26" fmla="*/ 1 w 77"/>
              <a:gd name="T27" fmla="*/ 8 h 61"/>
              <a:gd name="T28" fmla="*/ 0 w 77"/>
              <a:gd name="T29" fmla="*/ 9 h 61"/>
              <a:gd name="T30" fmla="*/ 0 w 77"/>
              <a:gd name="T31" fmla="*/ 53 h 61"/>
              <a:gd name="T32" fmla="*/ 2 w 77"/>
              <a:gd name="T33" fmla="*/ 55 h 61"/>
              <a:gd name="T34" fmla="*/ 4 w 77"/>
              <a:gd name="T35" fmla="*/ 55 h 61"/>
              <a:gd name="T36" fmla="*/ 35 w 77"/>
              <a:gd name="T37" fmla="*/ 60 h 61"/>
              <a:gd name="T38" fmla="*/ 36 w 77"/>
              <a:gd name="T39" fmla="*/ 61 h 61"/>
              <a:gd name="T40" fmla="*/ 41 w 77"/>
              <a:gd name="T41" fmla="*/ 61 h 61"/>
              <a:gd name="T42" fmla="*/ 42 w 77"/>
              <a:gd name="T43" fmla="*/ 60 h 61"/>
              <a:gd name="T44" fmla="*/ 73 w 77"/>
              <a:gd name="T45" fmla="*/ 55 h 61"/>
              <a:gd name="T46" fmla="*/ 75 w 77"/>
              <a:gd name="T47" fmla="*/ 55 h 61"/>
              <a:gd name="T48" fmla="*/ 77 w 77"/>
              <a:gd name="T49" fmla="*/ 53 h 61"/>
              <a:gd name="T50" fmla="*/ 77 w 77"/>
              <a:gd name="T51" fmla="*/ 9 h 61"/>
              <a:gd name="T52" fmla="*/ 76 w 77"/>
              <a:gd name="T53" fmla="*/ 8 h 61"/>
              <a:gd name="T54" fmla="*/ 3 w 77"/>
              <a:gd name="T55" fmla="*/ 52 h 61"/>
              <a:gd name="T56" fmla="*/ 3 w 77"/>
              <a:gd name="T57" fmla="*/ 10 h 61"/>
              <a:gd name="T58" fmla="*/ 6 w 77"/>
              <a:gd name="T59" fmla="*/ 10 h 61"/>
              <a:gd name="T60" fmla="*/ 6 w 77"/>
              <a:gd name="T61" fmla="*/ 52 h 61"/>
              <a:gd name="T62" fmla="*/ 4 w 77"/>
              <a:gd name="T63" fmla="*/ 52 h 61"/>
              <a:gd name="T64" fmla="*/ 3 w 77"/>
              <a:gd name="T65" fmla="*/ 52 h 61"/>
              <a:gd name="T66" fmla="*/ 9 w 77"/>
              <a:gd name="T67" fmla="*/ 52 h 61"/>
              <a:gd name="T68" fmla="*/ 9 w 77"/>
              <a:gd name="T69" fmla="*/ 9 h 61"/>
              <a:gd name="T70" fmla="*/ 9 w 77"/>
              <a:gd name="T71" fmla="*/ 9 h 61"/>
              <a:gd name="T72" fmla="*/ 9 w 77"/>
              <a:gd name="T73" fmla="*/ 3 h 61"/>
              <a:gd name="T74" fmla="*/ 10 w 77"/>
              <a:gd name="T75" fmla="*/ 3 h 61"/>
              <a:gd name="T76" fmla="*/ 37 w 77"/>
              <a:gd name="T77" fmla="*/ 8 h 61"/>
              <a:gd name="T78" fmla="*/ 37 w 77"/>
              <a:gd name="T79" fmla="*/ 57 h 61"/>
              <a:gd name="T80" fmla="*/ 9 w 77"/>
              <a:gd name="T81" fmla="*/ 52 h 61"/>
              <a:gd name="T82" fmla="*/ 40 w 77"/>
              <a:gd name="T83" fmla="*/ 57 h 61"/>
              <a:gd name="T84" fmla="*/ 40 w 77"/>
              <a:gd name="T85" fmla="*/ 8 h 61"/>
              <a:gd name="T86" fmla="*/ 67 w 77"/>
              <a:gd name="T87" fmla="*/ 3 h 61"/>
              <a:gd name="T88" fmla="*/ 68 w 77"/>
              <a:gd name="T89" fmla="*/ 3 h 61"/>
              <a:gd name="T90" fmla="*/ 68 w 77"/>
              <a:gd name="T91" fmla="*/ 9 h 61"/>
              <a:gd name="T92" fmla="*/ 68 w 77"/>
              <a:gd name="T93" fmla="*/ 52 h 61"/>
              <a:gd name="T94" fmla="*/ 40 w 77"/>
              <a:gd name="T95" fmla="*/ 57 h 61"/>
              <a:gd name="T96" fmla="*/ 74 w 77"/>
              <a:gd name="T97" fmla="*/ 52 h 61"/>
              <a:gd name="T98" fmla="*/ 73 w 77"/>
              <a:gd name="T99" fmla="*/ 52 h 61"/>
              <a:gd name="T100" fmla="*/ 71 w 77"/>
              <a:gd name="T101" fmla="*/ 52 h 61"/>
              <a:gd name="T102" fmla="*/ 71 w 77"/>
              <a:gd name="T103" fmla="*/ 10 h 61"/>
              <a:gd name="T104" fmla="*/ 74 w 77"/>
              <a:gd name="T105" fmla="*/ 10 h 61"/>
              <a:gd name="T106" fmla="*/ 74 w 77"/>
              <a:gd name="T107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7" h="61">
                <a:moveTo>
                  <a:pt x="76" y="8"/>
                </a:moveTo>
                <a:cubicBezTo>
                  <a:pt x="76" y="7"/>
                  <a:pt x="76" y="7"/>
                  <a:pt x="75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0"/>
                  <a:pt x="70" y="0"/>
                  <a:pt x="6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6" y="0"/>
                  <a:pt x="43" y="1"/>
                  <a:pt x="38" y="5"/>
                </a:cubicBezTo>
                <a:cubicBezTo>
                  <a:pt x="34" y="1"/>
                  <a:pt x="21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8"/>
                </a:cubicBezTo>
                <a:cubicBezTo>
                  <a:pt x="0" y="8"/>
                  <a:pt x="0" y="8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4"/>
                  <a:pt x="1" y="55"/>
                  <a:pt x="2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4" y="55"/>
                  <a:pt x="35" y="59"/>
                  <a:pt x="35" y="60"/>
                </a:cubicBezTo>
                <a:cubicBezTo>
                  <a:pt x="35" y="60"/>
                  <a:pt x="36" y="61"/>
                  <a:pt x="36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0"/>
                  <a:pt x="42" y="60"/>
                </a:cubicBezTo>
                <a:cubicBezTo>
                  <a:pt x="42" y="59"/>
                  <a:pt x="53" y="55"/>
                  <a:pt x="73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6" y="55"/>
                  <a:pt x="77" y="54"/>
                  <a:pt x="77" y="53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8"/>
                  <a:pt x="77" y="8"/>
                  <a:pt x="76" y="8"/>
                </a:cubicBezTo>
                <a:close/>
                <a:moveTo>
                  <a:pt x="3" y="52"/>
                </a:moveTo>
                <a:cubicBezTo>
                  <a:pt x="3" y="10"/>
                  <a:pt x="3" y="10"/>
                  <a:pt x="3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52"/>
                  <a:pt x="6" y="52"/>
                  <a:pt x="6" y="52"/>
                </a:cubicBezTo>
                <a:cubicBezTo>
                  <a:pt x="5" y="52"/>
                  <a:pt x="4" y="52"/>
                  <a:pt x="4" y="52"/>
                </a:cubicBezTo>
                <a:lnTo>
                  <a:pt x="3" y="52"/>
                </a:lnTo>
                <a:close/>
                <a:moveTo>
                  <a:pt x="9" y="52"/>
                </a:move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21" y="3"/>
                  <a:pt x="33" y="4"/>
                  <a:pt x="37" y="8"/>
                </a:cubicBezTo>
                <a:cubicBezTo>
                  <a:pt x="37" y="57"/>
                  <a:pt x="37" y="57"/>
                  <a:pt x="37" y="57"/>
                </a:cubicBezTo>
                <a:cubicBezTo>
                  <a:pt x="35" y="55"/>
                  <a:pt x="23" y="52"/>
                  <a:pt x="9" y="52"/>
                </a:cubicBezTo>
                <a:close/>
                <a:moveTo>
                  <a:pt x="40" y="57"/>
                </a:moveTo>
                <a:cubicBezTo>
                  <a:pt x="40" y="8"/>
                  <a:pt x="40" y="8"/>
                  <a:pt x="40" y="8"/>
                </a:cubicBezTo>
                <a:cubicBezTo>
                  <a:pt x="44" y="4"/>
                  <a:pt x="56" y="3"/>
                  <a:pt x="67" y="3"/>
                </a:cubicBezTo>
                <a:cubicBezTo>
                  <a:pt x="68" y="3"/>
                  <a:pt x="68" y="3"/>
                  <a:pt x="68" y="3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52"/>
                  <a:pt x="68" y="52"/>
                  <a:pt x="68" y="52"/>
                </a:cubicBezTo>
                <a:cubicBezTo>
                  <a:pt x="54" y="52"/>
                  <a:pt x="42" y="55"/>
                  <a:pt x="40" y="57"/>
                </a:cubicBezTo>
                <a:close/>
                <a:moveTo>
                  <a:pt x="74" y="52"/>
                </a:moveTo>
                <a:cubicBezTo>
                  <a:pt x="73" y="52"/>
                  <a:pt x="73" y="52"/>
                  <a:pt x="73" y="52"/>
                </a:cubicBezTo>
                <a:cubicBezTo>
                  <a:pt x="72" y="52"/>
                  <a:pt x="72" y="52"/>
                  <a:pt x="71" y="52"/>
                </a:cubicBezTo>
                <a:cubicBezTo>
                  <a:pt x="71" y="10"/>
                  <a:pt x="71" y="10"/>
                  <a:pt x="71" y="10"/>
                </a:cubicBezTo>
                <a:cubicBezTo>
                  <a:pt x="74" y="10"/>
                  <a:pt x="74" y="10"/>
                  <a:pt x="74" y="10"/>
                </a:cubicBezTo>
                <a:lnTo>
                  <a:pt x="74" y="52"/>
                </a:ln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6" name="TextBox 31"/>
          <p:cNvSpPr txBox="1">
            <a:spLocks noChangeArrowheads="1"/>
          </p:cNvSpPr>
          <p:nvPr/>
        </p:nvSpPr>
        <p:spPr bwMode="auto">
          <a:xfrm>
            <a:off x="5454471" y="4690330"/>
            <a:ext cx="140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Option 3</a:t>
            </a:r>
            <a:endParaRPr lang="en-US" sz="20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4220782" y="5385029"/>
            <a:ext cx="3146479" cy="1086430"/>
          </a:xfrm>
          <a:custGeom>
            <a:avLst/>
            <a:gdLst>
              <a:gd name="T0" fmla="*/ 0 w 446"/>
              <a:gd name="T1" fmla="*/ 0 h 154"/>
              <a:gd name="T2" fmla="*/ 298 w 446"/>
              <a:gd name="T3" fmla="*/ 118 h 154"/>
              <a:gd name="T4" fmla="*/ 446 w 446"/>
              <a:gd name="T5" fmla="*/ 0 h 154"/>
              <a:gd name="T6" fmla="*/ 0 w 446"/>
              <a:gd name="T7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154">
                <a:moveTo>
                  <a:pt x="0" y="0"/>
                </a:moveTo>
                <a:cubicBezTo>
                  <a:pt x="59" y="102"/>
                  <a:pt x="181" y="154"/>
                  <a:pt x="298" y="118"/>
                </a:cubicBezTo>
                <a:cubicBezTo>
                  <a:pt x="363" y="98"/>
                  <a:pt x="414" y="55"/>
                  <a:pt x="44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8" name="Freeform 13"/>
          <p:cNvSpPr/>
          <p:nvPr/>
        </p:nvSpPr>
        <p:spPr bwMode="auto">
          <a:xfrm>
            <a:off x="4764317" y="5434383"/>
            <a:ext cx="451237" cy="451878"/>
          </a:xfrm>
          <a:custGeom>
            <a:avLst/>
            <a:gdLst>
              <a:gd name="T0" fmla="*/ 60 w 64"/>
              <a:gd name="T1" fmla="*/ 24 h 64"/>
              <a:gd name="T2" fmla="*/ 24 w 64"/>
              <a:gd name="T3" fmla="*/ 5 h 64"/>
              <a:gd name="T4" fmla="*/ 5 w 64"/>
              <a:gd name="T5" fmla="*/ 41 h 64"/>
              <a:gd name="T6" fmla="*/ 41 w 64"/>
              <a:gd name="T7" fmla="*/ 60 h 64"/>
              <a:gd name="T8" fmla="*/ 60 w 64"/>
              <a:gd name="T9" fmla="*/ 2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60" y="24"/>
                </a:moveTo>
                <a:cubicBezTo>
                  <a:pt x="55" y="9"/>
                  <a:pt x="39" y="0"/>
                  <a:pt x="24" y="5"/>
                </a:cubicBezTo>
                <a:cubicBezTo>
                  <a:pt x="9" y="9"/>
                  <a:pt x="0" y="25"/>
                  <a:pt x="5" y="41"/>
                </a:cubicBezTo>
                <a:cubicBezTo>
                  <a:pt x="9" y="56"/>
                  <a:pt x="25" y="64"/>
                  <a:pt x="41" y="60"/>
                </a:cubicBezTo>
                <a:cubicBezTo>
                  <a:pt x="56" y="55"/>
                  <a:pt x="64" y="39"/>
                  <a:pt x="60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grpSp>
        <p:nvGrpSpPr>
          <p:cNvPr id="29" name="กลุ่ม 68"/>
          <p:cNvGrpSpPr/>
          <p:nvPr/>
        </p:nvGrpSpPr>
        <p:grpSpPr>
          <a:xfrm>
            <a:off x="4873280" y="5537578"/>
            <a:ext cx="261512" cy="223055"/>
            <a:chOff x="17753013" y="5292725"/>
            <a:chExt cx="647700" cy="552450"/>
          </a:xfrm>
          <a:solidFill>
            <a:srgbClr val="619FDA"/>
          </a:solidFill>
        </p:grpSpPr>
        <p:sp>
          <p:nvSpPr>
            <p:cNvPr id="30" name="Freeform 95"/>
            <p:cNvSpPr>
              <a:spLocks noEditPoints="1"/>
            </p:cNvSpPr>
            <p:nvPr/>
          </p:nvSpPr>
          <p:spPr bwMode="auto">
            <a:xfrm>
              <a:off x="17753013" y="5368925"/>
              <a:ext cx="457200" cy="476250"/>
            </a:xfrm>
            <a:custGeom>
              <a:avLst/>
              <a:gdLst>
                <a:gd name="T0" fmla="*/ 30 w 48"/>
                <a:gd name="T1" fmla="*/ 24 h 50"/>
                <a:gd name="T2" fmla="*/ 27 w 48"/>
                <a:gd name="T3" fmla="*/ 2 h 50"/>
                <a:gd name="T4" fmla="*/ 25 w 48"/>
                <a:gd name="T5" fmla="*/ 0 h 50"/>
                <a:gd name="T6" fmla="*/ 9 w 48"/>
                <a:gd name="T7" fmla="*/ 10 h 50"/>
                <a:gd name="T8" fmla="*/ 13 w 48"/>
                <a:gd name="T9" fmla="*/ 44 h 50"/>
                <a:gd name="T10" fmla="*/ 32 w 48"/>
                <a:gd name="T11" fmla="*/ 49 h 50"/>
                <a:gd name="T12" fmla="*/ 48 w 48"/>
                <a:gd name="T13" fmla="*/ 39 h 50"/>
                <a:gd name="T14" fmla="*/ 48 w 48"/>
                <a:gd name="T15" fmla="*/ 37 h 50"/>
                <a:gd name="T16" fmla="*/ 30 w 48"/>
                <a:gd name="T17" fmla="*/ 24 h 50"/>
                <a:gd name="T18" fmla="*/ 31 w 48"/>
                <a:gd name="T19" fmla="*/ 46 h 50"/>
                <a:gd name="T20" fmla="*/ 15 w 48"/>
                <a:gd name="T21" fmla="*/ 42 h 50"/>
                <a:gd name="T22" fmla="*/ 11 w 48"/>
                <a:gd name="T23" fmla="*/ 12 h 50"/>
                <a:gd name="T24" fmla="*/ 24 w 48"/>
                <a:gd name="T25" fmla="*/ 4 h 50"/>
                <a:gd name="T26" fmla="*/ 27 w 48"/>
                <a:gd name="T27" fmla="*/ 25 h 50"/>
                <a:gd name="T28" fmla="*/ 27 w 48"/>
                <a:gd name="T29" fmla="*/ 26 h 50"/>
                <a:gd name="T30" fmla="*/ 44 w 48"/>
                <a:gd name="T31" fmla="*/ 39 h 50"/>
                <a:gd name="T32" fmla="*/ 31 w 48"/>
                <a:gd name="T3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50">
                  <a:moveTo>
                    <a:pt x="30" y="24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6" y="1"/>
                    <a:pt x="26" y="0"/>
                    <a:pt x="25" y="0"/>
                  </a:cubicBezTo>
                  <a:cubicBezTo>
                    <a:pt x="18" y="1"/>
                    <a:pt x="13" y="5"/>
                    <a:pt x="9" y="10"/>
                  </a:cubicBezTo>
                  <a:cubicBezTo>
                    <a:pt x="0" y="21"/>
                    <a:pt x="3" y="36"/>
                    <a:pt x="13" y="44"/>
                  </a:cubicBezTo>
                  <a:cubicBezTo>
                    <a:pt x="19" y="48"/>
                    <a:pt x="25" y="50"/>
                    <a:pt x="32" y="49"/>
                  </a:cubicBezTo>
                  <a:cubicBezTo>
                    <a:pt x="38" y="48"/>
                    <a:pt x="44" y="45"/>
                    <a:pt x="48" y="39"/>
                  </a:cubicBezTo>
                  <a:cubicBezTo>
                    <a:pt x="48" y="39"/>
                    <a:pt x="48" y="38"/>
                    <a:pt x="48" y="37"/>
                  </a:cubicBezTo>
                  <a:lnTo>
                    <a:pt x="30" y="24"/>
                  </a:lnTo>
                  <a:close/>
                  <a:moveTo>
                    <a:pt x="31" y="46"/>
                  </a:moveTo>
                  <a:cubicBezTo>
                    <a:pt x="26" y="47"/>
                    <a:pt x="20" y="45"/>
                    <a:pt x="15" y="42"/>
                  </a:cubicBezTo>
                  <a:cubicBezTo>
                    <a:pt x="6" y="35"/>
                    <a:pt x="4" y="21"/>
                    <a:pt x="11" y="12"/>
                  </a:cubicBezTo>
                  <a:cubicBezTo>
                    <a:pt x="14" y="8"/>
                    <a:pt x="19" y="5"/>
                    <a:pt x="24" y="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1" y="43"/>
                    <a:pt x="36" y="45"/>
                    <a:pt x="3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1" name="Freeform 96"/>
            <p:cNvSpPr>
              <a:spLocks noEditPoints="1"/>
            </p:cNvSpPr>
            <p:nvPr/>
          </p:nvSpPr>
          <p:spPr bwMode="auto">
            <a:xfrm>
              <a:off x="18124488" y="5397500"/>
              <a:ext cx="276225" cy="333375"/>
            </a:xfrm>
            <a:custGeom>
              <a:avLst/>
              <a:gdLst>
                <a:gd name="T0" fmla="*/ 16 w 29"/>
                <a:gd name="T1" fmla="*/ 0 h 35"/>
                <a:gd name="T2" fmla="*/ 15 w 29"/>
                <a:gd name="T3" fmla="*/ 0 h 35"/>
                <a:gd name="T4" fmla="*/ 14 w 29"/>
                <a:gd name="T5" fmla="*/ 1 h 35"/>
                <a:gd name="T6" fmla="*/ 0 w 29"/>
                <a:gd name="T7" fmla="*/ 19 h 35"/>
                <a:gd name="T8" fmla="*/ 0 w 29"/>
                <a:gd name="T9" fmla="*/ 21 h 35"/>
                <a:gd name="T10" fmla="*/ 19 w 29"/>
                <a:gd name="T11" fmla="*/ 35 h 35"/>
                <a:gd name="T12" fmla="*/ 20 w 29"/>
                <a:gd name="T13" fmla="*/ 35 h 35"/>
                <a:gd name="T14" fmla="*/ 21 w 29"/>
                <a:gd name="T15" fmla="*/ 35 h 35"/>
                <a:gd name="T16" fmla="*/ 16 w 29"/>
                <a:gd name="T17" fmla="*/ 0 h 35"/>
                <a:gd name="T18" fmla="*/ 19 w 29"/>
                <a:gd name="T19" fmla="*/ 32 h 35"/>
                <a:gd name="T20" fmla="*/ 4 w 29"/>
                <a:gd name="T21" fmla="*/ 20 h 35"/>
                <a:gd name="T22" fmla="*/ 16 w 29"/>
                <a:gd name="T23" fmla="*/ 4 h 35"/>
                <a:gd name="T24" fmla="*/ 19 w 29"/>
                <a:gd name="T2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5">
                  <a:moveTo>
                    <a:pt x="16" y="0"/>
                  </a:move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20" y="35"/>
                    <a:pt x="20" y="35"/>
                  </a:cubicBezTo>
                  <a:cubicBezTo>
                    <a:pt x="20" y="35"/>
                    <a:pt x="21" y="35"/>
                    <a:pt x="21" y="35"/>
                  </a:cubicBezTo>
                  <a:cubicBezTo>
                    <a:pt x="29" y="24"/>
                    <a:pt x="27" y="8"/>
                    <a:pt x="16" y="0"/>
                  </a:cubicBezTo>
                  <a:close/>
                  <a:moveTo>
                    <a:pt x="19" y="32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4" y="11"/>
                    <a:pt x="25" y="23"/>
                    <a:pt x="1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2" name="Freeform 97"/>
            <p:cNvSpPr>
              <a:spLocks noEditPoints="1"/>
            </p:cNvSpPr>
            <p:nvPr/>
          </p:nvSpPr>
          <p:spPr bwMode="auto">
            <a:xfrm>
              <a:off x="18029238" y="5292725"/>
              <a:ext cx="190500" cy="257175"/>
            </a:xfrm>
            <a:custGeom>
              <a:avLst/>
              <a:gdLst>
                <a:gd name="T0" fmla="*/ 4 w 20"/>
                <a:gd name="T1" fmla="*/ 27 h 27"/>
                <a:gd name="T2" fmla="*/ 5 w 20"/>
                <a:gd name="T3" fmla="*/ 27 h 27"/>
                <a:gd name="T4" fmla="*/ 6 w 20"/>
                <a:gd name="T5" fmla="*/ 27 h 27"/>
                <a:gd name="T6" fmla="*/ 20 w 20"/>
                <a:gd name="T7" fmla="*/ 8 h 27"/>
                <a:gd name="T8" fmla="*/ 20 w 20"/>
                <a:gd name="T9" fmla="*/ 7 h 27"/>
                <a:gd name="T10" fmla="*/ 19 w 20"/>
                <a:gd name="T11" fmla="*/ 6 h 27"/>
                <a:gd name="T12" fmla="*/ 1 w 20"/>
                <a:gd name="T13" fmla="*/ 1 h 27"/>
                <a:gd name="T14" fmla="*/ 0 w 20"/>
                <a:gd name="T15" fmla="*/ 3 h 27"/>
                <a:gd name="T16" fmla="*/ 3 w 20"/>
                <a:gd name="T17" fmla="*/ 26 h 27"/>
                <a:gd name="T18" fmla="*/ 4 w 20"/>
                <a:gd name="T19" fmla="*/ 27 h 27"/>
                <a:gd name="T20" fmla="*/ 16 w 20"/>
                <a:gd name="T21" fmla="*/ 8 h 27"/>
                <a:gd name="T22" fmla="*/ 5 w 20"/>
                <a:gd name="T23" fmla="*/ 22 h 27"/>
                <a:gd name="T24" fmla="*/ 3 w 20"/>
                <a:gd name="T25" fmla="*/ 4 h 27"/>
                <a:gd name="T26" fmla="*/ 16 w 20"/>
                <a:gd name="T2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27">
                  <a:moveTo>
                    <a:pt x="4" y="27"/>
                  </a:move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20" y="6"/>
                    <a:pt x="19" y="6"/>
                  </a:cubicBezTo>
                  <a:cubicBezTo>
                    <a:pt x="14" y="2"/>
                    <a:pt x="7" y="0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7"/>
                    <a:pt x="3" y="27"/>
                    <a:pt x="4" y="27"/>
                  </a:cubicBezTo>
                  <a:close/>
                  <a:moveTo>
                    <a:pt x="16" y="8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8" y="4"/>
                    <a:pt x="12" y="5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33" name="TextBox 31"/>
          <p:cNvSpPr txBox="1">
            <a:spLocks noChangeArrowheads="1"/>
          </p:cNvSpPr>
          <p:nvPr/>
        </p:nvSpPr>
        <p:spPr bwMode="auto">
          <a:xfrm>
            <a:off x="5454471" y="5521016"/>
            <a:ext cx="12772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Option 4</a:t>
            </a:r>
            <a:endParaRPr lang="en-US" sz="20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cxnSp>
        <p:nvCxnSpPr>
          <p:cNvPr id="34" name="ตัวเชื่อมต่อตรง 237"/>
          <p:cNvCxnSpPr/>
          <p:nvPr/>
        </p:nvCxnSpPr>
        <p:spPr>
          <a:xfrm>
            <a:off x="2898109" y="3056416"/>
            <a:ext cx="1322674" cy="433775"/>
          </a:xfrm>
          <a:prstGeom prst="bentConnector3">
            <a:avLst>
              <a:gd name="adj1" fmla="val 50000"/>
            </a:avLst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ตัวเชื่อมต่อตรง 237"/>
          <p:cNvCxnSpPr/>
          <p:nvPr/>
        </p:nvCxnSpPr>
        <p:spPr>
          <a:xfrm rot="10800000" flipV="1">
            <a:off x="7522329" y="3179481"/>
            <a:ext cx="1171966" cy="780691"/>
          </a:xfrm>
          <a:prstGeom prst="bentConnector3">
            <a:avLst>
              <a:gd name="adj1" fmla="val 50000"/>
            </a:avLst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ตัวเชื่อมต่อตรง 237"/>
          <p:cNvCxnSpPr/>
          <p:nvPr/>
        </p:nvCxnSpPr>
        <p:spPr>
          <a:xfrm>
            <a:off x="2744278" y="4404282"/>
            <a:ext cx="1191514" cy="455954"/>
          </a:xfrm>
          <a:prstGeom prst="bentConnector3">
            <a:avLst>
              <a:gd name="adj1" fmla="val 50000"/>
            </a:avLst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ตัวเชื่อมต่อตรง 237"/>
          <p:cNvCxnSpPr/>
          <p:nvPr/>
        </p:nvCxnSpPr>
        <p:spPr>
          <a:xfrm rot="10800000" flipV="1">
            <a:off x="7207021" y="4563957"/>
            <a:ext cx="1418967" cy="1136369"/>
          </a:xfrm>
          <a:prstGeom prst="bentConnector3">
            <a:avLst>
              <a:gd name="adj1" fmla="val 50000"/>
            </a:avLst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110643" y="2588727"/>
            <a:ext cx="2801722" cy="1135358"/>
            <a:chOff x="1626835" y="2349127"/>
            <a:chExt cx="2492110" cy="1009892"/>
          </a:xfrm>
        </p:grpSpPr>
        <p:sp>
          <p:nvSpPr>
            <p:cNvPr id="39" name="文本框 38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2112" y="4187714"/>
            <a:ext cx="2801722" cy="1135358"/>
            <a:chOff x="1626835" y="2349127"/>
            <a:chExt cx="2492110" cy="1009892"/>
          </a:xfrm>
        </p:grpSpPr>
        <p:sp>
          <p:nvSpPr>
            <p:cNvPr id="42" name="文本框 41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032815" y="2841094"/>
            <a:ext cx="2801722" cy="1135358"/>
            <a:chOff x="1626835" y="2349127"/>
            <a:chExt cx="2492110" cy="1009892"/>
          </a:xfrm>
        </p:grpSpPr>
        <p:sp>
          <p:nvSpPr>
            <p:cNvPr id="45" name="文本框 4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90605" y="4712267"/>
            <a:ext cx="2801722" cy="1135358"/>
            <a:chOff x="1626835" y="2349127"/>
            <a:chExt cx="2492110" cy="1009892"/>
          </a:xfrm>
        </p:grpSpPr>
        <p:sp>
          <p:nvSpPr>
            <p:cNvPr id="48" name="文本框 47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628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6385"/>
            <a:ext cx="12192000" cy="764438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241450" y="598884"/>
            <a:ext cx="5769199" cy="1649016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593725" y="817962"/>
            <a:ext cx="0" cy="1199644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796842" y="756064"/>
            <a:ext cx="27751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8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目  录</a:t>
            </a:r>
            <a:endParaRPr lang="zh-CN" altLang="en-US" sz="8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6" name="文本框 15" descr="e7d195523061f1c0deeec63e560781cfd59afb0ea006f2a87ABB68BF51EA6619813959095094C18C62A12F549504892A4AAA8C1554C6663626E05CA27F281A14E6983772AFC3FB97135759321DEA3D704CB8FFD9D2544D20427D00997056F5C96BEB36E87B176A9A2B0208D5F0253CAA64F289E16775627845AD05F6A8DA43D217D906D92F737DD9"/>
          <p:cNvSpPr txBox="1"/>
          <p:nvPr/>
        </p:nvSpPr>
        <p:spPr>
          <a:xfrm>
            <a:off x="6560237" y="1433172"/>
            <a:ext cx="21964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CONCENTS</a:t>
            </a:r>
            <a:endParaRPr lang="zh-CN" altLang="en-US" sz="12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4" t="15000" r="24411" b="21388"/>
          <a:stretch>
            <a:fillRect/>
          </a:stretch>
        </p:blipFill>
        <p:spPr>
          <a:xfrm>
            <a:off x="2866720" y="4364709"/>
            <a:ext cx="2153280" cy="21722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8" t="10001" r="66537" b="58333"/>
          <a:stretch>
            <a:fillRect/>
          </a:stretch>
        </p:blipFill>
        <p:spPr>
          <a:xfrm>
            <a:off x="-934843" y="3133344"/>
            <a:ext cx="3084382" cy="295478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47222" r="68277" b="5556"/>
          <a:stretch>
            <a:fillRect/>
          </a:stretch>
        </p:blipFill>
        <p:spPr>
          <a:xfrm>
            <a:off x="5608596" y="3198747"/>
            <a:ext cx="3402053" cy="330485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8" t="10001" r="66537" b="58333"/>
          <a:stretch>
            <a:fillRect/>
          </a:stretch>
        </p:blipFill>
        <p:spPr>
          <a:xfrm rot="18081186">
            <a:off x="9545193" y="3902750"/>
            <a:ext cx="3901232" cy="373731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8960" y="4010572"/>
            <a:ext cx="1096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标题</a:t>
            </a:r>
            <a:endParaRPr lang="en-US" altLang="zh-CN" sz="36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内容</a:t>
            </a:r>
            <a:endParaRPr lang="zh-CN" altLang="en-US" sz="36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21961" y="4745612"/>
            <a:ext cx="1096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标题</a:t>
            </a:r>
            <a:endParaRPr lang="en-US" altLang="zh-CN" sz="36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内容</a:t>
            </a:r>
            <a:endParaRPr lang="zh-CN" altLang="en-US" sz="36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61234" y="4250506"/>
            <a:ext cx="1096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标题</a:t>
            </a:r>
            <a:endParaRPr lang="en-US" altLang="zh-CN" sz="36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内容</a:t>
            </a:r>
            <a:endParaRPr lang="zh-CN" altLang="en-US" sz="36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705900" y="5210901"/>
            <a:ext cx="1096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标题</a:t>
            </a:r>
            <a:endParaRPr lang="en-US" altLang="zh-CN" sz="36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内容</a:t>
            </a:r>
            <a:endParaRPr lang="zh-CN" altLang="en-US" sz="36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占位符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00" y="3098399"/>
            <a:ext cx="4852686" cy="2637336"/>
          </a:xfrm>
          <a:prstGeom prst="rect">
            <a:avLst/>
          </a:prstGeom>
        </p:spPr>
      </p:pic>
      <p:pic>
        <p:nvPicPr>
          <p:cNvPr id="16" name="图片占位符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00" y="3098399"/>
            <a:ext cx="4719600" cy="263733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002300" y="2515761"/>
            <a:ext cx="4852686" cy="468000"/>
          </a:xfrm>
          <a:prstGeom prst="rect">
            <a:avLst/>
          </a:prstGeom>
          <a:solidFill>
            <a:srgbClr val="234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44982" y="2548417"/>
            <a:ext cx="3367317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标题添加此处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02300" y="5851109"/>
            <a:ext cx="4852686" cy="738721"/>
          </a:xfrm>
          <a:prstGeom prst="rect">
            <a:avLst/>
          </a:prstGeom>
          <a:solidFill>
            <a:srgbClr val="345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Century Gothic" panose="020B0502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0788" y="5994774"/>
            <a:ext cx="4652457" cy="4028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Far </a:t>
            </a:r>
            <a:r>
              <a:rPr lang="en-US" altLang="zh-CN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far</a:t>
            </a: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away, behind the word mountains, far from the countries Vokalia and Consonantia</a:t>
            </a: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285500" y="2515761"/>
            <a:ext cx="4852686" cy="468000"/>
          </a:xfrm>
          <a:prstGeom prst="rect">
            <a:avLst/>
          </a:prstGeom>
          <a:solidFill>
            <a:srgbClr val="508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850069" y="2548417"/>
            <a:ext cx="1723548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标题添加此处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85500" y="5851109"/>
            <a:ext cx="4852686" cy="738721"/>
          </a:xfrm>
          <a:prstGeom prst="rect">
            <a:avLst/>
          </a:prstGeom>
          <a:solidFill>
            <a:srgbClr val="619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Century Gothic" panose="020B0502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18586" y="5994774"/>
            <a:ext cx="4586514" cy="4028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Far </a:t>
            </a:r>
            <a:r>
              <a:rPr lang="en-US" altLang="zh-CN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far</a:t>
            </a: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away, behind the word mountains, far from the countries Vokalia and Consonantia</a:t>
            </a:r>
            <a:endParaRPr lang="en-US" altLang="zh-CN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/>
          <p:nvPr/>
        </p:nvSpPr>
        <p:spPr bwMode="auto">
          <a:xfrm>
            <a:off x="1130429" y="3454458"/>
            <a:ext cx="2706870" cy="1142197"/>
          </a:xfrm>
          <a:custGeom>
            <a:avLst/>
            <a:gdLst>
              <a:gd name="T0" fmla="*/ 182 w 199"/>
              <a:gd name="T1" fmla="*/ 29 h 84"/>
              <a:gd name="T2" fmla="*/ 179 w 199"/>
              <a:gd name="T3" fmla="*/ 26 h 84"/>
              <a:gd name="T4" fmla="*/ 165 w 199"/>
              <a:gd name="T5" fmla="*/ 15 h 84"/>
              <a:gd name="T6" fmla="*/ 165 w 199"/>
              <a:gd name="T7" fmla="*/ 21 h 84"/>
              <a:gd name="T8" fmla="*/ 151 w 199"/>
              <a:gd name="T9" fmla="*/ 21 h 84"/>
              <a:gd name="T10" fmla="*/ 151 w 199"/>
              <a:gd name="T11" fmla="*/ 10 h 84"/>
              <a:gd name="T12" fmla="*/ 141 w 199"/>
              <a:gd name="T13" fmla="*/ 0 h 84"/>
              <a:gd name="T14" fmla="*/ 9 w 199"/>
              <a:gd name="T15" fmla="*/ 0 h 84"/>
              <a:gd name="T16" fmla="*/ 0 w 199"/>
              <a:gd name="T17" fmla="*/ 10 h 84"/>
              <a:gd name="T18" fmla="*/ 0 w 199"/>
              <a:gd name="T19" fmla="*/ 75 h 84"/>
              <a:gd name="T20" fmla="*/ 9 w 199"/>
              <a:gd name="T21" fmla="*/ 84 h 84"/>
              <a:gd name="T22" fmla="*/ 141 w 199"/>
              <a:gd name="T23" fmla="*/ 84 h 84"/>
              <a:gd name="T24" fmla="*/ 151 w 199"/>
              <a:gd name="T25" fmla="*/ 75 h 84"/>
              <a:gd name="T26" fmla="*/ 151 w 199"/>
              <a:gd name="T27" fmla="*/ 63 h 84"/>
              <a:gd name="T28" fmla="*/ 165 w 199"/>
              <a:gd name="T29" fmla="*/ 63 h 84"/>
              <a:gd name="T30" fmla="*/ 165 w 199"/>
              <a:gd name="T31" fmla="*/ 69 h 84"/>
              <a:gd name="T32" fmla="*/ 179 w 199"/>
              <a:gd name="T33" fmla="*/ 59 h 84"/>
              <a:gd name="T34" fmla="*/ 182 w 199"/>
              <a:gd name="T35" fmla="*/ 56 h 84"/>
              <a:gd name="T36" fmla="*/ 199 w 199"/>
              <a:gd name="T37" fmla="*/ 42 h 84"/>
              <a:gd name="T38" fmla="*/ 182 w 199"/>
              <a:gd name="T39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9" h="84">
                <a:moveTo>
                  <a:pt x="182" y="29"/>
                </a:moveTo>
                <a:cubicBezTo>
                  <a:pt x="179" y="26"/>
                  <a:pt x="179" y="26"/>
                  <a:pt x="179" y="26"/>
                </a:cubicBezTo>
                <a:cubicBezTo>
                  <a:pt x="165" y="15"/>
                  <a:pt x="165" y="15"/>
                  <a:pt x="165" y="15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1" y="4"/>
                  <a:pt x="146" y="0"/>
                  <a:pt x="14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0"/>
                  <a:pt x="4" y="84"/>
                  <a:pt x="9" y="84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46" y="84"/>
                  <a:pt x="151" y="80"/>
                  <a:pt x="151" y="75"/>
                </a:cubicBezTo>
                <a:cubicBezTo>
                  <a:pt x="151" y="63"/>
                  <a:pt x="151" y="63"/>
                  <a:pt x="151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5" y="69"/>
                  <a:pt x="165" y="69"/>
                  <a:pt x="165" y="69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182" y="56"/>
                  <a:pt x="182" y="56"/>
                  <a:pt x="182" y="56"/>
                </a:cubicBezTo>
                <a:cubicBezTo>
                  <a:pt x="199" y="42"/>
                  <a:pt x="199" y="42"/>
                  <a:pt x="199" y="42"/>
                </a:cubicBezTo>
                <a:lnTo>
                  <a:pt x="182" y="29"/>
                </a:ln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7" name="TextBox 112"/>
          <p:cNvSpPr txBox="1"/>
          <p:nvPr/>
        </p:nvSpPr>
        <p:spPr bwMode="auto">
          <a:xfrm>
            <a:off x="1675770" y="3795741"/>
            <a:ext cx="937307" cy="4826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sz="27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2015</a:t>
            </a:r>
            <a:endParaRPr lang="id-ID" sz="27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18" name="Freeform 7"/>
          <p:cNvSpPr/>
          <p:nvPr/>
        </p:nvSpPr>
        <p:spPr bwMode="auto">
          <a:xfrm>
            <a:off x="3646430" y="3454458"/>
            <a:ext cx="2707625" cy="1142197"/>
          </a:xfrm>
          <a:custGeom>
            <a:avLst/>
            <a:gdLst>
              <a:gd name="T0" fmla="*/ 182 w 199"/>
              <a:gd name="T1" fmla="*/ 29 h 84"/>
              <a:gd name="T2" fmla="*/ 178 w 199"/>
              <a:gd name="T3" fmla="*/ 26 h 84"/>
              <a:gd name="T4" fmla="*/ 165 w 199"/>
              <a:gd name="T5" fmla="*/ 15 h 84"/>
              <a:gd name="T6" fmla="*/ 165 w 199"/>
              <a:gd name="T7" fmla="*/ 21 h 84"/>
              <a:gd name="T8" fmla="*/ 150 w 199"/>
              <a:gd name="T9" fmla="*/ 21 h 84"/>
              <a:gd name="T10" fmla="*/ 150 w 199"/>
              <a:gd name="T11" fmla="*/ 10 h 84"/>
              <a:gd name="T12" fmla="*/ 141 w 199"/>
              <a:gd name="T13" fmla="*/ 0 h 84"/>
              <a:gd name="T14" fmla="*/ 9 w 199"/>
              <a:gd name="T15" fmla="*/ 0 h 84"/>
              <a:gd name="T16" fmla="*/ 0 w 199"/>
              <a:gd name="T17" fmla="*/ 10 h 84"/>
              <a:gd name="T18" fmla="*/ 0 w 199"/>
              <a:gd name="T19" fmla="*/ 26 h 84"/>
              <a:gd name="T20" fmla="*/ 3 w 199"/>
              <a:gd name="T21" fmla="*/ 29 h 84"/>
              <a:gd name="T22" fmla="*/ 20 w 199"/>
              <a:gd name="T23" fmla="*/ 42 h 84"/>
              <a:gd name="T24" fmla="*/ 3 w 199"/>
              <a:gd name="T25" fmla="*/ 56 h 84"/>
              <a:gd name="T26" fmla="*/ 0 w 199"/>
              <a:gd name="T27" fmla="*/ 59 h 84"/>
              <a:gd name="T28" fmla="*/ 0 w 199"/>
              <a:gd name="T29" fmla="*/ 75 h 84"/>
              <a:gd name="T30" fmla="*/ 9 w 199"/>
              <a:gd name="T31" fmla="*/ 84 h 84"/>
              <a:gd name="T32" fmla="*/ 141 w 199"/>
              <a:gd name="T33" fmla="*/ 84 h 84"/>
              <a:gd name="T34" fmla="*/ 150 w 199"/>
              <a:gd name="T35" fmla="*/ 75 h 84"/>
              <a:gd name="T36" fmla="*/ 150 w 199"/>
              <a:gd name="T37" fmla="*/ 63 h 84"/>
              <a:gd name="T38" fmla="*/ 165 w 199"/>
              <a:gd name="T39" fmla="*/ 63 h 84"/>
              <a:gd name="T40" fmla="*/ 165 w 199"/>
              <a:gd name="T41" fmla="*/ 69 h 84"/>
              <a:gd name="T42" fmla="*/ 178 w 199"/>
              <a:gd name="T43" fmla="*/ 59 h 84"/>
              <a:gd name="T44" fmla="*/ 182 w 199"/>
              <a:gd name="T45" fmla="*/ 56 h 84"/>
              <a:gd name="T46" fmla="*/ 199 w 199"/>
              <a:gd name="T47" fmla="*/ 42 h 84"/>
              <a:gd name="T48" fmla="*/ 182 w 199"/>
              <a:gd name="T49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9" h="84">
                <a:moveTo>
                  <a:pt x="182" y="29"/>
                </a:moveTo>
                <a:cubicBezTo>
                  <a:pt x="178" y="26"/>
                  <a:pt x="178" y="26"/>
                  <a:pt x="178" y="26"/>
                </a:cubicBezTo>
                <a:cubicBezTo>
                  <a:pt x="165" y="15"/>
                  <a:pt x="165" y="15"/>
                  <a:pt x="165" y="15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4"/>
                  <a:pt x="146" y="0"/>
                  <a:pt x="14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26"/>
                  <a:pt x="0" y="26"/>
                  <a:pt x="0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20" y="42"/>
                  <a:pt x="20" y="42"/>
                  <a:pt x="20" y="42"/>
                </a:cubicBezTo>
                <a:cubicBezTo>
                  <a:pt x="3" y="56"/>
                  <a:pt x="3" y="56"/>
                  <a:pt x="3" y="56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0"/>
                  <a:pt x="4" y="84"/>
                  <a:pt x="9" y="84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46" y="84"/>
                  <a:pt x="150" y="80"/>
                  <a:pt x="150" y="75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5" y="69"/>
                  <a:pt x="165" y="69"/>
                  <a:pt x="165" y="69"/>
                </a:cubicBezTo>
                <a:cubicBezTo>
                  <a:pt x="178" y="59"/>
                  <a:pt x="178" y="59"/>
                  <a:pt x="178" y="59"/>
                </a:cubicBezTo>
                <a:cubicBezTo>
                  <a:pt x="182" y="56"/>
                  <a:pt x="182" y="56"/>
                  <a:pt x="182" y="56"/>
                </a:cubicBezTo>
                <a:cubicBezTo>
                  <a:pt x="199" y="42"/>
                  <a:pt x="199" y="42"/>
                  <a:pt x="199" y="42"/>
                </a:cubicBezTo>
                <a:lnTo>
                  <a:pt x="182" y="29"/>
                </a:ln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9" name="TextBox 115"/>
          <p:cNvSpPr txBox="1"/>
          <p:nvPr/>
        </p:nvSpPr>
        <p:spPr bwMode="auto">
          <a:xfrm>
            <a:off x="4263343" y="3817719"/>
            <a:ext cx="937307" cy="4826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sz="27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2016</a:t>
            </a:r>
            <a:endParaRPr lang="id-ID" sz="27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20" name="Freeform 9"/>
          <p:cNvSpPr/>
          <p:nvPr/>
        </p:nvSpPr>
        <p:spPr bwMode="auto">
          <a:xfrm>
            <a:off x="6149606" y="3454458"/>
            <a:ext cx="2720450" cy="1142197"/>
          </a:xfrm>
          <a:custGeom>
            <a:avLst/>
            <a:gdLst>
              <a:gd name="T0" fmla="*/ 183 w 200"/>
              <a:gd name="T1" fmla="*/ 29 h 84"/>
              <a:gd name="T2" fmla="*/ 179 w 200"/>
              <a:gd name="T3" fmla="*/ 26 h 84"/>
              <a:gd name="T4" fmla="*/ 166 w 200"/>
              <a:gd name="T5" fmla="*/ 15 h 84"/>
              <a:gd name="T6" fmla="*/ 166 w 200"/>
              <a:gd name="T7" fmla="*/ 21 h 84"/>
              <a:gd name="T8" fmla="*/ 151 w 200"/>
              <a:gd name="T9" fmla="*/ 21 h 84"/>
              <a:gd name="T10" fmla="*/ 151 w 200"/>
              <a:gd name="T11" fmla="*/ 10 h 84"/>
              <a:gd name="T12" fmla="*/ 142 w 200"/>
              <a:gd name="T13" fmla="*/ 0 h 84"/>
              <a:gd name="T14" fmla="*/ 10 w 200"/>
              <a:gd name="T15" fmla="*/ 0 h 84"/>
              <a:gd name="T16" fmla="*/ 0 w 200"/>
              <a:gd name="T17" fmla="*/ 10 h 84"/>
              <a:gd name="T18" fmla="*/ 0 w 200"/>
              <a:gd name="T19" fmla="*/ 26 h 84"/>
              <a:gd name="T20" fmla="*/ 4 w 200"/>
              <a:gd name="T21" fmla="*/ 29 h 84"/>
              <a:gd name="T22" fmla="*/ 21 w 200"/>
              <a:gd name="T23" fmla="*/ 42 h 84"/>
              <a:gd name="T24" fmla="*/ 4 w 200"/>
              <a:gd name="T25" fmla="*/ 56 h 84"/>
              <a:gd name="T26" fmla="*/ 0 w 200"/>
              <a:gd name="T27" fmla="*/ 59 h 84"/>
              <a:gd name="T28" fmla="*/ 0 w 200"/>
              <a:gd name="T29" fmla="*/ 75 h 84"/>
              <a:gd name="T30" fmla="*/ 10 w 200"/>
              <a:gd name="T31" fmla="*/ 84 h 84"/>
              <a:gd name="T32" fmla="*/ 142 w 200"/>
              <a:gd name="T33" fmla="*/ 84 h 84"/>
              <a:gd name="T34" fmla="*/ 151 w 200"/>
              <a:gd name="T35" fmla="*/ 75 h 84"/>
              <a:gd name="T36" fmla="*/ 151 w 200"/>
              <a:gd name="T37" fmla="*/ 63 h 84"/>
              <a:gd name="T38" fmla="*/ 166 w 200"/>
              <a:gd name="T39" fmla="*/ 63 h 84"/>
              <a:gd name="T40" fmla="*/ 166 w 200"/>
              <a:gd name="T41" fmla="*/ 69 h 84"/>
              <a:gd name="T42" fmla="*/ 179 w 200"/>
              <a:gd name="T43" fmla="*/ 59 h 84"/>
              <a:gd name="T44" fmla="*/ 183 w 200"/>
              <a:gd name="T45" fmla="*/ 56 h 84"/>
              <a:gd name="T46" fmla="*/ 200 w 200"/>
              <a:gd name="T47" fmla="*/ 42 h 84"/>
              <a:gd name="T48" fmla="*/ 183 w 200"/>
              <a:gd name="T49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84">
                <a:moveTo>
                  <a:pt x="183" y="29"/>
                </a:moveTo>
                <a:cubicBezTo>
                  <a:pt x="179" y="26"/>
                  <a:pt x="179" y="26"/>
                  <a:pt x="179" y="26"/>
                </a:cubicBezTo>
                <a:cubicBezTo>
                  <a:pt x="166" y="15"/>
                  <a:pt x="166" y="15"/>
                  <a:pt x="166" y="15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1" y="4"/>
                  <a:pt x="147" y="0"/>
                  <a:pt x="14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26"/>
                  <a:pt x="0" y="26"/>
                  <a:pt x="0" y="26"/>
                </a:cubicBezTo>
                <a:cubicBezTo>
                  <a:pt x="4" y="29"/>
                  <a:pt x="4" y="29"/>
                  <a:pt x="4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4" y="56"/>
                  <a:pt x="4" y="56"/>
                  <a:pt x="4" y="56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0"/>
                  <a:pt x="5" y="84"/>
                  <a:pt x="10" y="84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7" y="84"/>
                  <a:pt x="151" y="80"/>
                  <a:pt x="151" y="75"/>
                </a:cubicBezTo>
                <a:cubicBezTo>
                  <a:pt x="151" y="63"/>
                  <a:pt x="151" y="63"/>
                  <a:pt x="151" y="63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200" y="42"/>
                  <a:pt x="200" y="42"/>
                  <a:pt x="200" y="42"/>
                </a:cubicBezTo>
                <a:lnTo>
                  <a:pt x="183" y="29"/>
                </a:ln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1" name="TextBox 118"/>
          <p:cNvSpPr txBox="1"/>
          <p:nvPr/>
        </p:nvSpPr>
        <p:spPr bwMode="auto">
          <a:xfrm>
            <a:off x="6709281" y="3763772"/>
            <a:ext cx="937307" cy="4826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sz="27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2017</a:t>
            </a:r>
            <a:endParaRPr lang="id-ID" sz="27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22" name="Freeform 8"/>
          <p:cNvSpPr/>
          <p:nvPr/>
        </p:nvSpPr>
        <p:spPr bwMode="auto">
          <a:xfrm>
            <a:off x="8666361" y="3454458"/>
            <a:ext cx="2720450" cy="1142197"/>
          </a:xfrm>
          <a:custGeom>
            <a:avLst/>
            <a:gdLst>
              <a:gd name="T0" fmla="*/ 183 w 200"/>
              <a:gd name="T1" fmla="*/ 29 h 84"/>
              <a:gd name="T2" fmla="*/ 166 w 200"/>
              <a:gd name="T3" fmla="*/ 15 h 84"/>
              <a:gd name="T4" fmla="*/ 166 w 200"/>
              <a:gd name="T5" fmla="*/ 21 h 84"/>
              <a:gd name="T6" fmla="*/ 151 w 200"/>
              <a:gd name="T7" fmla="*/ 21 h 84"/>
              <a:gd name="T8" fmla="*/ 151 w 200"/>
              <a:gd name="T9" fmla="*/ 10 h 84"/>
              <a:gd name="T10" fmla="*/ 142 w 200"/>
              <a:gd name="T11" fmla="*/ 0 h 84"/>
              <a:gd name="T12" fmla="*/ 10 w 200"/>
              <a:gd name="T13" fmla="*/ 0 h 84"/>
              <a:gd name="T14" fmla="*/ 0 w 200"/>
              <a:gd name="T15" fmla="*/ 10 h 84"/>
              <a:gd name="T16" fmla="*/ 0 w 200"/>
              <a:gd name="T17" fmla="*/ 26 h 84"/>
              <a:gd name="T18" fmla="*/ 4 w 200"/>
              <a:gd name="T19" fmla="*/ 29 h 84"/>
              <a:gd name="T20" fmla="*/ 21 w 200"/>
              <a:gd name="T21" fmla="*/ 42 h 84"/>
              <a:gd name="T22" fmla="*/ 4 w 200"/>
              <a:gd name="T23" fmla="*/ 56 h 84"/>
              <a:gd name="T24" fmla="*/ 0 w 200"/>
              <a:gd name="T25" fmla="*/ 59 h 84"/>
              <a:gd name="T26" fmla="*/ 0 w 200"/>
              <a:gd name="T27" fmla="*/ 75 h 84"/>
              <a:gd name="T28" fmla="*/ 10 w 200"/>
              <a:gd name="T29" fmla="*/ 84 h 84"/>
              <a:gd name="T30" fmla="*/ 142 w 200"/>
              <a:gd name="T31" fmla="*/ 84 h 84"/>
              <a:gd name="T32" fmla="*/ 151 w 200"/>
              <a:gd name="T33" fmla="*/ 75 h 84"/>
              <a:gd name="T34" fmla="*/ 151 w 200"/>
              <a:gd name="T35" fmla="*/ 63 h 84"/>
              <a:gd name="T36" fmla="*/ 166 w 200"/>
              <a:gd name="T37" fmla="*/ 63 h 84"/>
              <a:gd name="T38" fmla="*/ 166 w 200"/>
              <a:gd name="T39" fmla="*/ 69 h 84"/>
              <a:gd name="T40" fmla="*/ 183 w 200"/>
              <a:gd name="T41" fmla="*/ 56 h 84"/>
              <a:gd name="T42" fmla="*/ 200 w 200"/>
              <a:gd name="T43" fmla="*/ 42 h 84"/>
              <a:gd name="T44" fmla="*/ 183 w 200"/>
              <a:gd name="T45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84">
                <a:moveTo>
                  <a:pt x="183" y="29"/>
                </a:moveTo>
                <a:cubicBezTo>
                  <a:pt x="166" y="15"/>
                  <a:pt x="166" y="15"/>
                  <a:pt x="166" y="15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1" y="4"/>
                  <a:pt x="147" y="0"/>
                  <a:pt x="14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26"/>
                  <a:pt x="0" y="26"/>
                  <a:pt x="0" y="26"/>
                </a:cubicBezTo>
                <a:cubicBezTo>
                  <a:pt x="4" y="29"/>
                  <a:pt x="4" y="29"/>
                  <a:pt x="4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4" y="56"/>
                  <a:pt x="4" y="56"/>
                  <a:pt x="4" y="56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0"/>
                  <a:pt x="5" y="84"/>
                  <a:pt x="10" y="84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7" y="84"/>
                  <a:pt x="151" y="80"/>
                  <a:pt x="151" y="75"/>
                </a:cubicBezTo>
                <a:cubicBezTo>
                  <a:pt x="151" y="63"/>
                  <a:pt x="151" y="63"/>
                  <a:pt x="151" y="63"/>
                </a:cubicBezTo>
                <a:cubicBezTo>
                  <a:pt x="166" y="63"/>
                  <a:pt x="166" y="63"/>
                  <a:pt x="166" y="63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200" y="42"/>
                  <a:pt x="200" y="42"/>
                  <a:pt x="200" y="42"/>
                </a:cubicBezTo>
                <a:lnTo>
                  <a:pt x="183" y="29"/>
                </a:ln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23" name="TextBox 121"/>
          <p:cNvSpPr txBox="1"/>
          <p:nvPr/>
        </p:nvSpPr>
        <p:spPr bwMode="auto">
          <a:xfrm>
            <a:off x="9296854" y="3785750"/>
            <a:ext cx="937307" cy="4826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sz="27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2018</a:t>
            </a:r>
            <a:endParaRPr lang="id-ID" sz="27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05353" y="2555830"/>
            <a:ext cx="881867" cy="780701"/>
            <a:chOff x="1619235" y="2810532"/>
            <a:chExt cx="881867" cy="780701"/>
          </a:xfrm>
          <a:solidFill>
            <a:srgbClr val="23425F"/>
          </a:solidFill>
        </p:grpSpPr>
        <p:sp>
          <p:nvSpPr>
            <p:cNvPr id="25" name="Freeform 198"/>
            <p:cNvSpPr>
              <a:spLocks noEditPoints="1"/>
            </p:cNvSpPr>
            <p:nvPr/>
          </p:nvSpPr>
          <p:spPr bwMode="auto">
            <a:xfrm>
              <a:off x="1619235" y="2810532"/>
              <a:ext cx="881867" cy="780701"/>
            </a:xfrm>
            <a:custGeom>
              <a:avLst/>
              <a:gdLst>
                <a:gd name="T0" fmla="*/ 66 w 77"/>
                <a:gd name="T1" fmla="*/ 0 h 68"/>
                <a:gd name="T2" fmla="*/ 11 w 77"/>
                <a:gd name="T3" fmla="*/ 0 h 68"/>
                <a:gd name="T4" fmla="*/ 0 w 77"/>
                <a:gd name="T5" fmla="*/ 11 h 68"/>
                <a:gd name="T6" fmla="*/ 0 w 77"/>
                <a:gd name="T7" fmla="*/ 46 h 68"/>
                <a:gd name="T8" fmla="*/ 11 w 77"/>
                <a:gd name="T9" fmla="*/ 57 h 68"/>
                <a:gd name="T10" fmla="*/ 29 w 77"/>
                <a:gd name="T11" fmla="*/ 57 h 68"/>
                <a:gd name="T12" fmla="*/ 28 w 77"/>
                <a:gd name="T13" fmla="*/ 65 h 68"/>
                <a:gd name="T14" fmla="*/ 26 w 77"/>
                <a:gd name="T15" fmla="*/ 65 h 68"/>
                <a:gd name="T16" fmla="*/ 21 w 77"/>
                <a:gd name="T17" fmla="*/ 65 h 68"/>
                <a:gd name="T18" fmla="*/ 20 w 77"/>
                <a:gd name="T19" fmla="*/ 67 h 68"/>
                <a:gd name="T20" fmla="*/ 21 w 77"/>
                <a:gd name="T21" fmla="*/ 68 h 68"/>
                <a:gd name="T22" fmla="*/ 56 w 77"/>
                <a:gd name="T23" fmla="*/ 68 h 68"/>
                <a:gd name="T24" fmla="*/ 57 w 77"/>
                <a:gd name="T25" fmla="*/ 67 h 68"/>
                <a:gd name="T26" fmla="*/ 56 w 77"/>
                <a:gd name="T27" fmla="*/ 65 h 68"/>
                <a:gd name="T28" fmla="*/ 51 w 77"/>
                <a:gd name="T29" fmla="*/ 65 h 68"/>
                <a:gd name="T30" fmla="*/ 49 w 77"/>
                <a:gd name="T31" fmla="*/ 65 h 68"/>
                <a:gd name="T32" fmla="*/ 48 w 77"/>
                <a:gd name="T33" fmla="*/ 57 h 68"/>
                <a:gd name="T34" fmla="*/ 66 w 77"/>
                <a:gd name="T35" fmla="*/ 57 h 68"/>
                <a:gd name="T36" fmla="*/ 77 w 77"/>
                <a:gd name="T37" fmla="*/ 46 h 68"/>
                <a:gd name="T38" fmla="*/ 77 w 77"/>
                <a:gd name="T39" fmla="*/ 11 h 68"/>
                <a:gd name="T40" fmla="*/ 66 w 77"/>
                <a:gd name="T41" fmla="*/ 0 h 68"/>
                <a:gd name="T42" fmla="*/ 11 w 77"/>
                <a:gd name="T43" fmla="*/ 3 h 68"/>
                <a:gd name="T44" fmla="*/ 66 w 77"/>
                <a:gd name="T45" fmla="*/ 3 h 68"/>
                <a:gd name="T46" fmla="*/ 73 w 77"/>
                <a:gd name="T47" fmla="*/ 11 h 68"/>
                <a:gd name="T48" fmla="*/ 73 w 77"/>
                <a:gd name="T49" fmla="*/ 41 h 68"/>
                <a:gd name="T50" fmla="*/ 3 w 77"/>
                <a:gd name="T51" fmla="*/ 41 h 68"/>
                <a:gd name="T52" fmla="*/ 3 w 77"/>
                <a:gd name="T53" fmla="*/ 11 h 68"/>
                <a:gd name="T54" fmla="*/ 11 w 77"/>
                <a:gd name="T55" fmla="*/ 3 h 68"/>
                <a:gd name="T56" fmla="*/ 46 w 77"/>
                <a:gd name="T57" fmla="*/ 65 h 68"/>
                <a:gd name="T58" fmla="*/ 31 w 77"/>
                <a:gd name="T59" fmla="*/ 65 h 68"/>
                <a:gd name="T60" fmla="*/ 32 w 77"/>
                <a:gd name="T61" fmla="*/ 57 h 68"/>
                <a:gd name="T62" fmla="*/ 45 w 77"/>
                <a:gd name="T63" fmla="*/ 57 h 68"/>
                <a:gd name="T64" fmla="*/ 46 w 77"/>
                <a:gd name="T65" fmla="*/ 65 h 68"/>
                <a:gd name="T66" fmla="*/ 66 w 77"/>
                <a:gd name="T67" fmla="*/ 53 h 68"/>
                <a:gd name="T68" fmla="*/ 11 w 77"/>
                <a:gd name="T69" fmla="*/ 53 h 68"/>
                <a:gd name="T70" fmla="*/ 3 w 77"/>
                <a:gd name="T71" fmla="*/ 46 h 68"/>
                <a:gd name="T72" fmla="*/ 3 w 77"/>
                <a:gd name="T73" fmla="*/ 44 h 68"/>
                <a:gd name="T74" fmla="*/ 73 w 77"/>
                <a:gd name="T75" fmla="*/ 44 h 68"/>
                <a:gd name="T76" fmla="*/ 73 w 77"/>
                <a:gd name="T77" fmla="*/ 46 h 68"/>
                <a:gd name="T78" fmla="*/ 66 w 77"/>
                <a:gd name="T79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" h="68">
                  <a:moveTo>
                    <a:pt x="6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5" y="57"/>
                    <a:pt x="11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60"/>
                    <a:pt x="29" y="64"/>
                    <a:pt x="28" y="65"/>
                  </a:cubicBezTo>
                  <a:cubicBezTo>
                    <a:pt x="27" y="65"/>
                    <a:pt x="27" y="65"/>
                    <a:pt x="26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0" y="65"/>
                    <a:pt x="20" y="66"/>
                    <a:pt x="20" y="67"/>
                  </a:cubicBezTo>
                  <a:cubicBezTo>
                    <a:pt x="20" y="68"/>
                    <a:pt x="20" y="68"/>
                    <a:pt x="21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68"/>
                    <a:pt x="57" y="68"/>
                    <a:pt x="57" y="67"/>
                  </a:cubicBezTo>
                  <a:cubicBezTo>
                    <a:pt x="57" y="66"/>
                    <a:pt x="57" y="65"/>
                    <a:pt x="56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0" y="65"/>
                    <a:pt x="50" y="65"/>
                    <a:pt x="49" y="65"/>
                  </a:cubicBezTo>
                  <a:cubicBezTo>
                    <a:pt x="48" y="64"/>
                    <a:pt x="48" y="60"/>
                    <a:pt x="48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2" y="57"/>
                    <a:pt x="77" y="52"/>
                    <a:pt x="77" y="46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lose/>
                  <a:moveTo>
                    <a:pt x="11" y="3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70" y="3"/>
                    <a:pt x="73" y="7"/>
                    <a:pt x="73" y="1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lose/>
                  <a:moveTo>
                    <a:pt x="46" y="65"/>
                  </a:moveTo>
                  <a:cubicBezTo>
                    <a:pt x="31" y="65"/>
                    <a:pt x="31" y="65"/>
                    <a:pt x="31" y="65"/>
                  </a:cubicBezTo>
                  <a:cubicBezTo>
                    <a:pt x="32" y="63"/>
                    <a:pt x="32" y="60"/>
                    <a:pt x="32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60"/>
                    <a:pt x="45" y="63"/>
                    <a:pt x="46" y="65"/>
                  </a:cubicBezTo>
                  <a:close/>
                  <a:moveTo>
                    <a:pt x="66" y="53"/>
                  </a:moveTo>
                  <a:cubicBezTo>
                    <a:pt x="11" y="53"/>
                    <a:pt x="11" y="53"/>
                    <a:pt x="11" y="53"/>
                  </a:cubicBezTo>
                  <a:cubicBezTo>
                    <a:pt x="7" y="53"/>
                    <a:pt x="3" y="50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50"/>
                    <a:pt x="70" y="53"/>
                    <a:pt x="66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6" name="Oval 199"/>
            <p:cNvSpPr>
              <a:spLocks noChangeArrowheads="1"/>
            </p:cNvSpPr>
            <p:nvPr/>
          </p:nvSpPr>
          <p:spPr bwMode="auto">
            <a:xfrm>
              <a:off x="2031536" y="3327817"/>
              <a:ext cx="57264" cy="5726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52986" y="2648496"/>
            <a:ext cx="721528" cy="572641"/>
            <a:chOff x="4166868" y="2903198"/>
            <a:chExt cx="721528" cy="572641"/>
          </a:xfrm>
          <a:solidFill>
            <a:srgbClr val="345C7F"/>
          </a:solidFill>
        </p:grpSpPr>
        <p:sp>
          <p:nvSpPr>
            <p:cNvPr id="28" name="Freeform 135"/>
            <p:cNvSpPr>
              <a:spLocks noEditPoints="1"/>
            </p:cNvSpPr>
            <p:nvPr/>
          </p:nvSpPr>
          <p:spPr bwMode="auto">
            <a:xfrm>
              <a:off x="4166868" y="2903198"/>
              <a:ext cx="721528" cy="572641"/>
            </a:xfrm>
            <a:custGeom>
              <a:avLst/>
              <a:gdLst>
                <a:gd name="T0" fmla="*/ 61 w 63"/>
                <a:gd name="T1" fmla="*/ 0 h 50"/>
                <a:gd name="T2" fmla="*/ 1 w 63"/>
                <a:gd name="T3" fmla="*/ 0 h 50"/>
                <a:gd name="T4" fmla="*/ 0 w 63"/>
                <a:gd name="T5" fmla="*/ 2 h 50"/>
                <a:gd name="T6" fmla="*/ 0 w 63"/>
                <a:gd name="T7" fmla="*/ 48 h 50"/>
                <a:gd name="T8" fmla="*/ 1 w 63"/>
                <a:gd name="T9" fmla="*/ 50 h 50"/>
                <a:gd name="T10" fmla="*/ 61 w 63"/>
                <a:gd name="T11" fmla="*/ 50 h 50"/>
                <a:gd name="T12" fmla="*/ 63 w 63"/>
                <a:gd name="T13" fmla="*/ 48 h 50"/>
                <a:gd name="T14" fmla="*/ 63 w 63"/>
                <a:gd name="T15" fmla="*/ 2 h 50"/>
                <a:gd name="T16" fmla="*/ 61 w 63"/>
                <a:gd name="T17" fmla="*/ 0 h 50"/>
                <a:gd name="T18" fmla="*/ 50 w 63"/>
                <a:gd name="T19" fmla="*/ 3 h 50"/>
                <a:gd name="T20" fmla="*/ 54 w 63"/>
                <a:gd name="T21" fmla="*/ 3 h 50"/>
                <a:gd name="T22" fmla="*/ 54 w 63"/>
                <a:gd name="T23" fmla="*/ 7 h 50"/>
                <a:gd name="T24" fmla="*/ 50 w 63"/>
                <a:gd name="T25" fmla="*/ 7 h 50"/>
                <a:gd name="T26" fmla="*/ 50 w 63"/>
                <a:gd name="T27" fmla="*/ 3 h 50"/>
                <a:gd name="T28" fmla="*/ 3 w 63"/>
                <a:gd name="T29" fmla="*/ 3 h 50"/>
                <a:gd name="T30" fmla="*/ 47 w 63"/>
                <a:gd name="T31" fmla="*/ 3 h 50"/>
                <a:gd name="T32" fmla="*/ 47 w 63"/>
                <a:gd name="T33" fmla="*/ 7 h 50"/>
                <a:gd name="T34" fmla="*/ 3 w 63"/>
                <a:gd name="T35" fmla="*/ 7 h 50"/>
                <a:gd name="T36" fmla="*/ 3 w 63"/>
                <a:gd name="T37" fmla="*/ 3 h 50"/>
                <a:gd name="T38" fmla="*/ 60 w 63"/>
                <a:gd name="T39" fmla="*/ 46 h 50"/>
                <a:gd name="T40" fmla="*/ 3 w 63"/>
                <a:gd name="T41" fmla="*/ 46 h 50"/>
                <a:gd name="T42" fmla="*/ 3 w 63"/>
                <a:gd name="T43" fmla="*/ 10 h 50"/>
                <a:gd name="T44" fmla="*/ 60 w 63"/>
                <a:gd name="T45" fmla="*/ 10 h 50"/>
                <a:gd name="T46" fmla="*/ 60 w 63"/>
                <a:gd name="T47" fmla="*/ 46 h 50"/>
                <a:gd name="T48" fmla="*/ 60 w 63"/>
                <a:gd name="T49" fmla="*/ 7 h 50"/>
                <a:gd name="T50" fmla="*/ 57 w 63"/>
                <a:gd name="T51" fmla="*/ 7 h 50"/>
                <a:gd name="T52" fmla="*/ 57 w 63"/>
                <a:gd name="T53" fmla="*/ 3 h 50"/>
                <a:gd name="T54" fmla="*/ 60 w 63"/>
                <a:gd name="T55" fmla="*/ 3 h 50"/>
                <a:gd name="T56" fmla="*/ 60 w 63"/>
                <a:gd name="T57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" h="50">
                  <a:moveTo>
                    <a:pt x="6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0"/>
                    <a:pt x="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50"/>
                    <a:pt x="63" y="49"/>
                    <a:pt x="63" y="48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2" y="0"/>
                    <a:pt x="61" y="0"/>
                  </a:cubicBezTo>
                  <a:close/>
                  <a:moveTo>
                    <a:pt x="50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3"/>
                  </a:lnTo>
                  <a:close/>
                  <a:moveTo>
                    <a:pt x="3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3" y="3"/>
                  </a:lnTo>
                  <a:close/>
                  <a:moveTo>
                    <a:pt x="60" y="46"/>
                  </a:moveTo>
                  <a:cubicBezTo>
                    <a:pt x="3" y="46"/>
                    <a:pt x="3" y="46"/>
                    <a:pt x="3" y="4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0" y="10"/>
                    <a:pt x="60" y="10"/>
                    <a:pt x="60" y="10"/>
                  </a:cubicBezTo>
                  <a:lnTo>
                    <a:pt x="60" y="46"/>
                  </a:lnTo>
                  <a:close/>
                  <a:moveTo>
                    <a:pt x="60" y="7"/>
                  </a:moveTo>
                  <a:cubicBezTo>
                    <a:pt x="57" y="7"/>
                    <a:pt x="57" y="7"/>
                    <a:pt x="57" y="7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0" y="3"/>
                    <a:pt x="60" y="3"/>
                    <a:pt x="60" y="3"/>
                  </a:cubicBezTo>
                  <a:lnTo>
                    <a:pt x="6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9" name="Freeform 136"/>
            <p:cNvSpPr/>
            <p:nvPr/>
          </p:nvSpPr>
          <p:spPr bwMode="auto">
            <a:xfrm>
              <a:off x="4418830" y="3109349"/>
              <a:ext cx="355038" cy="22906"/>
            </a:xfrm>
            <a:custGeom>
              <a:avLst/>
              <a:gdLst>
                <a:gd name="T0" fmla="*/ 1 w 31"/>
                <a:gd name="T1" fmla="*/ 2 h 2"/>
                <a:gd name="T2" fmla="*/ 30 w 31"/>
                <a:gd name="T3" fmla="*/ 2 h 2"/>
                <a:gd name="T4" fmla="*/ 31 w 31"/>
                <a:gd name="T5" fmla="*/ 1 h 2"/>
                <a:gd name="T6" fmla="*/ 30 w 31"/>
                <a:gd name="T7" fmla="*/ 0 h 2"/>
                <a:gd name="T8" fmla="*/ 1 w 31"/>
                <a:gd name="T9" fmla="*/ 0 h 2"/>
                <a:gd name="T10" fmla="*/ 0 w 31"/>
                <a:gd name="T11" fmla="*/ 1 h 2"/>
                <a:gd name="T12" fmla="*/ 1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1" y="2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0" name="Freeform 137"/>
            <p:cNvSpPr/>
            <p:nvPr/>
          </p:nvSpPr>
          <p:spPr bwMode="auto">
            <a:xfrm>
              <a:off x="4418830" y="3178066"/>
              <a:ext cx="355038" cy="34358"/>
            </a:xfrm>
            <a:custGeom>
              <a:avLst/>
              <a:gdLst>
                <a:gd name="T0" fmla="*/ 30 w 31"/>
                <a:gd name="T1" fmla="*/ 0 h 3"/>
                <a:gd name="T2" fmla="*/ 1 w 31"/>
                <a:gd name="T3" fmla="*/ 0 h 3"/>
                <a:gd name="T4" fmla="*/ 0 w 31"/>
                <a:gd name="T5" fmla="*/ 2 h 3"/>
                <a:gd name="T6" fmla="*/ 1 w 31"/>
                <a:gd name="T7" fmla="*/ 3 h 3"/>
                <a:gd name="T8" fmla="*/ 30 w 31"/>
                <a:gd name="T9" fmla="*/ 3 h 3"/>
                <a:gd name="T10" fmla="*/ 31 w 31"/>
                <a:gd name="T11" fmla="*/ 2 h 3"/>
                <a:gd name="T12" fmla="*/ 30 w 3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1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1" name="Freeform 138"/>
            <p:cNvSpPr/>
            <p:nvPr/>
          </p:nvSpPr>
          <p:spPr bwMode="auto">
            <a:xfrm>
              <a:off x="4418830" y="3258235"/>
              <a:ext cx="355038" cy="22906"/>
            </a:xfrm>
            <a:custGeom>
              <a:avLst/>
              <a:gdLst>
                <a:gd name="T0" fmla="*/ 30 w 31"/>
                <a:gd name="T1" fmla="*/ 0 h 2"/>
                <a:gd name="T2" fmla="*/ 1 w 31"/>
                <a:gd name="T3" fmla="*/ 0 h 2"/>
                <a:gd name="T4" fmla="*/ 0 w 31"/>
                <a:gd name="T5" fmla="*/ 1 h 2"/>
                <a:gd name="T6" fmla="*/ 1 w 31"/>
                <a:gd name="T7" fmla="*/ 2 h 2"/>
                <a:gd name="T8" fmla="*/ 30 w 31"/>
                <a:gd name="T9" fmla="*/ 2 h 2"/>
                <a:gd name="T10" fmla="*/ 31 w 31"/>
                <a:gd name="T11" fmla="*/ 1 h 2"/>
                <a:gd name="T12" fmla="*/ 30 w 3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2" name="Freeform 139"/>
            <p:cNvSpPr/>
            <p:nvPr/>
          </p:nvSpPr>
          <p:spPr bwMode="auto">
            <a:xfrm>
              <a:off x="4418830" y="3338405"/>
              <a:ext cx="355038" cy="22906"/>
            </a:xfrm>
            <a:custGeom>
              <a:avLst/>
              <a:gdLst>
                <a:gd name="T0" fmla="*/ 30 w 31"/>
                <a:gd name="T1" fmla="*/ 0 h 2"/>
                <a:gd name="T2" fmla="*/ 1 w 31"/>
                <a:gd name="T3" fmla="*/ 0 h 2"/>
                <a:gd name="T4" fmla="*/ 0 w 31"/>
                <a:gd name="T5" fmla="*/ 1 h 2"/>
                <a:gd name="T6" fmla="*/ 1 w 31"/>
                <a:gd name="T7" fmla="*/ 2 h 2"/>
                <a:gd name="T8" fmla="*/ 30 w 31"/>
                <a:gd name="T9" fmla="*/ 2 h 2"/>
                <a:gd name="T10" fmla="*/ 31 w 31"/>
                <a:gd name="T11" fmla="*/ 1 h 2"/>
                <a:gd name="T12" fmla="*/ 30 w 3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0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3" name="Freeform 140"/>
            <p:cNvSpPr>
              <a:spLocks noEditPoints="1"/>
            </p:cNvSpPr>
            <p:nvPr/>
          </p:nvSpPr>
          <p:spPr bwMode="auto">
            <a:xfrm>
              <a:off x="4269943" y="3258235"/>
              <a:ext cx="103075" cy="103075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8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8 h 9"/>
                <a:gd name="T14" fmla="*/ 9 w 9"/>
                <a:gd name="T15" fmla="*/ 1 h 9"/>
                <a:gd name="T16" fmla="*/ 8 w 9"/>
                <a:gd name="T17" fmla="*/ 0 h 9"/>
                <a:gd name="T18" fmla="*/ 7 w 9"/>
                <a:gd name="T19" fmla="*/ 7 h 9"/>
                <a:gd name="T20" fmla="*/ 2 w 9"/>
                <a:gd name="T21" fmla="*/ 7 h 9"/>
                <a:gd name="T22" fmla="*/ 2 w 9"/>
                <a:gd name="T23" fmla="*/ 2 h 9"/>
                <a:gd name="T24" fmla="*/ 7 w 9"/>
                <a:gd name="T25" fmla="*/ 2 h 9"/>
                <a:gd name="T26" fmla="*/ 7 w 9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9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  <a:moveTo>
                    <a:pt x="7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4" name="Freeform 141"/>
            <p:cNvSpPr>
              <a:spLocks noEditPoints="1"/>
            </p:cNvSpPr>
            <p:nvPr/>
          </p:nvSpPr>
          <p:spPr bwMode="auto">
            <a:xfrm>
              <a:off x="4269943" y="3109349"/>
              <a:ext cx="103075" cy="103075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7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7 h 9"/>
                <a:gd name="T14" fmla="*/ 9 w 9"/>
                <a:gd name="T15" fmla="*/ 1 h 9"/>
                <a:gd name="T16" fmla="*/ 8 w 9"/>
                <a:gd name="T17" fmla="*/ 0 h 9"/>
                <a:gd name="T18" fmla="*/ 7 w 9"/>
                <a:gd name="T19" fmla="*/ 6 h 9"/>
                <a:gd name="T20" fmla="*/ 2 w 9"/>
                <a:gd name="T21" fmla="*/ 6 h 9"/>
                <a:gd name="T22" fmla="*/ 2 w 9"/>
                <a:gd name="T23" fmla="*/ 2 h 9"/>
                <a:gd name="T24" fmla="*/ 7 w 9"/>
                <a:gd name="T25" fmla="*/ 2 h 9"/>
                <a:gd name="T26" fmla="*/ 7 w 9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lose/>
                  <a:moveTo>
                    <a:pt x="7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59519" y="2566238"/>
            <a:ext cx="836056" cy="689078"/>
            <a:chOff x="6573401" y="2820940"/>
            <a:chExt cx="836056" cy="689078"/>
          </a:xfrm>
          <a:solidFill>
            <a:srgbClr val="5082B5"/>
          </a:solidFill>
        </p:grpSpPr>
        <p:sp>
          <p:nvSpPr>
            <p:cNvPr id="36" name="Freeform 195"/>
            <p:cNvSpPr>
              <a:spLocks noEditPoints="1"/>
            </p:cNvSpPr>
            <p:nvPr/>
          </p:nvSpPr>
          <p:spPr bwMode="auto">
            <a:xfrm>
              <a:off x="6573401" y="2820940"/>
              <a:ext cx="836056" cy="689078"/>
            </a:xfrm>
            <a:custGeom>
              <a:avLst/>
              <a:gdLst>
                <a:gd name="T0" fmla="*/ 67 w 73"/>
                <a:gd name="T1" fmla="*/ 11 h 60"/>
                <a:gd name="T2" fmla="*/ 51 w 73"/>
                <a:gd name="T3" fmla="*/ 11 h 60"/>
                <a:gd name="T4" fmla="*/ 51 w 73"/>
                <a:gd name="T5" fmla="*/ 8 h 60"/>
                <a:gd name="T6" fmla="*/ 43 w 73"/>
                <a:gd name="T7" fmla="*/ 0 h 60"/>
                <a:gd name="T8" fmla="*/ 30 w 73"/>
                <a:gd name="T9" fmla="*/ 0 h 60"/>
                <a:gd name="T10" fmla="*/ 22 w 73"/>
                <a:gd name="T11" fmla="*/ 8 h 60"/>
                <a:gd name="T12" fmla="*/ 22 w 73"/>
                <a:gd name="T13" fmla="*/ 11 h 60"/>
                <a:gd name="T14" fmla="*/ 6 w 73"/>
                <a:gd name="T15" fmla="*/ 11 h 60"/>
                <a:gd name="T16" fmla="*/ 0 w 73"/>
                <a:gd name="T17" fmla="*/ 17 h 60"/>
                <a:gd name="T18" fmla="*/ 0 w 73"/>
                <a:gd name="T19" fmla="*/ 29 h 60"/>
                <a:gd name="T20" fmla="*/ 0 w 73"/>
                <a:gd name="T21" fmla="*/ 54 h 60"/>
                <a:gd name="T22" fmla="*/ 6 w 73"/>
                <a:gd name="T23" fmla="*/ 60 h 60"/>
                <a:gd name="T24" fmla="*/ 67 w 73"/>
                <a:gd name="T25" fmla="*/ 60 h 60"/>
                <a:gd name="T26" fmla="*/ 73 w 73"/>
                <a:gd name="T27" fmla="*/ 54 h 60"/>
                <a:gd name="T28" fmla="*/ 73 w 73"/>
                <a:gd name="T29" fmla="*/ 29 h 60"/>
                <a:gd name="T30" fmla="*/ 73 w 73"/>
                <a:gd name="T31" fmla="*/ 17 h 60"/>
                <a:gd name="T32" fmla="*/ 67 w 73"/>
                <a:gd name="T33" fmla="*/ 11 h 60"/>
                <a:gd name="T34" fmla="*/ 26 w 73"/>
                <a:gd name="T35" fmla="*/ 8 h 60"/>
                <a:gd name="T36" fmla="*/ 30 w 73"/>
                <a:gd name="T37" fmla="*/ 4 h 60"/>
                <a:gd name="T38" fmla="*/ 43 w 73"/>
                <a:gd name="T39" fmla="*/ 4 h 60"/>
                <a:gd name="T40" fmla="*/ 47 w 73"/>
                <a:gd name="T41" fmla="*/ 8 h 60"/>
                <a:gd name="T42" fmla="*/ 47 w 73"/>
                <a:gd name="T43" fmla="*/ 11 h 60"/>
                <a:gd name="T44" fmla="*/ 26 w 73"/>
                <a:gd name="T45" fmla="*/ 11 h 60"/>
                <a:gd name="T46" fmla="*/ 26 w 73"/>
                <a:gd name="T47" fmla="*/ 8 h 60"/>
                <a:gd name="T48" fmla="*/ 70 w 73"/>
                <a:gd name="T49" fmla="*/ 54 h 60"/>
                <a:gd name="T50" fmla="*/ 67 w 73"/>
                <a:gd name="T51" fmla="*/ 56 h 60"/>
                <a:gd name="T52" fmla="*/ 6 w 73"/>
                <a:gd name="T53" fmla="*/ 56 h 60"/>
                <a:gd name="T54" fmla="*/ 3 w 73"/>
                <a:gd name="T55" fmla="*/ 54 h 60"/>
                <a:gd name="T56" fmla="*/ 3 w 73"/>
                <a:gd name="T57" fmla="*/ 31 h 60"/>
                <a:gd name="T58" fmla="*/ 70 w 73"/>
                <a:gd name="T59" fmla="*/ 31 h 60"/>
                <a:gd name="T60" fmla="*/ 70 w 73"/>
                <a:gd name="T61" fmla="*/ 54 h 60"/>
                <a:gd name="T62" fmla="*/ 70 w 73"/>
                <a:gd name="T63" fmla="*/ 27 h 60"/>
                <a:gd name="T64" fmla="*/ 3 w 73"/>
                <a:gd name="T65" fmla="*/ 27 h 60"/>
                <a:gd name="T66" fmla="*/ 3 w 73"/>
                <a:gd name="T67" fmla="*/ 17 h 60"/>
                <a:gd name="T68" fmla="*/ 6 w 73"/>
                <a:gd name="T69" fmla="*/ 14 h 60"/>
                <a:gd name="T70" fmla="*/ 67 w 73"/>
                <a:gd name="T71" fmla="*/ 14 h 60"/>
                <a:gd name="T72" fmla="*/ 70 w 73"/>
                <a:gd name="T73" fmla="*/ 17 h 60"/>
                <a:gd name="T74" fmla="*/ 70 w 73"/>
                <a:gd name="T75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60">
                  <a:moveTo>
                    <a:pt x="67" y="11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4"/>
                    <a:pt x="47" y="0"/>
                    <a:pt x="4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0"/>
                    <a:pt x="22" y="4"/>
                    <a:pt x="22" y="8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13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6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70" y="60"/>
                    <a:pt x="73" y="57"/>
                    <a:pt x="73" y="54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3"/>
                    <a:pt x="70" y="11"/>
                    <a:pt x="67" y="11"/>
                  </a:cubicBezTo>
                  <a:close/>
                  <a:moveTo>
                    <a:pt x="26" y="8"/>
                  </a:moveTo>
                  <a:cubicBezTo>
                    <a:pt x="26" y="6"/>
                    <a:pt x="28" y="4"/>
                    <a:pt x="30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5" y="4"/>
                    <a:pt x="47" y="6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11"/>
                    <a:pt x="26" y="11"/>
                    <a:pt x="26" y="11"/>
                  </a:cubicBezTo>
                  <a:lnTo>
                    <a:pt x="26" y="8"/>
                  </a:lnTo>
                  <a:close/>
                  <a:moveTo>
                    <a:pt x="70" y="54"/>
                  </a:moveTo>
                  <a:cubicBezTo>
                    <a:pt x="70" y="55"/>
                    <a:pt x="68" y="56"/>
                    <a:pt x="67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6"/>
                    <a:pt x="3" y="55"/>
                    <a:pt x="3" y="5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70" y="31"/>
                    <a:pt x="70" y="31"/>
                    <a:pt x="70" y="31"/>
                  </a:cubicBezTo>
                  <a:lnTo>
                    <a:pt x="70" y="54"/>
                  </a:lnTo>
                  <a:close/>
                  <a:moveTo>
                    <a:pt x="70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5" y="14"/>
                    <a:pt x="6" y="14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8" y="14"/>
                    <a:pt x="70" y="15"/>
                    <a:pt x="70" y="17"/>
                  </a:cubicBezTo>
                  <a:lnTo>
                    <a:pt x="7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7" name="Oval 196"/>
            <p:cNvSpPr>
              <a:spLocks noChangeArrowheads="1"/>
            </p:cNvSpPr>
            <p:nvPr/>
          </p:nvSpPr>
          <p:spPr bwMode="auto">
            <a:xfrm>
              <a:off x="6745193" y="3269509"/>
              <a:ext cx="68717" cy="801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38" name="Oval 197"/>
            <p:cNvSpPr>
              <a:spLocks noChangeArrowheads="1"/>
            </p:cNvSpPr>
            <p:nvPr/>
          </p:nvSpPr>
          <p:spPr bwMode="auto">
            <a:xfrm>
              <a:off x="7180401" y="3269509"/>
              <a:ext cx="80170" cy="801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39" name="Freeform 208"/>
          <p:cNvSpPr>
            <a:spLocks noEditPoints="1"/>
          </p:cNvSpPr>
          <p:nvPr/>
        </p:nvSpPr>
        <p:spPr bwMode="auto">
          <a:xfrm>
            <a:off x="9289213" y="2513161"/>
            <a:ext cx="790245" cy="734890"/>
          </a:xfrm>
          <a:custGeom>
            <a:avLst/>
            <a:gdLst>
              <a:gd name="T0" fmla="*/ 57 w 69"/>
              <a:gd name="T1" fmla="*/ 6 h 64"/>
              <a:gd name="T2" fmla="*/ 56 w 69"/>
              <a:gd name="T3" fmla="*/ 0 h 64"/>
              <a:gd name="T4" fmla="*/ 38 w 69"/>
              <a:gd name="T5" fmla="*/ 0 h 64"/>
              <a:gd name="T6" fmla="*/ 13 w 69"/>
              <a:gd name="T7" fmla="*/ 0 h 64"/>
              <a:gd name="T8" fmla="*/ 12 w 69"/>
              <a:gd name="T9" fmla="*/ 6 h 64"/>
              <a:gd name="T10" fmla="*/ 0 w 69"/>
              <a:gd name="T11" fmla="*/ 9 h 64"/>
              <a:gd name="T12" fmla="*/ 20 w 69"/>
              <a:gd name="T13" fmla="*/ 35 h 64"/>
              <a:gd name="T14" fmla="*/ 21 w 69"/>
              <a:gd name="T15" fmla="*/ 35 h 64"/>
              <a:gd name="T16" fmla="*/ 15 w 69"/>
              <a:gd name="T17" fmla="*/ 57 h 64"/>
              <a:gd name="T18" fmla="*/ 14 w 69"/>
              <a:gd name="T19" fmla="*/ 63 h 64"/>
              <a:gd name="T20" fmla="*/ 37 w 69"/>
              <a:gd name="T21" fmla="*/ 64 h 64"/>
              <a:gd name="T22" fmla="*/ 54 w 69"/>
              <a:gd name="T23" fmla="*/ 64 h 64"/>
              <a:gd name="T24" fmla="*/ 55 w 69"/>
              <a:gd name="T25" fmla="*/ 59 h 64"/>
              <a:gd name="T26" fmla="*/ 45 w 69"/>
              <a:gd name="T27" fmla="*/ 49 h 64"/>
              <a:gd name="T28" fmla="*/ 49 w 69"/>
              <a:gd name="T29" fmla="*/ 35 h 64"/>
              <a:gd name="T30" fmla="*/ 66 w 69"/>
              <a:gd name="T31" fmla="*/ 22 h 64"/>
              <a:gd name="T32" fmla="*/ 65 w 69"/>
              <a:gd name="T33" fmla="*/ 6 h 64"/>
              <a:gd name="T34" fmla="*/ 4 w 69"/>
              <a:gd name="T35" fmla="*/ 9 h 64"/>
              <a:gd name="T36" fmla="*/ 12 w 69"/>
              <a:gd name="T37" fmla="*/ 9 h 64"/>
              <a:gd name="T38" fmla="*/ 14 w 69"/>
              <a:gd name="T39" fmla="*/ 17 h 64"/>
              <a:gd name="T40" fmla="*/ 14 w 69"/>
              <a:gd name="T41" fmla="*/ 18 h 64"/>
              <a:gd name="T42" fmla="*/ 6 w 69"/>
              <a:gd name="T43" fmla="*/ 20 h 64"/>
              <a:gd name="T44" fmla="*/ 42 w 69"/>
              <a:gd name="T45" fmla="*/ 51 h 64"/>
              <a:gd name="T46" fmla="*/ 52 w 69"/>
              <a:gd name="T47" fmla="*/ 61 h 64"/>
              <a:gd name="T48" fmla="*/ 37 w 69"/>
              <a:gd name="T49" fmla="*/ 61 h 64"/>
              <a:gd name="T50" fmla="*/ 17 w 69"/>
              <a:gd name="T51" fmla="*/ 60 h 64"/>
              <a:gd name="T52" fmla="*/ 37 w 69"/>
              <a:gd name="T53" fmla="*/ 51 h 64"/>
              <a:gd name="T54" fmla="*/ 37 w 69"/>
              <a:gd name="T55" fmla="*/ 48 h 64"/>
              <a:gd name="T56" fmla="*/ 24 w 69"/>
              <a:gd name="T57" fmla="*/ 33 h 64"/>
              <a:gd name="T58" fmla="*/ 31 w 69"/>
              <a:gd name="T59" fmla="*/ 26 h 64"/>
              <a:gd name="T60" fmla="*/ 31 w 69"/>
              <a:gd name="T61" fmla="*/ 23 h 64"/>
              <a:gd name="T62" fmla="*/ 18 w 69"/>
              <a:gd name="T63" fmla="*/ 19 h 64"/>
              <a:gd name="T64" fmla="*/ 41 w 69"/>
              <a:gd name="T65" fmla="*/ 17 h 64"/>
              <a:gd name="T66" fmla="*/ 17 w 69"/>
              <a:gd name="T67" fmla="*/ 16 h 64"/>
              <a:gd name="T68" fmla="*/ 48 w 69"/>
              <a:gd name="T69" fmla="*/ 11 h 64"/>
              <a:gd name="T70" fmla="*/ 48 w 69"/>
              <a:gd name="T71" fmla="*/ 8 h 64"/>
              <a:gd name="T72" fmla="*/ 15 w 69"/>
              <a:gd name="T73" fmla="*/ 3 h 64"/>
              <a:gd name="T74" fmla="*/ 38 w 69"/>
              <a:gd name="T75" fmla="*/ 3 h 64"/>
              <a:gd name="T76" fmla="*/ 54 w 69"/>
              <a:gd name="T77" fmla="*/ 3 h 64"/>
              <a:gd name="T78" fmla="*/ 63 w 69"/>
              <a:gd name="T79" fmla="*/ 20 h 64"/>
              <a:gd name="T80" fmla="*/ 57 w 69"/>
              <a:gd name="T81" fmla="*/ 9 h 64"/>
              <a:gd name="T82" fmla="*/ 65 w 69"/>
              <a:gd name="T83" fmla="*/ 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9" h="64">
                <a:moveTo>
                  <a:pt x="65" y="6"/>
                </a:moveTo>
                <a:cubicBezTo>
                  <a:pt x="57" y="6"/>
                  <a:pt x="57" y="6"/>
                  <a:pt x="57" y="6"/>
                </a:cubicBezTo>
                <a:cubicBezTo>
                  <a:pt x="58" y="3"/>
                  <a:pt x="58" y="1"/>
                  <a:pt x="58" y="1"/>
                </a:cubicBezTo>
                <a:cubicBezTo>
                  <a:pt x="58" y="0"/>
                  <a:pt x="57" y="0"/>
                  <a:pt x="56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7" y="0"/>
                  <a:pt x="3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2" y="1"/>
                </a:cubicBezTo>
                <a:cubicBezTo>
                  <a:pt x="12" y="1"/>
                  <a:pt x="12" y="3"/>
                  <a:pt x="12" y="6"/>
                </a:cubicBezTo>
                <a:cubicBezTo>
                  <a:pt x="4" y="6"/>
                  <a:pt x="4" y="6"/>
                  <a:pt x="4" y="6"/>
                </a:cubicBezTo>
                <a:cubicBezTo>
                  <a:pt x="2" y="6"/>
                  <a:pt x="0" y="7"/>
                  <a:pt x="0" y="9"/>
                </a:cubicBezTo>
                <a:cubicBezTo>
                  <a:pt x="0" y="10"/>
                  <a:pt x="0" y="16"/>
                  <a:pt x="3" y="22"/>
                </a:cubicBezTo>
                <a:cubicBezTo>
                  <a:pt x="6" y="30"/>
                  <a:pt x="12" y="34"/>
                  <a:pt x="20" y="35"/>
                </a:cubicBezTo>
                <a:cubicBezTo>
                  <a:pt x="20" y="35"/>
                  <a:pt x="20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5" y="41"/>
                  <a:pt x="26" y="46"/>
                  <a:pt x="24" y="49"/>
                </a:cubicBezTo>
                <a:cubicBezTo>
                  <a:pt x="23" y="53"/>
                  <a:pt x="18" y="57"/>
                  <a:pt x="15" y="57"/>
                </a:cubicBezTo>
                <a:cubicBezTo>
                  <a:pt x="14" y="58"/>
                  <a:pt x="14" y="58"/>
                  <a:pt x="14" y="59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4"/>
                  <a:pt x="15" y="64"/>
                  <a:pt x="16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38" y="64"/>
                  <a:pt x="38" y="64"/>
                  <a:pt x="38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5" y="64"/>
                  <a:pt x="55" y="64"/>
                  <a:pt x="55" y="63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4" y="57"/>
                </a:cubicBezTo>
                <a:cubicBezTo>
                  <a:pt x="51" y="57"/>
                  <a:pt x="47" y="53"/>
                  <a:pt x="45" y="49"/>
                </a:cubicBezTo>
                <a:cubicBezTo>
                  <a:pt x="44" y="46"/>
                  <a:pt x="45" y="41"/>
                  <a:pt x="48" y="35"/>
                </a:cubicBezTo>
                <a:cubicBezTo>
                  <a:pt x="48" y="35"/>
                  <a:pt x="48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7" y="34"/>
                  <a:pt x="63" y="30"/>
                  <a:pt x="66" y="22"/>
                </a:cubicBezTo>
                <a:cubicBezTo>
                  <a:pt x="69" y="16"/>
                  <a:pt x="69" y="10"/>
                  <a:pt x="69" y="9"/>
                </a:cubicBezTo>
                <a:cubicBezTo>
                  <a:pt x="69" y="7"/>
                  <a:pt x="67" y="6"/>
                  <a:pt x="65" y="6"/>
                </a:cubicBezTo>
                <a:close/>
                <a:moveTo>
                  <a:pt x="6" y="20"/>
                </a:moveTo>
                <a:cubicBezTo>
                  <a:pt x="4" y="15"/>
                  <a:pt x="4" y="10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3" y="10"/>
                </a:cubicBezTo>
                <a:cubicBezTo>
                  <a:pt x="13" y="12"/>
                  <a:pt x="13" y="14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8"/>
                  <a:pt x="14" y="18"/>
                  <a:pt x="14" y="18"/>
                </a:cubicBezTo>
                <a:cubicBezTo>
                  <a:pt x="16" y="22"/>
                  <a:pt x="17" y="27"/>
                  <a:pt x="19" y="31"/>
                </a:cubicBezTo>
                <a:cubicBezTo>
                  <a:pt x="13" y="30"/>
                  <a:pt x="9" y="27"/>
                  <a:pt x="6" y="20"/>
                </a:cubicBezTo>
                <a:close/>
                <a:moveTo>
                  <a:pt x="45" y="33"/>
                </a:moveTo>
                <a:cubicBezTo>
                  <a:pt x="41" y="41"/>
                  <a:pt x="40" y="46"/>
                  <a:pt x="42" y="51"/>
                </a:cubicBezTo>
                <a:cubicBezTo>
                  <a:pt x="44" y="55"/>
                  <a:pt x="48" y="59"/>
                  <a:pt x="52" y="60"/>
                </a:cubicBezTo>
                <a:cubicBezTo>
                  <a:pt x="52" y="61"/>
                  <a:pt x="52" y="61"/>
                  <a:pt x="52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0"/>
                  <a:pt x="17" y="60"/>
                  <a:pt x="17" y="60"/>
                </a:cubicBezTo>
                <a:cubicBezTo>
                  <a:pt x="21" y="59"/>
                  <a:pt x="25" y="55"/>
                  <a:pt x="27" y="51"/>
                </a:cubicBezTo>
                <a:cubicBezTo>
                  <a:pt x="37" y="51"/>
                  <a:pt x="37" y="51"/>
                  <a:pt x="37" y="51"/>
                </a:cubicBezTo>
                <a:cubicBezTo>
                  <a:pt x="38" y="51"/>
                  <a:pt x="39" y="50"/>
                  <a:pt x="39" y="49"/>
                </a:cubicBezTo>
                <a:cubicBezTo>
                  <a:pt x="39" y="49"/>
                  <a:pt x="38" y="48"/>
                  <a:pt x="37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9" y="44"/>
                  <a:pt x="27" y="39"/>
                  <a:pt x="24" y="33"/>
                </a:cubicBezTo>
                <a:cubicBezTo>
                  <a:pt x="23" y="31"/>
                  <a:pt x="22" y="28"/>
                  <a:pt x="2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6"/>
                  <a:pt x="32" y="25"/>
                  <a:pt x="32" y="25"/>
                </a:cubicBezTo>
                <a:cubicBezTo>
                  <a:pt x="32" y="24"/>
                  <a:pt x="32" y="23"/>
                  <a:pt x="31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9" y="22"/>
                  <a:pt x="18" y="20"/>
                  <a:pt x="18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40" y="19"/>
                  <a:pt x="41" y="18"/>
                  <a:pt x="41" y="17"/>
                </a:cubicBezTo>
                <a:cubicBezTo>
                  <a:pt x="41" y="16"/>
                  <a:pt x="40" y="16"/>
                  <a:pt x="39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4"/>
                  <a:pt x="16" y="12"/>
                  <a:pt x="16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9" y="11"/>
                  <a:pt x="49" y="10"/>
                  <a:pt x="49" y="9"/>
                </a:cubicBezTo>
                <a:cubicBezTo>
                  <a:pt x="49" y="8"/>
                  <a:pt x="49" y="8"/>
                  <a:pt x="48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5" y="6"/>
                  <a:pt x="15" y="4"/>
                  <a:pt x="15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54" y="3"/>
                  <a:pt x="54" y="3"/>
                  <a:pt x="54" y="3"/>
                </a:cubicBezTo>
                <a:cubicBezTo>
                  <a:pt x="54" y="7"/>
                  <a:pt x="53" y="19"/>
                  <a:pt x="45" y="33"/>
                </a:cubicBezTo>
                <a:close/>
                <a:moveTo>
                  <a:pt x="63" y="20"/>
                </a:moveTo>
                <a:cubicBezTo>
                  <a:pt x="60" y="27"/>
                  <a:pt x="56" y="30"/>
                  <a:pt x="50" y="31"/>
                </a:cubicBezTo>
                <a:cubicBezTo>
                  <a:pt x="54" y="23"/>
                  <a:pt x="56" y="15"/>
                  <a:pt x="57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10"/>
                  <a:pt x="65" y="15"/>
                  <a:pt x="63" y="20"/>
                </a:cubicBez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cxnSp>
        <p:nvCxnSpPr>
          <p:cNvPr id="40" name="ตัวเชื่อมต่อตรง 237"/>
          <p:cNvCxnSpPr/>
          <p:nvPr/>
        </p:nvCxnSpPr>
        <p:spPr>
          <a:xfrm flipV="1">
            <a:off x="1826761" y="4613253"/>
            <a:ext cx="0" cy="47075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ตัวเชื่อมต่อตรง 237"/>
          <p:cNvCxnSpPr/>
          <p:nvPr/>
        </p:nvCxnSpPr>
        <p:spPr>
          <a:xfrm flipV="1">
            <a:off x="4477306" y="4613253"/>
            <a:ext cx="0" cy="47075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ตัวเชื่อมต่อตรง 237"/>
          <p:cNvCxnSpPr/>
          <p:nvPr/>
        </p:nvCxnSpPr>
        <p:spPr>
          <a:xfrm flipV="1">
            <a:off x="6998999" y="4629487"/>
            <a:ext cx="0" cy="47075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ตัวเชื่อมต่อตรง 237"/>
          <p:cNvCxnSpPr/>
          <p:nvPr/>
        </p:nvCxnSpPr>
        <p:spPr>
          <a:xfrm flipV="1">
            <a:off x="9649544" y="4629487"/>
            <a:ext cx="0" cy="47075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425900" y="5318336"/>
            <a:ext cx="2801722" cy="1135358"/>
            <a:chOff x="1626835" y="2349127"/>
            <a:chExt cx="2492110" cy="1009892"/>
          </a:xfrm>
        </p:grpSpPr>
        <p:sp>
          <p:nvSpPr>
            <p:cNvPr id="45" name="文本框 4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058275" y="5318336"/>
            <a:ext cx="2801722" cy="1135358"/>
            <a:chOff x="1626835" y="2349127"/>
            <a:chExt cx="2492110" cy="1009892"/>
          </a:xfrm>
        </p:grpSpPr>
        <p:sp>
          <p:nvSpPr>
            <p:cNvPr id="48" name="文本框 47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658574" y="5334570"/>
            <a:ext cx="2801722" cy="1135358"/>
            <a:chOff x="1626835" y="2349127"/>
            <a:chExt cx="2492110" cy="1009892"/>
          </a:xfrm>
        </p:grpSpPr>
        <p:sp>
          <p:nvSpPr>
            <p:cNvPr id="51" name="文本框 50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290949" y="5334570"/>
            <a:ext cx="2801722" cy="1135358"/>
            <a:chOff x="1626835" y="2349127"/>
            <a:chExt cx="2492110" cy="1009892"/>
          </a:xfrm>
        </p:grpSpPr>
        <p:sp>
          <p:nvSpPr>
            <p:cNvPr id="54" name="文本框 53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304372" y="2304474"/>
            <a:ext cx="1083469" cy="3217863"/>
          </a:xfrm>
          <a:custGeom>
            <a:avLst/>
            <a:gdLst>
              <a:gd name="T0" fmla="*/ 1 w 102"/>
              <a:gd name="T1" fmla="*/ 231 h 303"/>
              <a:gd name="T2" fmla="*/ 21 w 102"/>
              <a:gd name="T3" fmla="*/ 236 h 303"/>
              <a:gd name="T4" fmla="*/ 20 w 102"/>
              <a:gd name="T5" fmla="*/ 260 h 303"/>
              <a:gd name="T6" fmla="*/ 18 w 102"/>
              <a:gd name="T7" fmla="*/ 285 h 303"/>
              <a:gd name="T8" fmla="*/ 19 w 102"/>
              <a:gd name="T9" fmla="*/ 302 h 303"/>
              <a:gd name="T10" fmla="*/ 30 w 102"/>
              <a:gd name="T11" fmla="*/ 294 h 303"/>
              <a:gd name="T12" fmla="*/ 32 w 102"/>
              <a:gd name="T13" fmla="*/ 285 h 303"/>
              <a:gd name="T14" fmla="*/ 38 w 102"/>
              <a:gd name="T15" fmla="*/ 257 h 303"/>
              <a:gd name="T16" fmla="*/ 52 w 102"/>
              <a:gd name="T17" fmla="*/ 176 h 303"/>
              <a:gd name="T18" fmla="*/ 69 w 102"/>
              <a:gd name="T19" fmla="*/ 239 h 303"/>
              <a:gd name="T20" fmla="*/ 81 w 102"/>
              <a:gd name="T21" fmla="*/ 291 h 303"/>
              <a:gd name="T22" fmla="*/ 84 w 102"/>
              <a:gd name="T23" fmla="*/ 303 h 303"/>
              <a:gd name="T24" fmla="*/ 96 w 102"/>
              <a:gd name="T25" fmla="*/ 296 h 303"/>
              <a:gd name="T26" fmla="*/ 93 w 102"/>
              <a:gd name="T27" fmla="*/ 283 h 303"/>
              <a:gd name="T28" fmla="*/ 92 w 102"/>
              <a:gd name="T29" fmla="*/ 265 h 303"/>
              <a:gd name="T30" fmla="*/ 88 w 102"/>
              <a:gd name="T31" fmla="*/ 216 h 303"/>
              <a:gd name="T32" fmla="*/ 88 w 102"/>
              <a:gd name="T33" fmla="*/ 162 h 303"/>
              <a:gd name="T34" fmla="*/ 93 w 102"/>
              <a:gd name="T35" fmla="*/ 154 h 303"/>
              <a:gd name="T36" fmla="*/ 99 w 102"/>
              <a:gd name="T37" fmla="*/ 147 h 303"/>
              <a:gd name="T38" fmla="*/ 101 w 102"/>
              <a:gd name="T39" fmla="*/ 104 h 303"/>
              <a:gd name="T40" fmla="*/ 92 w 102"/>
              <a:gd name="T41" fmla="*/ 53 h 303"/>
              <a:gd name="T42" fmla="*/ 66 w 102"/>
              <a:gd name="T43" fmla="*/ 44 h 303"/>
              <a:gd name="T44" fmla="*/ 65 w 102"/>
              <a:gd name="T45" fmla="*/ 39 h 303"/>
              <a:gd name="T46" fmla="*/ 67 w 102"/>
              <a:gd name="T47" fmla="*/ 33 h 303"/>
              <a:gd name="T48" fmla="*/ 70 w 102"/>
              <a:gd name="T49" fmla="*/ 23 h 303"/>
              <a:gd name="T50" fmla="*/ 65 w 102"/>
              <a:gd name="T51" fmla="*/ 4 h 303"/>
              <a:gd name="T52" fmla="*/ 45 w 102"/>
              <a:gd name="T53" fmla="*/ 6 h 303"/>
              <a:gd name="T54" fmla="*/ 42 w 102"/>
              <a:gd name="T55" fmla="*/ 25 h 303"/>
              <a:gd name="T56" fmla="*/ 46 w 102"/>
              <a:gd name="T57" fmla="*/ 35 h 303"/>
              <a:gd name="T58" fmla="*/ 46 w 102"/>
              <a:gd name="T59" fmla="*/ 40 h 303"/>
              <a:gd name="T60" fmla="*/ 39 w 102"/>
              <a:gd name="T61" fmla="*/ 50 h 303"/>
              <a:gd name="T62" fmla="*/ 14 w 102"/>
              <a:gd name="T63" fmla="*/ 91 h 303"/>
              <a:gd name="T64" fmla="*/ 8 w 102"/>
              <a:gd name="T65" fmla="*/ 152 h 303"/>
              <a:gd name="T66" fmla="*/ 9 w 102"/>
              <a:gd name="T67" fmla="*/ 167 h 303"/>
              <a:gd name="T68" fmla="*/ 3 w 102"/>
              <a:gd name="T69" fmla="*/ 182 h 303"/>
              <a:gd name="T70" fmla="*/ 89 w 102"/>
              <a:gd name="T71" fmla="*/ 103 h 303"/>
              <a:gd name="T72" fmla="*/ 89 w 102"/>
              <a:gd name="T73" fmla="*/ 125 h 303"/>
              <a:gd name="T74" fmla="*/ 65 w 102"/>
              <a:gd name="T75" fmla="*/ 39 h 303"/>
              <a:gd name="T76" fmla="*/ 25 w 102"/>
              <a:gd name="T77" fmla="*/ 142 h 303"/>
              <a:gd name="T78" fmla="*/ 21 w 102"/>
              <a:gd name="T79" fmla="*/ 156 h 303"/>
              <a:gd name="T80" fmla="*/ 26 w 102"/>
              <a:gd name="T81" fmla="*/ 113 h 303"/>
              <a:gd name="T82" fmla="*/ 27 w 102"/>
              <a:gd name="T83" fmla="*/ 127 h 303"/>
              <a:gd name="T84" fmla="*/ 21 w 102"/>
              <a:gd name="T85" fmla="*/ 171 h 303"/>
              <a:gd name="T86" fmla="*/ 22 w 102"/>
              <a:gd name="T87" fmla="*/ 181 h 303"/>
              <a:gd name="T88" fmla="*/ 15 w 102"/>
              <a:gd name="T89" fmla="*/ 171 h 303"/>
              <a:gd name="T90" fmla="*/ 18 w 102"/>
              <a:gd name="T91" fmla="*/ 181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2" h="303">
                <a:moveTo>
                  <a:pt x="3" y="182"/>
                </a:moveTo>
                <a:cubicBezTo>
                  <a:pt x="3" y="184"/>
                  <a:pt x="0" y="222"/>
                  <a:pt x="0" y="225"/>
                </a:cubicBezTo>
                <a:cubicBezTo>
                  <a:pt x="0" y="227"/>
                  <a:pt x="0" y="231"/>
                  <a:pt x="1" y="231"/>
                </a:cubicBezTo>
                <a:cubicBezTo>
                  <a:pt x="3" y="232"/>
                  <a:pt x="13" y="236"/>
                  <a:pt x="14" y="236"/>
                </a:cubicBezTo>
                <a:cubicBezTo>
                  <a:pt x="15" y="235"/>
                  <a:pt x="18" y="234"/>
                  <a:pt x="18" y="234"/>
                </a:cubicBezTo>
                <a:cubicBezTo>
                  <a:pt x="18" y="234"/>
                  <a:pt x="20" y="235"/>
                  <a:pt x="21" y="236"/>
                </a:cubicBezTo>
                <a:cubicBezTo>
                  <a:pt x="21" y="241"/>
                  <a:pt x="20" y="245"/>
                  <a:pt x="20" y="245"/>
                </a:cubicBezTo>
                <a:cubicBezTo>
                  <a:pt x="20" y="247"/>
                  <a:pt x="20" y="256"/>
                  <a:pt x="20" y="257"/>
                </a:cubicBezTo>
                <a:cubicBezTo>
                  <a:pt x="20" y="259"/>
                  <a:pt x="21" y="257"/>
                  <a:pt x="20" y="260"/>
                </a:cubicBezTo>
                <a:cubicBezTo>
                  <a:pt x="19" y="262"/>
                  <a:pt x="17" y="277"/>
                  <a:pt x="17" y="279"/>
                </a:cubicBezTo>
                <a:cubicBezTo>
                  <a:pt x="17" y="280"/>
                  <a:pt x="16" y="282"/>
                  <a:pt x="17" y="283"/>
                </a:cubicBezTo>
                <a:cubicBezTo>
                  <a:pt x="17" y="284"/>
                  <a:pt x="18" y="284"/>
                  <a:pt x="18" y="285"/>
                </a:cubicBezTo>
                <a:cubicBezTo>
                  <a:pt x="18" y="285"/>
                  <a:pt x="16" y="289"/>
                  <a:pt x="14" y="292"/>
                </a:cubicBezTo>
                <a:cubicBezTo>
                  <a:pt x="12" y="295"/>
                  <a:pt x="13" y="299"/>
                  <a:pt x="13" y="300"/>
                </a:cubicBezTo>
                <a:cubicBezTo>
                  <a:pt x="13" y="301"/>
                  <a:pt x="15" y="301"/>
                  <a:pt x="19" y="302"/>
                </a:cubicBezTo>
                <a:cubicBezTo>
                  <a:pt x="23" y="303"/>
                  <a:pt x="27" y="301"/>
                  <a:pt x="28" y="300"/>
                </a:cubicBezTo>
                <a:cubicBezTo>
                  <a:pt x="29" y="299"/>
                  <a:pt x="28" y="296"/>
                  <a:pt x="28" y="295"/>
                </a:cubicBezTo>
                <a:cubicBezTo>
                  <a:pt x="29" y="295"/>
                  <a:pt x="30" y="295"/>
                  <a:pt x="30" y="294"/>
                </a:cubicBezTo>
                <a:cubicBezTo>
                  <a:pt x="30" y="294"/>
                  <a:pt x="30" y="289"/>
                  <a:pt x="30" y="289"/>
                </a:cubicBezTo>
                <a:cubicBezTo>
                  <a:pt x="32" y="288"/>
                  <a:pt x="32" y="288"/>
                  <a:pt x="32" y="288"/>
                </a:cubicBezTo>
                <a:cubicBezTo>
                  <a:pt x="32" y="288"/>
                  <a:pt x="32" y="287"/>
                  <a:pt x="32" y="285"/>
                </a:cubicBezTo>
                <a:cubicBezTo>
                  <a:pt x="32" y="283"/>
                  <a:pt x="33" y="282"/>
                  <a:pt x="33" y="278"/>
                </a:cubicBezTo>
                <a:cubicBezTo>
                  <a:pt x="33" y="275"/>
                  <a:pt x="33" y="273"/>
                  <a:pt x="35" y="267"/>
                </a:cubicBezTo>
                <a:cubicBezTo>
                  <a:pt x="37" y="260"/>
                  <a:pt x="37" y="261"/>
                  <a:pt x="38" y="257"/>
                </a:cubicBezTo>
                <a:cubicBezTo>
                  <a:pt x="39" y="253"/>
                  <a:pt x="39" y="251"/>
                  <a:pt x="41" y="244"/>
                </a:cubicBezTo>
                <a:cubicBezTo>
                  <a:pt x="43" y="238"/>
                  <a:pt x="43" y="239"/>
                  <a:pt x="44" y="232"/>
                </a:cubicBezTo>
                <a:cubicBezTo>
                  <a:pt x="45" y="224"/>
                  <a:pt x="51" y="179"/>
                  <a:pt x="52" y="176"/>
                </a:cubicBezTo>
                <a:cubicBezTo>
                  <a:pt x="53" y="173"/>
                  <a:pt x="56" y="168"/>
                  <a:pt x="57" y="168"/>
                </a:cubicBezTo>
                <a:cubicBezTo>
                  <a:pt x="57" y="168"/>
                  <a:pt x="58" y="172"/>
                  <a:pt x="59" y="176"/>
                </a:cubicBezTo>
                <a:cubicBezTo>
                  <a:pt x="61" y="187"/>
                  <a:pt x="65" y="219"/>
                  <a:pt x="69" y="239"/>
                </a:cubicBezTo>
                <a:cubicBezTo>
                  <a:pt x="71" y="250"/>
                  <a:pt x="73" y="256"/>
                  <a:pt x="73" y="261"/>
                </a:cubicBezTo>
                <a:cubicBezTo>
                  <a:pt x="74" y="269"/>
                  <a:pt x="77" y="275"/>
                  <a:pt x="77" y="278"/>
                </a:cubicBezTo>
                <a:cubicBezTo>
                  <a:pt x="77" y="282"/>
                  <a:pt x="80" y="290"/>
                  <a:pt x="81" y="291"/>
                </a:cubicBezTo>
                <a:cubicBezTo>
                  <a:pt x="81" y="292"/>
                  <a:pt x="81" y="298"/>
                  <a:pt x="81" y="299"/>
                </a:cubicBezTo>
                <a:cubicBezTo>
                  <a:pt x="81" y="299"/>
                  <a:pt x="80" y="300"/>
                  <a:pt x="80" y="300"/>
                </a:cubicBezTo>
                <a:cubicBezTo>
                  <a:pt x="81" y="301"/>
                  <a:pt x="81" y="303"/>
                  <a:pt x="84" y="303"/>
                </a:cubicBezTo>
                <a:cubicBezTo>
                  <a:pt x="86" y="303"/>
                  <a:pt x="94" y="302"/>
                  <a:pt x="95" y="302"/>
                </a:cubicBezTo>
                <a:cubicBezTo>
                  <a:pt x="96" y="302"/>
                  <a:pt x="96" y="301"/>
                  <a:pt x="96" y="301"/>
                </a:cubicBezTo>
                <a:cubicBezTo>
                  <a:pt x="96" y="300"/>
                  <a:pt x="97" y="299"/>
                  <a:pt x="96" y="296"/>
                </a:cubicBezTo>
                <a:cubicBezTo>
                  <a:pt x="95" y="293"/>
                  <a:pt x="93" y="289"/>
                  <a:pt x="93" y="288"/>
                </a:cubicBezTo>
                <a:cubicBezTo>
                  <a:pt x="93" y="287"/>
                  <a:pt x="92" y="287"/>
                  <a:pt x="92" y="286"/>
                </a:cubicBezTo>
                <a:cubicBezTo>
                  <a:pt x="93" y="286"/>
                  <a:pt x="93" y="285"/>
                  <a:pt x="93" y="283"/>
                </a:cubicBezTo>
                <a:cubicBezTo>
                  <a:pt x="92" y="281"/>
                  <a:pt x="91" y="275"/>
                  <a:pt x="91" y="275"/>
                </a:cubicBezTo>
                <a:cubicBezTo>
                  <a:pt x="91" y="275"/>
                  <a:pt x="92" y="272"/>
                  <a:pt x="91" y="271"/>
                </a:cubicBezTo>
                <a:cubicBezTo>
                  <a:pt x="91" y="269"/>
                  <a:pt x="91" y="268"/>
                  <a:pt x="92" y="265"/>
                </a:cubicBezTo>
                <a:cubicBezTo>
                  <a:pt x="92" y="263"/>
                  <a:pt x="91" y="262"/>
                  <a:pt x="91" y="254"/>
                </a:cubicBezTo>
                <a:cubicBezTo>
                  <a:pt x="91" y="250"/>
                  <a:pt x="91" y="243"/>
                  <a:pt x="90" y="236"/>
                </a:cubicBezTo>
                <a:cubicBezTo>
                  <a:pt x="90" y="228"/>
                  <a:pt x="89" y="219"/>
                  <a:pt x="88" y="216"/>
                </a:cubicBezTo>
                <a:cubicBezTo>
                  <a:pt x="88" y="211"/>
                  <a:pt x="87" y="211"/>
                  <a:pt x="87" y="206"/>
                </a:cubicBezTo>
                <a:cubicBezTo>
                  <a:pt x="87" y="202"/>
                  <a:pt x="87" y="198"/>
                  <a:pt x="87" y="190"/>
                </a:cubicBezTo>
                <a:cubicBezTo>
                  <a:pt x="88" y="185"/>
                  <a:pt x="88" y="170"/>
                  <a:pt x="88" y="162"/>
                </a:cubicBezTo>
                <a:cubicBezTo>
                  <a:pt x="89" y="161"/>
                  <a:pt x="91" y="159"/>
                  <a:pt x="91" y="158"/>
                </a:cubicBezTo>
                <a:cubicBezTo>
                  <a:pt x="91" y="158"/>
                  <a:pt x="92" y="156"/>
                  <a:pt x="93" y="154"/>
                </a:cubicBezTo>
                <a:cubicBezTo>
                  <a:pt x="93" y="154"/>
                  <a:pt x="93" y="154"/>
                  <a:pt x="93" y="154"/>
                </a:cubicBezTo>
                <a:cubicBezTo>
                  <a:pt x="94" y="153"/>
                  <a:pt x="94" y="153"/>
                  <a:pt x="94" y="153"/>
                </a:cubicBezTo>
                <a:cubicBezTo>
                  <a:pt x="98" y="154"/>
                  <a:pt x="98" y="154"/>
                  <a:pt x="98" y="154"/>
                </a:cubicBezTo>
                <a:cubicBezTo>
                  <a:pt x="98" y="154"/>
                  <a:pt x="99" y="148"/>
                  <a:pt x="99" y="147"/>
                </a:cubicBezTo>
                <a:cubicBezTo>
                  <a:pt x="99" y="146"/>
                  <a:pt x="100" y="138"/>
                  <a:pt x="101" y="133"/>
                </a:cubicBezTo>
                <a:cubicBezTo>
                  <a:pt x="102" y="128"/>
                  <a:pt x="102" y="111"/>
                  <a:pt x="102" y="111"/>
                </a:cubicBezTo>
                <a:cubicBezTo>
                  <a:pt x="102" y="110"/>
                  <a:pt x="102" y="106"/>
                  <a:pt x="101" y="104"/>
                </a:cubicBezTo>
                <a:cubicBezTo>
                  <a:pt x="101" y="102"/>
                  <a:pt x="97" y="83"/>
                  <a:pt x="96" y="79"/>
                </a:cubicBezTo>
                <a:cubicBezTo>
                  <a:pt x="95" y="76"/>
                  <a:pt x="95" y="72"/>
                  <a:pt x="95" y="67"/>
                </a:cubicBezTo>
                <a:cubicBezTo>
                  <a:pt x="95" y="63"/>
                  <a:pt x="92" y="53"/>
                  <a:pt x="92" y="53"/>
                </a:cubicBezTo>
                <a:cubicBezTo>
                  <a:pt x="91" y="52"/>
                  <a:pt x="91" y="53"/>
                  <a:pt x="91" y="52"/>
                </a:cubicBezTo>
                <a:cubicBezTo>
                  <a:pt x="90" y="52"/>
                  <a:pt x="79" y="51"/>
                  <a:pt x="76" y="49"/>
                </a:cubicBezTo>
                <a:cubicBezTo>
                  <a:pt x="73" y="47"/>
                  <a:pt x="67" y="44"/>
                  <a:pt x="66" y="44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3"/>
                  <a:pt x="66" y="42"/>
                </a:cubicBezTo>
                <a:cubicBezTo>
                  <a:pt x="66" y="42"/>
                  <a:pt x="65" y="39"/>
                  <a:pt x="65" y="39"/>
                </a:cubicBezTo>
                <a:cubicBezTo>
                  <a:pt x="65" y="39"/>
                  <a:pt x="66" y="38"/>
                  <a:pt x="66" y="37"/>
                </a:cubicBezTo>
                <a:cubicBezTo>
                  <a:pt x="67" y="36"/>
                  <a:pt x="67" y="34"/>
                  <a:pt x="67" y="34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33"/>
                  <a:pt x="68" y="33"/>
                  <a:pt x="69" y="32"/>
                </a:cubicBezTo>
                <a:cubicBezTo>
                  <a:pt x="70" y="31"/>
                  <a:pt x="70" y="30"/>
                  <a:pt x="70" y="28"/>
                </a:cubicBezTo>
                <a:cubicBezTo>
                  <a:pt x="70" y="27"/>
                  <a:pt x="70" y="25"/>
                  <a:pt x="70" y="23"/>
                </a:cubicBezTo>
                <a:cubicBezTo>
                  <a:pt x="70" y="22"/>
                  <a:pt x="69" y="22"/>
                  <a:pt x="69" y="22"/>
                </a:cubicBezTo>
                <a:cubicBezTo>
                  <a:pt x="69" y="22"/>
                  <a:pt x="69" y="14"/>
                  <a:pt x="69" y="11"/>
                </a:cubicBezTo>
                <a:cubicBezTo>
                  <a:pt x="69" y="9"/>
                  <a:pt x="68" y="6"/>
                  <a:pt x="65" y="4"/>
                </a:cubicBezTo>
                <a:cubicBezTo>
                  <a:pt x="63" y="2"/>
                  <a:pt x="58" y="0"/>
                  <a:pt x="55" y="2"/>
                </a:cubicBezTo>
                <a:cubicBezTo>
                  <a:pt x="51" y="3"/>
                  <a:pt x="50" y="4"/>
                  <a:pt x="49" y="4"/>
                </a:cubicBezTo>
                <a:cubicBezTo>
                  <a:pt x="49" y="4"/>
                  <a:pt x="47" y="4"/>
                  <a:pt x="45" y="6"/>
                </a:cubicBezTo>
                <a:cubicBezTo>
                  <a:pt x="44" y="7"/>
                  <a:pt x="43" y="13"/>
                  <a:pt x="43" y="17"/>
                </a:cubicBezTo>
                <a:cubicBezTo>
                  <a:pt x="43" y="21"/>
                  <a:pt x="43" y="23"/>
                  <a:pt x="43" y="23"/>
                </a:cubicBezTo>
                <a:cubicBezTo>
                  <a:pt x="43" y="23"/>
                  <a:pt x="43" y="23"/>
                  <a:pt x="42" y="25"/>
                </a:cubicBezTo>
                <a:cubicBezTo>
                  <a:pt x="42" y="26"/>
                  <a:pt x="43" y="30"/>
                  <a:pt x="43" y="32"/>
                </a:cubicBezTo>
                <a:cubicBezTo>
                  <a:pt x="44" y="33"/>
                  <a:pt x="45" y="33"/>
                  <a:pt x="45" y="33"/>
                </a:cubicBezTo>
                <a:cubicBezTo>
                  <a:pt x="45" y="33"/>
                  <a:pt x="45" y="34"/>
                  <a:pt x="46" y="35"/>
                </a:cubicBezTo>
                <a:cubicBezTo>
                  <a:pt x="46" y="36"/>
                  <a:pt x="47" y="38"/>
                  <a:pt x="47" y="39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6" y="40"/>
                  <a:pt x="46" y="40"/>
                </a:cubicBezTo>
                <a:cubicBezTo>
                  <a:pt x="46" y="41"/>
                  <a:pt x="46" y="43"/>
                  <a:pt x="46" y="44"/>
                </a:cubicBezTo>
                <a:cubicBezTo>
                  <a:pt x="45" y="45"/>
                  <a:pt x="45" y="45"/>
                  <a:pt x="45" y="45"/>
                </a:cubicBezTo>
                <a:cubicBezTo>
                  <a:pt x="44" y="46"/>
                  <a:pt x="43" y="48"/>
                  <a:pt x="39" y="50"/>
                </a:cubicBezTo>
                <a:cubicBezTo>
                  <a:pt x="35" y="51"/>
                  <a:pt x="23" y="55"/>
                  <a:pt x="22" y="55"/>
                </a:cubicBezTo>
                <a:cubicBezTo>
                  <a:pt x="22" y="55"/>
                  <a:pt x="22" y="55"/>
                  <a:pt x="21" y="58"/>
                </a:cubicBezTo>
                <a:cubicBezTo>
                  <a:pt x="21" y="60"/>
                  <a:pt x="15" y="90"/>
                  <a:pt x="14" y="91"/>
                </a:cubicBezTo>
                <a:cubicBezTo>
                  <a:pt x="14" y="93"/>
                  <a:pt x="13" y="95"/>
                  <a:pt x="14" y="100"/>
                </a:cubicBezTo>
                <a:cubicBezTo>
                  <a:pt x="14" y="104"/>
                  <a:pt x="13" y="105"/>
                  <a:pt x="13" y="108"/>
                </a:cubicBezTo>
                <a:cubicBezTo>
                  <a:pt x="12" y="112"/>
                  <a:pt x="8" y="152"/>
                  <a:pt x="8" y="152"/>
                </a:cubicBezTo>
                <a:cubicBezTo>
                  <a:pt x="8" y="152"/>
                  <a:pt x="8" y="154"/>
                  <a:pt x="8" y="154"/>
                </a:cubicBezTo>
                <a:cubicBezTo>
                  <a:pt x="9" y="154"/>
                  <a:pt x="11" y="156"/>
                  <a:pt x="11" y="157"/>
                </a:cubicBezTo>
                <a:cubicBezTo>
                  <a:pt x="11" y="157"/>
                  <a:pt x="10" y="166"/>
                  <a:pt x="9" y="167"/>
                </a:cubicBezTo>
                <a:cubicBezTo>
                  <a:pt x="9" y="168"/>
                  <a:pt x="11" y="169"/>
                  <a:pt x="12" y="169"/>
                </a:cubicBezTo>
                <a:cubicBezTo>
                  <a:pt x="11" y="181"/>
                  <a:pt x="11" y="181"/>
                  <a:pt x="11" y="181"/>
                </a:cubicBezTo>
                <a:cubicBezTo>
                  <a:pt x="9" y="181"/>
                  <a:pt x="4" y="180"/>
                  <a:pt x="3" y="182"/>
                </a:cubicBezTo>
                <a:close/>
                <a:moveTo>
                  <a:pt x="87" y="98"/>
                </a:moveTo>
                <a:cubicBezTo>
                  <a:pt x="87" y="97"/>
                  <a:pt x="87" y="94"/>
                  <a:pt x="87" y="94"/>
                </a:cubicBezTo>
                <a:cubicBezTo>
                  <a:pt x="88" y="96"/>
                  <a:pt x="89" y="100"/>
                  <a:pt x="89" y="103"/>
                </a:cubicBezTo>
                <a:cubicBezTo>
                  <a:pt x="89" y="106"/>
                  <a:pt x="89" y="107"/>
                  <a:pt x="89" y="109"/>
                </a:cubicBezTo>
                <a:cubicBezTo>
                  <a:pt x="90" y="111"/>
                  <a:pt x="90" y="111"/>
                  <a:pt x="90" y="113"/>
                </a:cubicBezTo>
                <a:cubicBezTo>
                  <a:pt x="90" y="116"/>
                  <a:pt x="89" y="125"/>
                  <a:pt x="89" y="125"/>
                </a:cubicBezTo>
                <a:cubicBezTo>
                  <a:pt x="89" y="124"/>
                  <a:pt x="88" y="106"/>
                  <a:pt x="87" y="104"/>
                </a:cubicBezTo>
                <a:cubicBezTo>
                  <a:pt x="87" y="102"/>
                  <a:pt x="87" y="100"/>
                  <a:pt x="87" y="98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5" y="39"/>
                  <a:pt x="65" y="39"/>
                  <a:pt x="65" y="39"/>
                </a:cubicBezTo>
                <a:close/>
                <a:moveTo>
                  <a:pt x="25" y="142"/>
                </a:moveTo>
                <a:cubicBezTo>
                  <a:pt x="25" y="147"/>
                  <a:pt x="25" y="146"/>
                  <a:pt x="24" y="150"/>
                </a:cubicBezTo>
                <a:cubicBezTo>
                  <a:pt x="24" y="155"/>
                  <a:pt x="24" y="159"/>
                  <a:pt x="24" y="159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21" y="156"/>
                  <a:pt x="23" y="154"/>
                  <a:pt x="22" y="153"/>
                </a:cubicBezTo>
                <a:cubicBezTo>
                  <a:pt x="22" y="152"/>
                  <a:pt x="22" y="150"/>
                  <a:pt x="22" y="149"/>
                </a:cubicBezTo>
                <a:cubicBezTo>
                  <a:pt x="22" y="148"/>
                  <a:pt x="25" y="117"/>
                  <a:pt x="26" y="113"/>
                </a:cubicBezTo>
                <a:cubicBezTo>
                  <a:pt x="27" y="109"/>
                  <a:pt x="28" y="99"/>
                  <a:pt x="28" y="99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05"/>
                  <a:pt x="28" y="124"/>
                  <a:pt x="27" y="127"/>
                </a:cubicBezTo>
                <a:cubicBezTo>
                  <a:pt x="26" y="131"/>
                  <a:pt x="25" y="136"/>
                  <a:pt x="25" y="142"/>
                </a:cubicBezTo>
                <a:close/>
                <a:moveTo>
                  <a:pt x="20" y="171"/>
                </a:moveTo>
                <a:cubicBezTo>
                  <a:pt x="20" y="171"/>
                  <a:pt x="21" y="171"/>
                  <a:pt x="21" y="171"/>
                </a:cubicBezTo>
                <a:cubicBezTo>
                  <a:pt x="22" y="171"/>
                  <a:pt x="24" y="165"/>
                  <a:pt x="24" y="165"/>
                </a:cubicBezTo>
                <a:cubicBezTo>
                  <a:pt x="24" y="165"/>
                  <a:pt x="25" y="175"/>
                  <a:pt x="25" y="182"/>
                </a:cubicBezTo>
                <a:cubicBezTo>
                  <a:pt x="24" y="181"/>
                  <a:pt x="23" y="181"/>
                  <a:pt x="22" y="181"/>
                </a:cubicBezTo>
                <a:lnTo>
                  <a:pt x="20" y="171"/>
                </a:lnTo>
                <a:close/>
                <a:moveTo>
                  <a:pt x="15" y="181"/>
                </a:moveTo>
                <a:cubicBezTo>
                  <a:pt x="15" y="171"/>
                  <a:pt x="15" y="171"/>
                  <a:pt x="15" y="171"/>
                </a:cubicBezTo>
                <a:cubicBezTo>
                  <a:pt x="15" y="171"/>
                  <a:pt x="15" y="171"/>
                  <a:pt x="16" y="171"/>
                </a:cubicBezTo>
                <a:cubicBezTo>
                  <a:pt x="16" y="171"/>
                  <a:pt x="17" y="171"/>
                  <a:pt x="17" y="171"/>
                </a:cubicBezTo>
                <a:cubicBezTo>
                  <a:pt x="18" y="181"/>
                  <a:pt x="18" y="181"/>
                  <a:pt x="18" y="181"/>
                </a:cubicBezTo>
                <a:cubicBezTo>
                  <a:pt x="17" y="181"/>
                  <a:pt x="16" y="181"/>
                  <a:pt x="15" y="181"/>
                </a:cubicBez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6" name="Freeform 7"/>
          <p:cNvSpPr/>
          <p:nvPr/>
        </p:nvSpPr>
        <p:spPr bwMode="auto">
          <a:xfrm>
            <a:off x="2810828" y="2325112"/>
            <a:ext cx="1115219" cy="3250406"/>
          </a:xfrm>
          <a:custGeom>
            <a:avLst/>
            <a:gdLst>
              <a:gd name="T0" fmla="*/ 10 w 105"/>
              <a:gd name="T1" fmla="*/ 291 h 306"/>
              <a:gd name="T2" fmla="*/ 19 w 105"/>
              <a:gd name="T3" fmla="*/ 275 h 306"/>
              <a:gd name="T4" fmla="*/ 23 w 105"/>
              <a:gd name="T5" fmla="*/ 254 h 306"/>
              <a:gd name="T6" fmla="*/ 30 w 105"/>
              <a:gd name="T7" fmla="*/ 183 h 306"/>
              <a:gd name="T8" fmla="*/ 30 w 105"/>
              <a:gd name="T9" fmla="*/ 147 h 306"/>
              <a:gd name="T10" fmla="*/ 34 w 105"/>
              <a:gd name="T11" fmla="*/ 124 h 306"/>
              <a:gd name="T12" fmla="*/ 35 w 105"/>
              <a:gd name="T13" fmla="*/ 118 h 306"/>
              <a:gd name="T14" fmla="*/ 30 w 105"/>
              <a:gd name="T15" fmla="*/ 104 h 306"/>
              <a:gd name="T16" fmla="*/ 27 w 105"/>
              <a:gd name="T17" fmla="*/ 94 h 306"/>
              <a:gd name="T18" fmla="*/ 31 w 105"/>
              <a:gd name="T19" fmla="*/ 68 h 306"/>
              <a:gd name="T20" fmla="*/ 33 w 105"/>
              <a:gd name="T21" fmla="*/ 61 h 306"/>
              <a:gd name="T22" fmla="*/ 38 w 105"/>
              <a:gd name="T23" fmla="*/ 51 h 306"/>
              <a:gd name="T24" fmla="*/ 54 w 105"/>
              <a:gd name="T25" fmla="*/ 45 h 306"/>
              <a:gd name="T26" fmla="*/ 58 w 105"/>
              <a:gd name="T27" fmla="*/ 41 h 306"/>
              <a:gd name="T28" fmla="*/ 59 w 105"/>
              <a:gd name="T29" fmla="*/ 41 h 306"/>
              <a:gd name="T30" fmla="*/ 59 w 105"/>
              <a:gd name="T31" fmla="*/ 40 h 306"/>
              <a:gd name="T32" fmla="*/ 60 w 105"/>
              <a:gd name="T33" fmla="*/ 40 h 306"/>
              <a:gd name="T34" fmla="*/ 60 w 105"/>
              <a:gd name="T35" fmla="*/ 37 h 306"/>
              <a:gd name="T36" fmla="*/ 58 w 105"/>
              <a:gd name="T37" fmla="*/ 30 h 306"/>
              <a:gd name="T38" fmla="*/ 56 w 105"/>
              <a:gd name="T39" fmla="*/ 26 h 306"/>
              <a:gd name="T40" fmla="*/ 57 w 105"/>
              <a:gd name="T41" fmla="*/ 20 h 306"/>
              <a:gd name="T42" fmla="*/ 58 w 105"/>
              <a:gd name="T43" fmla="*/ 4 h 306"/>
              <a:gd name="T44" fmla="*/ 78 w 105"/>
              <a:gd name="T45" fmla="*/ 3 h 306"/>
              <a:gd name="T46" fmla="*/ 83 w 105"/>
              <a:gd name="T47" fmla="*/ 9 h 306"/>
              <a:gd name="T48" fmla="*/ 84 w 105"/>
              <a:gd name="T49" fmla="*/ 21 h 306"/>
              <a:gd name="T50" fmla="*/ 82 w 105"/>
              <a:gd name="T51" fmla="*/ 30 h 306"/>
              <a:gd name="T52" fmla="*/ 80 w 105"/>
              <a:gd name="T53" fmla="*/ 33 h 306"/>
              <a:gd name="T54" fmla="*/ 78 w 105"/>
              <a:gd name="T55" fmla="*/ 38 h 306"/>
              <a:gd name="T56" fmla="*/ 79 w 105"/>
              <a:gd name="T57" fmla="*/ 38 h 306"/>
              <a:gd name="T58" fmla="*/ 79 w 105"/>
              <a:gd name="T59" fmla="*/ 38 h 306"/>
              <a:gd name="T60" fmla="*/ 79 w 105"/>
              <a:gd name="T61" fmla="*/ 38 h 306"/>
              <a:gd name="T62" fmla="*/ 82 w 105"/>
              <a:gd name="T63" fmla="*/ 41 h 306"/>
              <a:gd name="T64" fmla="*/ 85 w 105"/>
              <a:gd name="T65" fmla="*/ 44 h 306"/>
              <a:gd name="T66" fmla="*/ 104 w 105"/>
              <a:gd name="T67" fmla="*/ 52 h 306"/>
              <a:gd name="T68" fmla="*/ 104 w 105"/>
              <a:gd name="T69" fmla="*/ 64 h 306"/>
              <a:gd name="T70" fmla="*/ 102 w 105"/>
              <a:gd name="T71" fmla="*/ 85 h 306"/>
              <a:gd name="T72" fmla="*/ 96 w 105"/>
              <a:gd name="T73" fmla="*/ 109 h 306"/>
              <a:gd name="T74" fmla="*/ 95 w 105"/>
              <a:gd name="T75" fmla="*/ 120 h 306"/>
              <a:gd name="T76" fmla="*/ 105 w 105"/>
              <a:gd name="T77" fmla="*/ 151 h 306"/>
              <a:gd name="T78" fmla="*/ 97 w 105"/>
              <a:gd name="T79" fmla="*/ 153 h 306"/>
              <a:gd name="T80" fmla="*/ 98 w 105"/>
              <a:gd name="T81" fmla="*/ 184 h 306"/>
              <a:gd name="T82" fmla="*/ 94 w 105"/>
              <a:gd name="T83" fmla="*/ 220 h 306"/>
              <a:gd name="T84" fmla="*/ 94 w 105"/>
              <a:gd name="T85" fmla="*/ 233 h 306"/>
              <a:gd name="T86" fmla="*/ 93 w 105"/>
              <a:gd name="T87" fmla="*/ 264 h 306"/>
              <a:gd name="T88" fmla="*/ 89 w 105"/>
              <a:gd name="T89" fmla="*/ 290 h 306"/>
              <a:gd name="T90" fmla="*/ 89 w 105"/>
              <a:gd name="T91" fmla="*/ 302 h 306"/>
              <a:gd name="T92" fmla="*/ 78 w 105"/>
              <a:gd name="T93" fmla="*/ 305 h 306"/>
              <a:gd name="T94" fmla="*/ 72 w 105"/>
              <a:gd name="T95" fmla="*/ 302 h 306"/>
              <a:gd name="T96" fmla="*/ 73 w 105"/>
              <a:gd name="T97" fmla="*/ 294 h 306"/>
              <a:gd name="T98" fmla="*/ 72 w 105"/>
              <a:gd name="T99" fmla="*/ 283 h 306"/>
              <a:gd name="T100" fmla="*/ 71 w 105"/>
              <a:gd name="T101" fmla="*/ 267 h 306"/>
              <a:gd name="T102" fmla="*/ 76 w 105"/>
              <a:gd name="T103" fmla="*/ 236 h 306"/>
              <a:gd name="T104" fmla="*/ 74 w 105"/>
              <a:gd name="T105" fmla="*/ 215 h 306"/>
              <a:gd name="T106" fmla="*/ 63 w 105"/>
              <a:gd name="T107" fmla="*/ 179 h 306"/>
              <a:gd name="T108" fmla="*/ 53 w 105"/>
              <a:gd name="T109" fmla="*/ 217 h 306"/>
              <a:gd name="T110" fmla="*/ 46 w 105"/>
              <a:gd name="T111" fmla="*/ 237 h 306"/>
              <a:gd name="T112" fmla="*/ 44 w 105"/>
              <a:gd name="T113" fmla="*/ 265 h 306"/>
              <a:gd name="T114" fmla="*/ 43 w 105"/>
              <a:gd name="T115" fmla="*/ 281 h 306"/>
              <a:gd name="T116" fmla="*/ 42 w 105"/>
              <a:gd name="T117" fmla="*/ 290 h 306"/>
              <a:gd name="T118" fmla="*/ 41 w 105"/>
              <a:gd name="T119" fmla="*/ 295 h 306"/>
              <a:gd name="T120" fmla="*/ 29 w 105"/>
              <a:gd name="T121" fmla="*/ 295 h 306"/>
              <a:gd name="T122" fmla="*/ 5 w 105"/>
              <a:gd name="T123" fmla="*/ 298 h 306"/>
              <a:gd name="T124" fmla="*/ 1 w 105"/>
              <a:gd name="T125" fmla="*/ 29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306">
                <a:moveTo>
                  <a:pt x="2" y="293"/>
                </a:moveTo>
                <a:cubicBezTo>
                  <a:pt x="2" y="293"/>
                  <a:pt x="8" y="292"/>
                  <a:pt x="10" y="291"/>
                </a:cubicBezTo>
                <a:cubicBezTo>
                  <a:pt x="13" y="289"/>
                  <a:pt x="21" y="281"/>
                  <a:pt x="21" y="281"/>
                </a:cubicBezTo>
                <a:cubicBezTo>
                  <a:pt x="21" y="281"/>
                  <a:pt x="20" y="276"/>
                  <a:pt x="19" y="275"/>
                </a:cubicBezTo>
                <a:cubicBezTo>
                  <a:pt x="19" y="274"/>
                  <a:pt x="20" y="271"/>
                  <a:pt x="21" y="267"/>
                </a:cubicBezTo>
                <a:cubicBezTo>
                  <a:pt x="22" y="263"/>
                  <a:pt x="24" y="260"/>
                  <a:pt x="23" y="254"/>
                </a:cubicBezTo>
                <a:cubicBezTo>
                  <a:pt x="22" y="248"/>
                  <a:pt x="25" y="216"/>
                  <a:pt x="25" y="215"/>
                </a:cubicBezTo>
                <a:cubicBezTo>
                  <a:pt x="25" y="214"/>
                  <a:pt x="29" y="185"/>
                  <a:pt x="30" y="183"/>
                </a:cubicBezTo>
                <a:cubicBezTo>
                  <a:pt x="30" y="180"/>
                  <a:pt x="38" y="152"/>
                  <a:pt x="38" y="152"/>
                </a:cubicBezTo>
                <a:cubicBezTo>
                  <a:pt x="38" y="152"/>
                  <a:pt x="30" y="147"/>
                  <a:pt x="30" y="147"/>
                </a:cubicBezTo>
                <a:cubicBezTo>
                  <a:pt x="29" y="146"/>
                  <a:pt x="31" y="144"/>
                  <a:pt x="32" y="139"/>
                </a:cubicBezTo>
                <a:cubicBezTo>
                  <a:pt x="34" y="135"/>
                  <a:pt x="34" y="124"/>
                  <a:pt x="34" y="124"/>
                </a:cubicBezTo>
                <a:cubicBezTo>
                  <a:pt x="34" y="124"/>
                  <a:pt x="33" y="123"/>
                  <a:pt x="33" y="123"/>
                </a:cubicBezTo>
                <a:cubicBezTo>
                  <a:pt x="33" y="122"/>
                  <a:pt x="34" y="120"/>
                  <a:pt x="35" y="118"/>
                </a:cubicBezTo>
                <a:cubicBezTo>
                  <a:pt x="35" y="117"/>
                  <a:pt x="38" y="107"/>
                  <a:pt x="38" y="107"/>
                </a:cubicBezTo>
                <a:cubicBezTo>
                  <a:pt x="38" y="107"/>
                  <a:pt x="32" y="106"/>
                  <a:pt x="30" y="104"/>
                </a:cubicBezTo>
                <a:cubicBezTo>
                  <a:pt x="28" y="103"/>
                  <a:pt x="27" y="101"/>
                  <a:pt x="27" y="100"/>
                </a:cubicBezTo>
                <a:cubicBezTo>
                  <a:pt x="27" y="99"/>
                  <a:pt x="27" y="96"/>
                  <a:pt x="27" y="94"/>
                </a:cubicBezTo>
                <a:cubicBezTo>
                  <a:pt x="28" y="91"/>
                  <a:pt x="31" y="74"/>
                  <a:pt x="31" y="72"/>
                </a:cubicBezTo>
                <a:cubicBezTo>
                  <a:pt x="31" y="71"/>
                  <a:pt x="31" y="69"/>
                  <a:pt x="31" y="68"/>
                </a:cubicBezTo>
                <a:cubicBezTo>
                  <a:pt x="31" y="68"/>
                  <a:pt x="32" y="67"/>
                  <a:pt x="32" y="65"/>
                </a:cubicBezTo>
                <a:cubicBezTo>
                  <a:pt x="33" y="64"/>
                  <a:pt x="33" y="63"/>
                  <a:pt x="33" y="61"/>
                </a:cubicBezTo>
                <a:cubicBezTo>
                  <a:pt x="33" y="59"/>
                  <a:pt x="34" y="53"/>
                  <a:pt x="34" y="53"/>
                </a:cubicBezTo>
                <a:cubicBezTo>
                  <a:pt x="34" y="53"/>
                  <a:pt x="35" y="52"/>
                  <a:pt x="38" y="51"/>
                </a:cubicBezTo>
                <a:cubicBezTo>
                  <a:pt x="40" y="51"/>
                  <a:pt x="52" y="47"/>
                  <a:pt x="52" y="47"/>
                </a:cubicBezTo>
                <a:cubicBezTo>
                  <a:pt x="52" y="47"/>
                  <a:pt x="54" y="46"/>
                  <a:pt x="54" y="45"/>
                </a:cubicBezTo>
                <a:cubicBezTo>
                  <a:pt x="54" y="45"/>
                  <a:pt x="55" y="44"/>
                  <a:pt x="56" y="43"/>
                </a:cubicBezTo>
                <a:cubicBezTo>
                  <a:pt x="57" y="43"/>
                  <a:pt x="58" y="42"/>
                  <a:pt x="58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6"/>
                  <a:pt x="59" y="35"/>
                </a:cubicBezTo>
                <a:cubicBezTo>
                  <a:pt x="58" y="34"/>
                  <a:pt x="58" y="30"/>
                  <a:pt x="58" y="30"/>
                </a:cubicBezTo>
                <a:cubicBezTo>
                  <a:pt x="58" y="30"/>
                  <a:pt x="57" y="30"/>
                  <a:pt x="57" y="29"/>
                </a:cubicBezTo>
                <a:cubicBezTo>
                  <a:pt x="56" y="28"/>
                  <a:pt x="56" y="27"/>
                  <a:pt x="56" y="26"/>
                </a:cubicBezTo>
                <a:cubicBezTo>
                  <a:pt x="56" y="25"/>
                  <a:pt x="55" y="22"/>
                  <a:pt x="56" y="21"/>
                </a:cubicBezTo>
                <a:cubicBezTo>
                  <a:pt x="56" y="19"/>
                  <a:pt x="57" y="20"/>
                  <a:pt x="57" y="20"/>
                </a:cubicBezTo>
                <a:cubicBezTo>
                  <a:pt x="57" y="20"/>
                  <a:pt x="56" y="15"/>
                  <a:pt x="56" y="13"/>
                </a:cubicBezTo>
                <a:cubicBezTo>
                  <a:pt x="55" y="11"/>
                  <a:pt x="57" y="6"/>
                  <a:pt x="58" y="4"/>
                </a:cubicBezTo>
                <a:cubicBezTo>
                  <a:pt x="58" y="3"/>
                  <a:pt x="65" y="0"/>
                  <a:pt x="69" y="0"/>
                </a:cubicBezTo>
                <a:cubicBezTo>
                  <a:pt x="73" y="0"/>
                  <a:pt x="77" y="2"/>
                  <a:pt x="78" y="3"/>
                </a:cubicBezTo>
                <a:cubicBezTo>
                  <a:pt x="79" y="4"/>
                  <a:pt x="80" y="6"/>
                  <a:pt x="80" y="6"/>
                </a:cubicBezTo>
                <a:cubicBezTo>
                  <a:pt x="80" y="6"/>
                  <a:pt x="82" y="7"/>
                  <a:pt x="83" y="9"/>
                </a:cubicBezTo>
                <a:cubicBezTo>
                  <a:pt x="84" y="11"/>
                  <a:pt x="83" y="21"/>
                  <a:pt x="83" y="21"/>
                </a:cubicBezTo>
                <a:cubicBezTo>
                  <a:pt x="83" y="21"/>
                  <a:pt x="83" y="21"/>
                  <a:pt x="84" y="21"/>
                </a:cubicBezTo>
                <a:cubicBezTo>
                  <a:pt x="84" y="21"/>
                  <a:pt x="84" y="22"/>
                  <a:pt x="84" y="24"/>
                </a:cubicBezTo>
                <a:cubicBezTo>
                  <a:pt x="84" y="26"/>
                  <a:pt x="83" y="29"/>
                  <a:pt x="82" y="30"/>
                </a:cubicBezTo>
                <a:cubicBezTo>
                  <a:pt x="81" y="31"/>
                  <a:pt x="80" y="30"/>
                  <a:pt x="80" y="30"/>
                </a:cubicBezTo>
                <a:cubicBezTo>
                  <a:pt x="80" y="30"/>
                  <a:pt x="80" y="31"/>
                  <a:pt x="80" y="33"/>
                </a:cubicBezTo>
                <a:cubicBezTo>
                  <a:pt x="80" y="35"/>
                  <a:pt x="78" y="37"/>
                  <a:pt x="78" y="37"/>
                </a:cubicBezTo>
                <a:cubicBezTo>
                  <a:pt x="78" y="38"/>
                  <a:pt x="78" y="38"/>
                  <a:pt x="78" y="38"/>
                </a:cubicBezTo>
                <a:cubicBezTo>
                  <a:pt x="78" y="38"/>
                  <a:pt x="78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79" y="38"/>
                  <a:pt x="79" y="39"/>
                </a:cubicBezTo>
                <a:cubicBezTo>
                  <a:pt x="80" y="39"/>
                  <a:pt x="81" y="40"/>
                  <a:pt x="82" y="41"/>
                </a:cubicBezTo>
                <a:cubicBezTo>
                  <a:pt x="83" y="41"/>
                  <a:pt x="83" y="42"/>
                  <a:pt x="83" y="43"/>
                </a:cubicBezTo>
                <a:cubicBezTo>
                  <a:pt x="84" y="44"/>
                  <a:pt x="84" y="44"/>
                  <a:pt x="85" y="44"/>
                </a:cubicBezTo>
                <a:cubicBezTo>
                  <a:pt x="86" y="45"/>
                  <a:pt x="93" y="47"/>
                  <a:pt x="94" y="48"/>
                </a:cubicBezTo>
                <a:cubicBezTo>
                  <a:pt x="96" y="48"/>
                  <a:pt x="103" y="50"/>
                  <a:pt x="104" y="52"/>
                </a:cubicBezTo>
                <a:cubicBezTo>
                  <a:pt x="105" y="53"/>
                  <a:pt x="104" y="57"/>
                  <a:pt x="103" y="59"/>
                </a:cubicBezTo>
                <a:cubicBezTo>
                  <a:pt x="103" y="61"/>
                  <a:pt x="104" y="62"/>
                  <a:pt x="104" y="64"/>
                </a:cubicBezTo>
                <a:cubicBezTo>
                  <a:pt x="105" y="66"/>
                  <a:pt x="105" y="72"/>
                  <a:pt x="104" y="76"/>
                </a:cubicBezTo>
                <a:cubicBezTo>
                  <a:pt x="103" y="79"/>
                  <a:pt x="102" y="81"/>
                  <a:pt x="102" y="85"/>
                </a:cubicBezTo>
                <a:cubicBezTo>
                  <a:pt x="101" y="90"/>
                  <a:pt x="98" y="104"/>
                  <a:pt x="98" y="104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6" y="109"/>
                  <a:pt x="96" y="118"/>
                  <a:pt x="96" y="119"/>
                </a:cubicBezTo>
                <a:cubicBezTo>
                  <a:pt x="97" y="119"/>
                  <a:pt x="95" y="120"/>
                  <a:pt x="95" y="120"/>
                </a:cubicBezTo>
                <a:cubicBezTo>
                  <a:pt x="95" y="120"/>
                  <a:pt x="97" y="126"/>
                  <a:pt x="97" y="128"/>
                </a:cubicBezTo>
                <a:cubicBezTo>
                  <a:pt x="98" y="130"/>
                  <a:pt x="105" y="151"/>
                  <a:pt x="105" y="151"/>
                </a:cubicBezTo>
                <a:cubicBezTo>
                  <a:pt x="105" y="151"/>
                  <a:pt x="104" y="151"/>
                  <a:pt x="102" y="153"/>
                </a:cubicBezTo>
                <a:cubicBezTo>
                  <a:pt x="99" y="154"/>
                  <a:pt x="97" y="153"/>
                  <a:pt x="97" y="153"/>
                </a:cubicBezTo>
                <a:cubicBezTo>
                  <a:pt x="97" y="153"/>
                  <a:pt x="97" y="159"/>
                  <a:pt x="97" y="164"/>
                </a:cubicBezTo>
                <a:cubicBezTo>
                  <a:pt x="97" y="168"/>
                  <a:pt x="97" y="178"/>
                  <a:pt x="98" y="184"/>
                </a:cubicBezTo>
                <a:cubicBezTo>
                  <a:pt x="99" y="190"/>
                  <a:pt x="98" y="189"/>
                  <a:pt x="97" y="193"/>
                </a:cubicBezTo>
                <a:cubicBezTo>
                  <a:pt x="97" y="197"/>
                  <a:pt x="94" y="220"/>
                  <a:pt x="94" y="220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94" y="228"/>
                  <a:pt x="94" y="231"/>
                  <a:pt x="94" y="233"/>
                </a:cubicBezTo>
                <a:cubicBezTo>
                  <a:pt x="95" y="235"/>
                  <a:pt x="95" y="236"/>
                  <a:pt x="95" y="242"/>
                </a:cubicBezTo>
                <a:cubicBezTo>
                  <a:pt x="95" y="249"/>
                  <a:pt x="92" y="262"/>
                  <a:pt x="93" y="264"/>
                </a:cubicBezTo>
                <a:cubicBezTo>
                  <a:pt x="93" y="266"/>
                  <a:pt x="93" y="272"/>
                  <a:pt x="93" y="277"/>
                </a:cubicBezTo>
                <a:cubicBezTo>
                  <a:pt x="92" y="281"/>
                  <a:pt x="89" y="290"/>
                  <a:pt x="89" y="290"/>
                </a:cubicBezTo>
                <a:cubicBezTo>
                  <a:pt x="89" y="290"/>
                  <a:pt x="89" y="297"/>
                  <a:pt x="89" y="298"/>
                </a:cubicBezTo>
                <a:cubicBezTo>
                  <a:pt x="89" y="300"/>
                  <a:pt x="89" y="301"/>
                  <a:pt x="89" y="302"/>
                </a:cubicBezTo>
                <a:cubicBezTo>
                  <a:pt x="89" y="302"/>
                  <a:pt x="88" y="302"/>
                  <a:pt x="87" y="304"/>
                </a:cubicBezTo>
                <a:cubicBezTo>
                  <a:pt x="85" y="305"/>
                  <a:pt x="81" y="306"/>
                  <a:pt x="78" y="305"/>
                </a:cubicBezTo>
                <a:cubicBezTo>
                  <a:pt x="75" y="305"/>
                  <a:pt x="72" y="304"/>
                  <a:pt x="72" y="303"/>
                </a:cubicBezTo>
                <a:cubicBezTo>
                  <a:pt x="72" y="303"/>
                  <a:pt x="72" y="302"/>
                  <a:pt x="72" y="302"/>
                </a:cubicBezTo>
                <a:cubicBezTo>
                  <a:pt x="72" y="301"/>
                  <a:pt x="71" y="301"/>
                  <a:pt x="71" y="300"/>
                </a:cubicBezTo>
                <a:cubicBezTo>
                  <a:pt x="71" y="298"/>
                  <a:pt x="72" y="295"/>
                  <a:pt x="73" y="294"/>
                </a:cubicBezTo>
                <a:cubicBezTo>
                  <a:pt x="73" y="292"/>
                  <a:pt x="74" y="289"/>
                  <a:pt x="74" y="289"/>
                </a:cubicBezTo>
                <a:cubicBezTo>
                  <a:pt x="74" y="289"/>
                  <a:pt x="72" y="285"/>
                  <a:pt x="72" y="283"/>
                </a:cubicBezTo>
                <a:cubicBezTo>
                  <a:pt x="72" y="280"/>
                  <a:pt x="73" y="277"/>
                  <a:pt x="74" y="275"/>
                </a:cubicBezTo>
                <a:cubicBezTo>
                  <a:pt x="74" y="273"/>
                  <a:pt x="73" y="271"/>
                  <a:pt x="71" y="267"/>
                </a:cubicBezTo>
                <a:cubicBezTo>
                  <a:pt x="70" y="264"/>
                  <a:pt x="71" y="262"/>
                  <a:pt x="72" y="259"/>
                </a:cubicBezTo>
                <a:cubicBezTo>
                  <a:pt x="73" y="256"/>
                  <a:pt x="76" y="236"/>
                  <a:pt x="76" y="236"/>
                </a:cubicBezTo>
                <a:cubicBezTo>
                  <a:pt x="76" y="236"/>
                  <a:pt x="75" y="228"/>
                  <a:pt x="74" y="225"/>
                </a:cubicBezTo>
                <a:cubicBezTo>
                  <a:pt x="73" y="221"/>
                  <a:pt x="74" y="217"/>
                  <a:pt x="74" y="215"/>
                </a:cubicBezTo>
                <a:cubicBezTo>
                  <a:pt x="73" y="212"/>
                  <a:pt x="70" y="209"/>
                  <a:pt x="70" y="204"/>
                </a:cubicBezTo>
                <a:cubicBezTo>
                  <a:pt x="69" y="199"/>
                  <a:pt x="63" y="179"/>
                  <a:pt x="63" y="179"/>
                </a:cubicBezTo>
                <a:cubicBezTo>
                  <a:pt x="63" y="179"/>
                  <a:pt x="62" y="180"/>
                  <a:pt x="60" y="188"/>
                </a:cubicBezTo>
                <a:cubicBezTo>
                  <a:pt x="58" y="195"/>
                  <a:pt x="54" y="213"/>
                  <a:pt x="53" y="217"/>
                </a:cubicBezTo>
                <a:cubicBezTo>
                  <a:pt x="52" y="222"/>
                  <a:pt x="51" y="224"/>
                  <a:pt x="49" y="227"/>
                </a:cubicBezTo>
                <a:cubicBezTo>
                  <a:pt x="47" y="229"/>
                  <a:pt x="47" y="233"/>
                  <a:pt x="46" y="237"/>
                </a:cubicBezTo>
                <a:cubicBezTo>
                  <a:pt x="46" y="241"/>
                  <a:pt x="45" y="256"/>
                  <a:pt x="45" y="256"/>
                </a:cubicBezTo>
                <a:cubicBezTo>
                  <a:pt x="44" y="265"/>
                  <a:pt x="44" y="265"/>
                  <a:pt x="44" y="265"/>
                </a:cubicBezTo>
                <a:cubicBezTo>
                  <a:pt x="44" y="265"/>
                  <a:pt x="45" y="270"/>
                  <a:pt x="46" y="271"/>
                </a:cubicBezTo>
                <a:cubicBezTo>
                  <a:pt x="46" y="273"/>
                  <a:pt x="43" y="281"/>
                  <a:pt x="43" y="281"/>
                </a:cubicBezTo>
                <a:cubicBezTo>
                  <a:pt x="43" y="281"/>
                  <a:pt x="43" y="284"/>
                  <a:pt x="44" y="285"/>
                </a:cubicBezTo>
                <a:cubicBezTo>
                  <a:pt x="44" y="286"/>
                  <a:pt x="42" y="290"/>
                  <a:pt x="42" y="290"/>
                </a:cubicBezTo>
                <a:cubicBezTo>
                  <a:pt x="42" y="290"/>
                  <a:pt x="42" y="293"/>
                  <a:pt x="42" y="294"/>
                </a:cubicBezTo>
                <a:cubicBezTo>
                  <a:pt x="42" y="295"/>
                  <a:pt x="42" y="295"/>
                  <a:pt x="41" y="295"/>
                </a:cubicBezTo>
                <a:cubicBezTo>
                  <a:pt x="40" y="295"/>
                  <a:pt x="33" y="296"/>
                  <a:pt x="32" y="296"/>
                </a:cubicBezTo>
                <a:cubicBezTo>
                  <a:pt x="32" y="296"/>
                  <a:pt x="29" y="295"/>
                  <a:pt x="29" y="295"/>
                </a:cubicBezTo>
                <a:cubicBezTo>
                  <a:pt x="28" y="295"/>
                  <a:pt x="27" y="296"/>
                  <a:pt x="19" y="298"/>
                </a:cubicBezTo>
                <a:cubicBezTo>
                  <a:pt x="12" y="300"/>
                  <a:pt x="6" y="299"/>
                  <a:pt x="5" y="298"/>
                </a:cubicBezTo>
                <a:cubicBezTo>
                  <a:pt x="3" y="298"/>
                  <a:pt x="1" y="297"/>
                  <a:pt x="1" y="296"/>
                </a:cubicBezTo>
                <a:cubicBezTo>
                  <a:pt x="0" y="296"/>
                  <a:pt x="1" y="295"/>
                  <a:pt x="1" y="295"/>
                </a:cubicBezTo>
                <a:cubicBezTo>
                  <a:pt x="1" y="294"/>
                  <a:pt x="1" y="294"/>
                  <a:pt x="2" y="293"/>
                </a:cubicBez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6723222" y="2314793"/>
            <a:ext cx="721519" cy="3228975"/>
          </a:xfrm>
          <a:custGeom>
            <a:avLst/>
            <a:gdLst>
              <a:gd name="T0" fmla="*/ 65 w 68"/>
              <a:gd name="T1" fmla="*/ 70 h 304"/>
              <a:gd name="T2" fmla="*/ 62 w 68"/>
              <a:gd name="T3" fmla="*/ 56 h 304"/>
              <a:gd name="T4" fmla="*/ 51 w 68"/>
              <a:gd name="T5" fmla="*/ 45 h 304"/>
              <a:gd name="T6" fmla="*/ 49 w 68"/>
              <a:gd name="T7" fmla="*/ 44 h 304"/>
              <a:gd name="T8" fmla="*/ 49 w 68"/>
              <a:gd name="T9" fmla="*/ 40 h 304"/>
              <a:gd name="T10" fmla="*/ 54 w 68"/>
              <a:gd name="T11" fmla="*/ 25 h 304"/>
              <a:gd name="T12" fmla="*/ 54 w 68"/>
              <a:gd name="T13" fmla="*/ 17 h 304"/>
              <a:gd name="T14" fmla="*/ 42 w 68"/>
              <a:gd name="T15" fmla="*/ 1 h 304"/>
              <a:gd name="T16" fmla="*/ 26 w 68"/>
              <a:gd name="T17" fmla="*/ 9 h 304"/>
              <a:gd name="T18" fmla="*/ 25 w 68"/>
              <a:gd name="T19" fmla="*/ 23 h 304"/>
              <a:gd name="T20" fmla="*/ 27 w 68"/>
              <a:gd name="T21" fmla="*/ 28 h 304"/>
              <a:gd name="T22" fmla="*/ 26 w 68"/>
              <a:gd name="T23" fmla="*/ 35 h 304"/>
              <a:gd name="T24" fmla="*/ 32 w 68"/>
              <a:gd name="T25" fmla="*/ 38 h 304"/>
              <a:gd name="T26" fmla="*/ 30 w 68"/>
              <a:gd name="T27" fmla="*/ 41 h 304"/>
              <a:gd name="T28" fmla="*/ 24 w 68"/>
              <a:gd name="T29" fmla="*/ 48 h 304"/>
              <a:gd name="T30" fmla="*/ 22 w 68"/>
              <a:gd name="T31" fmla="*/ 50 h 304"/>
              <a:gd name="T32" fmla="*/ 4 w 68"/>
              <a:gd name="T33" fmla="*/ 80 h 304"/>
              <a:gd name="T34" fmla="*/ 0 w 68"/>
              <a:gd name="T35" fmla="*/ 110 h 304"/>
              <a:gd name="T36" fmla="*/ 11 w 68"/>
              <a:gd name="T37" fmla="*/ 141 h 304"/>
              <a:gd name="T38" fmla="*/ 12 w 68"/>
              <a:gd name="T39" fmla="*/ 165 h 304"/>
              <a:gd name="T40" fmla="*/ 15 w 68"/>
              <a:gd name="T41" fmla="*/ 196 h 304"/>
              <a:gd name="T42" fmla="*/ 21 w 68"/>
              <a:gd name="T43" fmla="*/ 211 h 304"/>
              <a:gd name="T44" fmla="*/ 22 w 68"/>
              <a:gd name="T45" fmla="*/ 269 h 304"/>
              <a:gd name="T46" fmla="*/ 21 w 68"/>
              <a:gd name="T47" fmla="*/ 274 h 304"/>
              <a:gd name="T48" fmla="*/ 21 w 68"/>
              <a:gd name="T49" fmla="*/ 287 h 304"/>
              <a:gd name="T50" fmla="*/ 23 w 68"/>
              <a:gd name="T51" fmla="*/ 300 h 304"/>
              <a:gd name="T52" fmla="*/ 26 w 68"/>
              <a:gd name="T53" fmla="*/ 303 h 304"/>
              <a:gd name="T54" fmla="*/ 43 w 68"/>
              <a:gd name="T55" fmla="*/ 303 h 304"/>
              <a:gd name="T56" fmla="*/ 51 w 68"/>
              <a:gd name="T57" fmla="*/ 300 h 304"/>
              <a:gd name="T58" fmla="*/ 57 w 68"/>
              <a:gd name="T59" fmla="*/ 293 h 304"/>
              <a:gd name="T60" fmla="*/ 49 w 68"/>
              <a:gd name="T61" fmla="*/ 289 h 304"/>
              <a:gd name="T62" fmla="*/ 45 w 68"/>
              <a:gd name="T63" fmla="*/ 261 h 304"/>
              <a:gd name="T64" fmla="*/ 53 w 68"/>
              <a:gd name="T65" fmla="*/ 213 h 304"/>
              <a:gd name="T66" fmla="*/ 54 w 68"/>
              <a:gd name="T67" fmla="*/ 198 h 304"/>
              <a:gd name="T68" fmla="*/ 61 w 68"/>
              <a:gd name="T69" fmla="*/ 167 h 304"/>
              <a:gd name="T70" fmla="*/ 66 w 68"/>
              <a:gd name="T71" fmla="*/ 140 h 304"/>
              <a:gd name="T72" fmla="*/ 62 w 68"/>
              <a:gd name="T73" fmla="*/ 113 h 304"/>
              <a:gd name="T74" fmla="*/ 67 w 68"/>
              <a:gd name="T75" fmla="*/ 85 h 304"/>
              <a:gd name="T76" fmla="*/ 16 w 68"/>
              <a:gd name="T77" fmla="*/ 103 h 304"/>
              <a:gd name="T78" fmla="*/ 18 w 68"/>
              <a:gd name="T79" fmla="*/ 88 h 304"/>
              <a:gd name="T80" fmla="*/ 19 w 68"/>
              <a:gd name="T81" fmla="*/ 90 h 304"/>
              <a:gd name="T82" fmla="*/ 20 w 68"/>
              <a:gd name="T83" fmla="*/ 106 h 304"/>
              <a:gd name="T84" fmla="*/ 33 w 68"/>
              <a:gd name="T85" fmla="*/ 255 h 304"/>
              <a:gd name="T86" fmla="*/ 32 w 68"/>
              <a:gd name="T87" fmla="*/ 26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8" h="304">
                <a:moveTo>
                  <a:pt x="67" y="85"/>
                </a:moveTo>
                <a:cubicBezTo>
                  <a:pt x="68" y="81"/>
                  <a:pt x="65" y="70"/>
                  <a:pt x="65" y="70"/>
                </a:cubicBezTo>
                <a:cubicBezTo>
                  <a:pt x="65" y="70"/>
                  <a:pt x="65" y="61"/>
                  <a:pt x="65" y="60"/>
                </a:cubicBezTo>
                <a:cubicBezTo>
                  <a:pt x="64" y="58"/>
                  <a:pt x="64" y="56"/>
                  <a:pt x="62" y="56"/>
                </a:cubicBezTo>
                <a:cubicBezTo>
                  <a:pt x="61" y="55"/>
                  <a:pt x="58" y="53"/>
                  <a:pt x="58" y="53"/>
                </a:cubicBezTo>
                <a:cubicBezTo>
                  <a:pt x="58" y="53"/>
                  <a:pt x="52" y="46"/>
                  <a:pt x="51" y="45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4"/>
                  <a:pt x="49" y="41"/>
                  <a:pt x="49" y="40"/>
                </a:cubicBezTo>
                <a:cubicBezTo>
                  <a:pt x="49" y="40"/>
                  <a:pt x="51" y="36"/>
                  <a:pt x="52" y="35"/>
                </a:cubicBezTo>
                <a:cubicBezTo>
                  <a:pt x="53" y="33"/>
                  <a:pt x="54" y="27"/>
                  <a:pt x="54" y="25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4" y="19"/>
                  <a:pt x="54" y="17"/>
                </a:cubicBezTo>
                <a:cubicBezTo>
                  <a:pt x="55" y="16"/>
                  <a:pt x="53" y="8"/>
                  <a:pt x="50" y="5"/>
                </a:cubicBezTo>
                <a:cubicBezTo>
                  <a:pt x="47" y="2"/>
                  <a:pt x="42" y="1"/>
                  <a:pt x="42" y="1"/>
                </a:cubicBezTo>
                <a:cubicBezTo>
                  <a:pt x="42" y="1"/>
                  <a:pt x="37" y="0"/>
                  <a:pt x="34" y="1"/>
                </a:cubicBezTo>
                <a:cubicBezTo>
                  <a:pt x="31" y="1"/>
                  <a:pt x="28" y="4"/>
                  <a:pt x="26" y="9"/>
                </a:cubicBezTo>
                <a:cubicBezTo>
                  <a:pt x="24" y="14"/>
                  <a:pt x="26" y="21"/>
                  <a:pt x="26" y="22"/>
                </a:cubicBezTo>
                <a:cubicBezTo>
                  <a:pt x="26" y="22"/>
                  <a:pt x="26" y="22"/>
                  <a:pt x="25" y="23"/>
                </a:cubicBezTo>
                <a:cubicBezTo>
                  <a:pt x="25" y="24"/>
                  <a:pt x="26" y="26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9"/>
                  <a:pt x="26" y="29"/>
                  <a:pt x="26" y="30"/>
                </a:cubicBezTo>
                <a:cubicBezTo>
                  <a:pt x="25" y="31"/>
                  <a:pt x="25" y="33"/>
                  <a:pt x="26" y="35"/>
                </a:cubicBezTo>
                <a:cubicBezTo>
                  <a:pt x="26" y="37"/>
                  <a:pt x="30" y="38"/>
                  <a:pt x="30" y="38"/>
                </a:cubicBezTo>
                <a:cubicBezTo>
                  <a:pt x="30" y="38"/>
                  <a:pt x="32" y="38"/>
                  <a:pt x="32" y="38"/>
                </a:cubicBezTo>
                <a:cubicBezTo>
                  <a:pt x="32" y="39"/>
                  <a:pt x="32" y="40"/>
                  <a:pt x="32" y="40"/>
                </a:cubicBezTo>
                <a:cubicBezTo>
                  <a:pt x="32" y="40"/>
                  <a:pt x="31" y="40"/>
                  <a:pt x="30" y="41"/>
                </a:cubicBezTo>
                <a:cubicBezTo>
                  <a:pt x="30" y="41"/>
                  <a:pt x="29" y="43"/>
                  <a:pt x="27" y="45"/>
                </a:cubicBezTo>
                <a:cubicBezTo>
                  <a:pt x="25" y="47"/>
                  <a:pt x="24" y="48"/>
                  <a:pt x="24" y="48"/>
                </a:cubicBezTo>
                <a:cubicBezTo>
                  <a:pt x="24" y="48"/>
                  <a:pt x="24" y="48"/>
                  <a:pt x="24" y="49"/>
                </a:cubicBezTo>
                <a:cubicBezTo>
                  <a:pt x="23" y="49"/>
                  <a:pt x="22" y="50"/>
                  <a:pt x="22" y="50"/>
                </a:cubicBezTo>
                <a:cubicBezTo>
                  <a:pt x="21" y="50"/>
                  <a:pt x="10" y="55"/>
                  <a:pt x="9" y="56"/>
                </a:cubicBezTo>
                <a:cubicBezTo>
                  <a:pt x="9" y="57"/>
                  <a:pt x="4" y="74"/>
                  <a:pt x="4" y="80"/>
                </a:cubicBezTo>
                <a:cubicBezTo>
                  <a:pt x="4" y="85"/>
                  <a:pt x="4" y="95"/>
                  <a:pt x="2" y="99"/>
                </a:cubicBezTo>
                <a:cubicBezTo>
                  <a:pt x="1" y="103"/>
                  <a:pt x="0" y="109"/>
                  <a:pt x="0" y="110"/>
                </a:cubicBezTo>
                <a:cubicBezTo>
                  <a:pt x="0" y="111"/>
                  <a:pt x="14" y="130"/>
                  <a:pt x="14" y="130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12" y="143"/>
                  <a:pt x="12" y="143"/>
                  <a:pt x="12" y="143"/>
                </a:cubicBezTo>
                <a:cubicBezTo>
                  <a:pt x="12" y="143"/>
                  <a:pt x="12" y="162"/>
                  <a:pt x="12" y="165"/>
                </a:cubicBezTo>
                <a:cubicBezTo>
                  <a:pt x="13" y="169"/>
                  <a:pt x="14" y="186"/>
                  <a:pt x="14" y="190"/>
                </a:cubicBezTo>
                <a:cubicBezTo>
                  <a:pt x="15" y="194"/>
                  <a:pt x="15" y="196"/>
                  <a:pt x="15" y="196"/>
                </a:cubicBezTo>
                <a:cubicBezTo>
                  <a:pt x="21" y="197"/>
                  <a:pt x="21" y="197"/>
                  <a:pt x="21" y="197"/>
                </a:cubicBezTo>
                <a:cubicBezTo>
                  <a:pt x="21" y="197"/>
                  <a:pt x="23" y="204"/>
                  <a:pt x="21" y="211"/>
                </a:cubicBezTo>
                <a:cubicBezTo>
                  <a:pt x="20" y="218"/>
                  <a:pt x="17" y="226"/>
                  <a:pt x="17" y="238"/>
                </a:cubicBezTo>
                <a:cubicBezTo>
                  <a:pt x="18" y="249"/>
                  <a:pt x="22" y="267"/>
                  <a:pt x="22" y="269"/>
                </a:cubicBezTo>
                <a:cubicBezTo>
                  <a:pt x="23" y="271"/>
                  <a:pt x="22" y="272"/>
                  <a:pt x="22" y="272"/>
                </a:cubicBezTo>
                <a:cubicBezTo>
                  <a:pt x="22" y="272"/>
                  <a:pt x="21" y="273"/>
                  <a:pt x="21" y="274"/>
                </a:cubicBezTo>
                <a:cubicBezTo>
                  <a:pt x="21" y="274"/>
                  <a:pt x="18" y="278"/>
                  <a:pt x="18" y="281"/>
                </a:cubicBezTo>
                <a:cubicBezTo>
                  <a:pt x="19" y="284"/>
                  <a:pt x="21" y="287"/>
                  <a:pt x="21" y="287"/>
                </a:cubicBezTo>
                <a:cubicBezTo>
                  <a:pt x="21" y="288"/>
                  <a:pt x="22" y="299"/>
                  <a:pt x="22" y="300"/>
                </a:cubicBezTo>
                <a:cubicBezTo>
                  <a:pt x="22" y="300"/>
                  <a:pt x="23" y="300"/>
                  <a:pt x="23" y="300"/>
                </a:cubicBezTo>
                <a:cubicBezTo>
                  <a:pt x="24" y="300"/>
                  <a:pt x="24" y="300"/>
                  <a:pt x="24" y="300"/>
                </a:cubicBezTo>
                <a:cubicBezTo>
                  <a:pt x="24" y="300"/>
                  <a:pt x="24" y="302"/>
                  <a:pt x="26" y="303"/>
                </a:cubicBezTo>
                <a:cubicBezTo>
                  <a:pt x="28" y="304"/>
                  <a:pt x="37" y="304"/>
                  <a:pt x="40" y="304"/>
                </a:cubicBezTo>
                <a:cubicBezTo>
                  <a:pt x="42" y="304"/>
                  <a:pt x="42" y="303"/>
                  <a:pt x="43" y="303"/>
                </a:cubicBezTo>
                <a:cubicBezTo>
                  <a:pt x="43" y="302"/>
                  <a:pt x="43" y="300"/>
                  <a:pt x="43" y="300"/>
                </a:cubicBezTo>
                <a:cubicBezTo>
                  <a:pt x="43" y="300"/>
                  <a:pt x="47" y="300"/>
                  <a:pt x="51" y="300"/>
                </a:cubicBezTo>
                <a:cubicBezTo>
                  <a:pt x="55" y="299"/>
                  <a:pt x="57" y="298"/>
                  <a:pt x="57" y="297"/>
                </a:cubicBezTo>
                <a:cubicBezTo>
                  <a:pt x="57" y="296"/>
                  <a:pt x="58" y="294"/>
                  <a:pt x="57" y="293"/>
                </a:cubicBezTo>
                <a:cubicBezTo>
                  <a:pt x="56" y="293"/>
                  <a:pt x="52" y="293"/>
                  <a:pt x="51" y="291"/>
                </a:cubicBezTo>
                <a:cubicBezTo>
                  <a:pt x="49" y="290"/>
                  <a:pt x="49" y="289"/>
                  <a:pt x="49" y="289"/>
                </a:cubicBezTo>
                <a:cubicBezTo>
                  <a:pt x="49" y="289"/>
                  <a:pt x="46" y="279"/>
                  <a:pt x="45" y="277"/>
                </a:cubicBezTo>
                <a:cubicBezTo>
                  <a:pt x="45" y="275"/>
                  <a:pt x="45" y="263"/>
                  <a:pt x="45" y="261"/>
                </a:cubicBezTo>
                <a:cubicBezTo>
                  <a:pt x="45" y="259"/>
                  <a:pt x="50" y="237"/>
                  <a:pt x="49" y="230"/>
                </a:cubicBezTo>
                <a:cubicBezTo>
                  <a:pt x="49" y="223"/>
                  <a:pt x="52" y="215"/>
                  <a:pt x="53" y="213"/>
                </a:cubicBezTo>
                <a:cubicBezTo>
                  <a:pt x="53" y="211"/>
                  <a:pt x="53" y="208"/>
                  <a:pt x="53" y="208"/>
                </a:cubicBezTo>
                <a:cubicBezTo>
                  <a:pt x="54" y="198"/>
                  <a:pt x="54" y="198"/>
                  <a:pt x="54" y="198"/>
                </a:cubicBezTo>
                <a:cubicBezTo>
                  <a:pt x="58" y="198"/>
                  <a:pt x="58" y="198"/>
                  <a:pt x="58" y="198"/>
                </a:cubicBezTo>
                <a:cubicBezTo>
                  <a:pt x="58" y="198"/>
                  <a:pt x="60" y="175"/>
                  <a:pt x="61" y="167"/>
                </a:cubicBezTo>
                <a:cubicBezTo>
                  <a:pt x="63" y="159"/>
                  <a:pt x="62" y="143"/>
                  <a:pt x="62" y="143"/>
                </a:cubicBezTo>
                <a:cubicBezTo>
                  <a:pt x="62" y="143"/>
                  <a:pt x="66" y="141"/>
                  <a:pt x="66" y="140"/>
                </a:cubicBezTo>
                <a:cubicBezTo>
                  <a:pt x="66" y="140"/>
                  <a:pt x="65" y="131"/>
                  <a:pt x="65" y="131"/>
                </a:cubicBezTo>
                <a:cubicBezTo>
                  <a:pt x="65" y="131"/>
                  <a:pt x="62" y="115"/>
                  <a:pt x="62" y="113"/>
                </a:cubicBezTo>
                <a:cubicBezTo>
                  <a:pt x="62" y="110"/>
                  <a:pt x="62" y="99"/>
                  <a:pt x="62" y="98"/>
                </a:cubicBezTo>
                <a:cubicBezTo>
                  <a:pt x="63" y="97"/>
                  <a:pt x="66" y="88"/>
                  <a:pt x="67" y="85"/>
                </a:cubicBezTo>
                <a:close/>
                <a:moveTo>
                  <a:pt x="19" y="112"/>
                </a:moveTo>
                <a:cubicBezTo>
                  <a:pt x="18" y="113"/>
                  <a:pt x="16" y="103"/>
                  <a:pt x="16" y="103"/>
                </a:cubicBezTo>
                <a:cubicBezTo>
                  <a:pt x="16" y="103"/>
                  <a:pt x="16" y="100"/>
                  <a:pt x="16" y="98"/>
                </a:cubicBezTo>
                <a:cubicBezTo>
                  <a:pt x="16" y="97"/>
                  <a:pt x="18" y="89"/>
                  <a:pt x="18" y="88"/>
                </a:cubicBezTo>
                <a:cubicBezTo>
                  <a:pt x="19" y="85"/>
                  <a:pt x="19" y="85"/>
                  <a:pt x="19" y="85"/>
                </a:cubicBezTo>
                <a:cubicBezTo>
                  <a:pt x="19" y="85"/>
                  <a:pt x="20" y="89"/>
                  <a:pt x="19" y="90"/>
                </a:cubicBezTo>
                <a:cubicBezTo>
                  <a:pt x="19" y="92"/>
                  <a:pt x="19" y="98"/>
                  <a:pt x="19" y="100"/>
                </a:cubicBezTo>
                <a:cubicBezTo>
                  <a:pt x="19" y="102"/>
                  <a:pt x="20" y="104"/>
                  <a:pt x="20" y="106"/>
                </a:cubicBezTo>
                <a:cubicBezTo>
                  <a:pt x="21" y="108"/>
                  <a:pt x="19" y="112"/>
                  <a:pt x="19" y="112"/>
                </a:cubicBezTo>
                <a:close/>
                <a:moveTo>
                  <a:pt x="33" y="255"/>
                </a:moveTo>
                <a:cubicBezTo>
                  <a:pt x="33" y="255"/>
                  <a:pt x="33" y="267"/>
                  <a:pt x="33" y="267"/>
                </a:cubicBezTo>
                <a:cubicBezTo>
                  <a:pt x="33" y="267"/>
                  <a:pt x="33" y="265"/>
                  <a:pt x="32" y="262"/>
                </a:cubicBezTo>
                <a:cubicBezTo>
                  <a:pt x="32" y="258"/>
                  <a:pt x="33" y="256"/>
                  <a:pt x="33" y="255"/>
                </a:cubicBez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>
            <a:off x="4769803" y="2283043"/>
            <a:ext cx="1189038" cy="3302794"/>
          </a:xfrm>
          <a:custGeom>
            <a:avLst/>
            <a:gdLst>
              <a:gd name="T0" fmla="*/ 80 w 112"/>
              <a:gd name="T1" fmla="*/ 150 h 311"/>
              <a:gd name="T2" fmla="*/ 86 w 112"/>
              <a:gd name="T3" fmla="*/ 116 h 311"/>
              <a:gd name="T4" fmla="*/ 92 w 112"/>
              <a:gd name="T5" fmla="*/ 88 h 311"/>
              <a:gd name="T6" fmla="*/ 110 w 112"/>
              <a:gd name="T7" fmla="*/ 79 h 311"/>
              <a:gd name="T8" fmla="*/ 86 w 112"/>
              <a:gd name="T9" fmla="*/ 50 h 311"/>
              <a:gd name="T10" fmla="*/ 82 w 112"/>
              <a:gd name="T11" fmla="*/ 48 h 311"/>
              <a:gd name="T12" fmla="*/ 80 w 112"/>
              <a:gd name="T13" fmla="*/ 34 h 311"/>
              <a:gd name="T14" fmla="*/ 75 w 112"/>
              <a:gd name="T15" fmla="*/ 27 h 311"/>
              <a:gd name="T16" fmla="*/ 69 w 112"/>
              <a:gd name="T17" fmla="*/ 26 h 311"/>
              <a:gd name="T18" fmla="*/ 68 w 112"/>
              <a:gd name="T19" fmla="*/ 26 h 311"/>
              <a:gd name="T20" fmla="*/ 70 w 112"/>
              <a:gd name="T21" fmla="*/ 15 h 311"/>
              <a:gd name="T22" fmla="*/ 65 w 112"/>
              <a:gd name="T23" fmla="*/ 2 h 311"/>
              <a:gd name="T24" fmla="*/ 44 w 112"/>
              <a:gd name="T25" fmla="*/ 3 h 311"/>
              <a:gd name="T26" fmla="*/ 39 w 112"/>
              <a:gd name="T27" fmla="*/ 16 h 311"/>
              <a:gd name="T28" fmla="*/ 42 w 112"/>
              <a:gd name="T29" fmla="*/ 27 h 311"/>
              <a:gd name="T30" fmla="*/ 41 w 112"/>
              <a:gd name="T31" fmla="*/ 39 h 311"/>
              <a:gd name="T32" fmla="*/ 38 w 112"/>
              <a:gd name="T33" fmla="*/ 42 h 311"/>
              <a:gd name="T34" fmla="*/ 12 w 112"/>
              <a:gd name="T35" fmla="*/ 58 h 311"/>
              <a:gd name="T36" fmla="*/ 2 w 112"/>
              <a:gd name="T37" fmla="*/ 121 h 311"/>
              <a:gd name="T38" fmla="*/ 3 w 112"/>
              <a:gd name="T39" fmla="*/ 163 h 311"/>
              <a:gd name="T40" fmla="*/ 9 w 112"/>
              <a:gd name="T41" fmla="*/ 168 h 311"/>
              <a:gd name="T42" fmla="*/ 1 w 112"/>
              <a:gd name="T43" fmla="*/ 200 h 311"/>
              <a:gd name="T44" fmla="*/ 7 w 112"/>
              <a:gd name="T45" fmla="*/ 223 h 311"/>
              <a:gd name="T46" fmla="*/ 16 w 112"/>
              <a:gd name="T47" fmla="*/ 181 h 311"/>
              <a:gd name="T48" fmla="*/ 13 w 112"/>
              <a:gd name="T49" fmla="*/ 168 h 311"/>
              <a:gd name="T50" fmla="*/ 17 w 112"/>
              <a:gd name="T51" fmla="*/ 164 h 311"/>
              <a:gd name="T52" fmla="*/ 23 w 112"/>
              <a:gd name="T53" fmla="*/ 161 h 311"/>
              <a:gd name="T54" fmla="*/ 37 w 112"/>
              <a:gd name="T55" fmla="*/ 228 h 311"/>
              <a:gd name="T56" fmla="*/ 44 w 112"/>
              <a:gd name="T57" fmla="*/ 271 h 311"/>
              <a:gd name="T58" fmla="*/ 41 w 112"/>
              <a:gd name="T59" fmla="*/ 298 h 311"/>
              <a:gd name="T60" fmla="*/ 48 w 112"/>
              <a:gd name="T61" fmla="*/ 300 h 311"/>
              <a:gd name="T62" fmla="*/ 48 w 112"/>
              <a:gd name="T63" fmla="*/ 310 h 311"/>
              <a:gd name="T64" fmla="*/ 62 w 112"/>
              <a:gd name="T65" fmla="*/ 307 h 311"/>
              <a:gd name="T66" fmla="*/ 65 w 112"/>
              <a:gd name="T67" fmla="*/ 292 h 311"/>
              <a:gd name="T68" fmla="*/ 73 w 112"/>
              <a:gd name="T69" fmla="*/ 233 h 311"/>
              <a:gd name="T70" fmla="*/ 21 w 112"/>
              <a:gd name="T71" fmla="*/ 112 h 311"/>
              <a:gd name="T72" fmla="*/ 17 w 112"/>
              <a:gd name="T73" fmla="*/ 138 h 311"/>
              <a:gd name="T74" fmla="*/ 21 w 112"/>
              <a:gd name="T75" fmla="*/ 93 h 311"/>
              <a:gd name="T76" fmla="*/ 21 w 112"/>
              <a:gd name="T77" fmla="*/ 112 h 311"/>
              <a:gd name="T78" fmla="*/ 61 w 112"/>
              <a:gd name="T79" fmla="*/ 42 h 311"/>
              <a:gd name="T80" fmla="*/ 61 w 112"/>
              <a:gd name="T81" fmla="*/ 41 h 311"/>
              <a:gd name="T82" fmla="*/ 66 w 112"/>
              <a:gd name="T83" fmla="*/ 39 h 311"/>
              <a:gd name="T84" fmla="*/ 72 w 112"/>
              <a:gd name="T85" fmla="*/ 39 h 311"/>
              <a:gd name="T86" fmla="*/ 69 w 112"/>
              <a:gd name="T87" fmla="*/ 35 h 311"/>
              <a:gd name="T88" fmla="*/ 72 w 112"/>
              <a:gd name="T89" fmla="*/ 29 h 311"/>
              <a:gd name="T90" fmla="*/ 72 w 112"/>
              <a:gd name="T91" fmla="*/ 29 h 311"/>
              <a:gd name="T92" fmla="*/ 73 w 112"/>
              <a:gd name="T93" fmla="*/ 31 h 311"/>
              <a:gd name="T94" fmla="*/ 75 w 112"/>
              <a:gd name="T95" fmla="*/ 35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2" h="311">
                <a:moveTo>
                  <a:pt x="74" y="197"/>
                </a:moveTo>
                <a:cubicBezTo>
                  <a:pt x="74" y="193"/>
                  <a:pt x="77" y="185"/>
                  <a:pt x="79" y="178"/>
                </a:cubicBezTo>
                <a:cubicBezTo>
                  <a:pt x="81" y="171"/>
                  <a:pt x="80" y="150"/>
                  <a:pt x="80" y="150"/>
                </a:cubicBezTo>
                <a:cubicBezTo>
                  <a:pt x="80" y="150"/>
                  <a:pt x="85" y="156"/>
                  <a:pt x="88" y="155"/>
                </a:cubicBezTo>
                <a:cubicBezTo>
                  <a:pt x="90" y="154"/>
                  <a:pt x="95" y="149"/>
                  <a:pt x="95" y="148"/>
                </a:cubicBezTo>
                <a:cubicBezTo>
                  <a:pt x="95" y="147"/>
                  <a:pt x="87" y="118"/>
                  <a:pt x="86" y="116"/>
                </a:cubicBezTo>
                <a:cubicBezTo>
                  <a:pt x="86" y="114"/>
                  <a:pt x="85" y="112"/>
                  <a:pt x="85" y="107"/>
                </a:cubicBezTo>
                <a:cubicBezTo>
                  <a:pt x="84" y="103"/>
                  <a:pt x="84" y="85"/>
                  <a:pt x="84" y="85"/>
                </a:cubicBezTo>
                <a:cubicBezTo>
                  <a:pt x="84" y="85"/>
                  <a:pt x="89" y="87"/>
                  <a:pt x="92" y="88"/>
                </a:cubicBezTo>
                <a:cubicBezTo>
                  <a:pt x="94" y="90"/>
                  <a:pt x="97" y="91"/>
                  <a:pt x="99" y="92"/>
                </a:cubicBezTo>
                <a:cubicBezTo>
                  <a:pt x="101" y="93"/>
                  <a:pt x="109" y="92"/>
                  <a:pt x="110" y="91"/>
                </a:cubicBezTo>
                <a:cubicBezTo>
                  <a:pt x="111" y="90"/>
                  <a:pt x="112" y="84"/>
                  <a:pt x="110" y="79"/>
                </a:cubicBezTo>
                <a:cubicBezTo>
                  <a:pt x="108" y="75"/>
                  <a:pt x="108" y="75"/>
                  <a:pt x="105" y="72"/>
                </a:cubicBezTo>
                <a:cubicBezTo>
                  <a:pt x="101" y="69"/>
                  <a:pt x="87" y="51"/>
                  <a:pt x="87" y="50"/>
                </a:cubicBezTo>
                <a:cubicBezTo>
                  <a:pt x="86" y="50"/>
                  <a:pt x="86" y="50"/>
                  <a:pt x="86" y="50"/>
                </a:cubicBezTo>
                <a:cubicBezTo>
                  <a:pt x="86" y="50"/>
                  <a:pt x="85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3" y="49"/>
                  <a:pt x="82" y="48"/>
                </a:cubicBezTo>
                <a:cubicBezTo>
                  <a:pt x="81" y="47"/>
                  <a:pt x="81" y="46"/>
                  <a:pt x="81" y="43"/>
                </a:cubicBezTo>
                <a:cubicBezTo>
                  <a:pt x="81" y="40"/>
                  <a:pt x="81" y="38"/>
                  <a:pt x="81" y="36"/>
                </a:cubicBezTo>
                <a:cubicBezTo>
                  <a:pt x="81" y="35"/>
                  <a:pt x="80" y="35"/>
                  <a:pt x="80" y="34"/>
                </a:cubicBezTo>
                <a:cubicBezTo>
                  <a:pt x="79" y="33"/>
                  <a:pt x="78" y="30"/>
                  <a:pt x="78" y="30"/>
                </a:cubicBezTo>
                <a:cubicBezTo>
                  <a:pt x="78" y="29"/>
                  <a:pt x="77" y="29"/>
                  <a:pt x="77" y="28"/>
                </a:cubicBezTo>
                <a:cubicBezTo>
                  <a:pt x="76" y="27"/>
                  <a:pt x="76" y="28"/>
                  <a:pt x="75" y="27"/>
                </a:cubicBezTo>
                <a:cubicBezTo>
                  <a:pt x="74" y="27"/>
                  <a:pt x="73" y="26"/>
                  <a:pt x="73" y="26"/>
                </a:cubicBezTo>
                <a:cubicBezTo>
                  <a:pt x="73" y="26"/>
                  <a:pt x="70" y="24"/>
                  <a:pt x="69" y="24"/>
                </a:cubicBezTo>
                <a:cubicBezTo>
                  <a:pt x="69" y="24"/>
                  <a:pt x="69" y="25"/>
                  <a:pt x="69" y="26"/>
                </a:cubicBezTo>
                <a:cubicBezTo>
                  <a:pt x="69" y="26"/>
                  <a:pt x="71" y="27"/>
                  <a:pt x="71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26"/>
                  <a:pt x="68" y="23"/>
                  <a:pt x="68" y="23"/>
                </a:cubicBezTo>
                <a:cubicBezTo>
                  <a:pt x="67" y="22"/>
                  <a:pt x="68" y="20"/>
                  <a:pt x="68" y="19"/>
                </a:cubicBezTo>
                <a:cubicBezTo>
                  <a:pt x="69" y="18"/>
                  <a:pt x="70" y="17"/>
                  <a:pt x="70" y="15"/>
                </a:cubicBezTo>
                <a:cubicBezTo>
                  <a:pt x="70" y="13"/>
                  <a:pt x="69" y="9"/>
                  <a:pt x="69" y="8"/>
                </a:cubicBezTo>
                <a:cubicBezTo>
                  <a:pt x="68" y="8"/>
                  <a:pt x="69" y="6"/>
                  <a:pt x="69" y="5"/>
                </a:cubicBezTo>
                <a:cubicBezTo>
                  <a:pt x="68" y="4"/>
                  <a:pt x="68" y="3"/>
                  <a:pt x="65" y="2"/>
                </a:cubicBezTo>
                <a:cubicBezTo>
                  <a:pt x="63" y="2"/>
                  <a:pt x="54" y="0"/>
                  <a:pt x="51" y="0"/>
                </a:cubicBezTo>
                <a:cubicBezTo>
                  <a:pt x="49" y="0"/>
                  <a:pt x="48" y="1"/>
                  <a:pt x="47" y="1"/>
                </a:cubicBezTo>
                <a:cubicBezTo>
                  <a:pt x="46" y="0"/>
                  <a:pt x="44" y="2"/>
                  <a:pt x="44" y="3"/>
                </a:cubicBezTo>
                <a:cubicBezTo>
                  <a:pt x="43" y="4"/>
                  <a:pt x="42" y="5"/>
                  <a:pt x="41" y="8"/>
                </a:cubicBezTo>
                <a:cubicBezTo>
                  <a:pt x="39" y="11"/>
                  <a:pt x="40" y="14"/>
                  <a:pt x="40" y="14"/>
                </a:cubicBezTo>
                <a:cubicBezTo>
                  <a:pt x="40" y="14"/>
                  <a:pt x="40" y="14"/>
                  <a:pt x="39" y="16"/>
                </a:cubicBezTo>
                <a:cubicBezTo>
                  <a:pt x="38" y="17"/>
                  <a:pt x="39" y="18"/>
                  <a:pt x="39" y="19"/>
                </a:cubicBezTo>
                <a:cubicBezTo>
                  <a:pt x="39" y="21"/>
                  <a:pt x="38" y="22"/>
                  <a:pt x="40" y="24"/>
                </a:cubicBezTo>
                <a:cubicBezTo>
                  <a:pt x="41" y="26"/>
                  <a:pt x="42" y="27"/>
                  <a:pt x="42" y="27"/>
                </a:cubicBezTo>
                <a:cubicBezTo>
                  <a:pt x="42" y="27"/>
                  <a:pt x="42" y="30"/>
                  <a:pt x="42" y="34"/>
                </a:cubicBezTo>
                <a:cubicBezTo>
                  <a:pt x="42" y="38"/>
                  <a:pt x="41" y="39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9"/>
                  <a:pt x="40" y="38"/>
                  <a:pt x="40" y="39"/>
                </a:cubicBezTo>
                <a:cubicBezTo>
                  <a:pt x="40" y="39"/>
                  <a:pt x="39" y="40"/>
                  <a:pt x="39" y="40"/>
                </a:cubicBezTo>
                <a:cubicBezTo>
                  <a:pt x="39" y="40"/>
                  <a:pt x="38" y="42"/>
                  <a:pt x="38" y="42"/>
                </a:cubicBezTo>
                <a:cubicBezTo>
                  <a:pt x="38" y="43"/>
                  <a:pt x="36" y="44"/>
                  <a:pt x="34" y="45"/>
                </a:cubicBezTo>
                <a:cubicBezTo>
                  <a:pt x="32" y="45"/>
                  <a:pt x="13" y="49"/>
                  <a:pt x="12" y="50"/>
                </a:cubicBezTo>
                <a:cubicBezTo>
                  <a:pt x="12" y="50"/>
                  <a:pt x="12" y="52"/>
                  <a:pt x="12" y="58"/>
                </a:cubicBezTo>
                <a:cubicBezTo>
                  <a:pt x="12" y="63"/>
                  <a:pt x="4" y="91"/>
                  <a:pt x="4" y="93"/>
                </a:cubicBezTo>
                <a:cubicBezTo>
                  <a:pt x="4" y="95"/>
                  <a:pt x="3" y="106"/>
                  <a:pt x="3" y="109"/>
                </a:cubicBezTo>
                <a:cubicBezTo>
                  <a:pt x="3" y="112"/>
                  <a:pt x="3" y="116"/>
                  <a:pt x="2" y="121"/>
                </a:cubicBezTo>
                <a:cubicBezTo>
                  <a:pt x="1" y="126"/>
                  <a:pt x="3" y="148"/>
                  <a:pt x="3" y="150"/>
                </a:cubicBezTo>
                <a:cubicBezTo>
                  <a:pt x="2" y="152"/>
                  <a:pt x="4" y="154"/>
                  <a:pt x="4" y="154"/>
                </a:cubicBezTo>
                <a:cubicBezTo>
                  <a:pt x="4" y="155"/>
                  <a:pt x="3" y="163"/>
                  <a:pt x="3" y="163"/>
                </a:cubicBezTo>
                <a:cubicBezTo>
                  <a:pt x="3" y="163"/>
                  <a:pt x="3" y="164"/>
                  <a:pt x="3" y="165"/>
                </a:cubicBezTo>
                <a:cubicBezTo>
                  <a:pt x="4" y="167"/>
                  <a:pt x="6" y="166"/>
                  <a:pt x="7" y="167"/>
                </a:cubicBezTo>
                <a:cubicBezTo>
                  <a:pt x="8" y="167"/>
                  <a:pt x="8" y="167"/>
                  <a:pt x="9" y="168"/>
                </a:cubicBezTo>
                <a:cubicBezTo>
                  <a:pt x="9" y="168"/>
                  <a:pt x="9" y="169"/>
                  <a:pt x="9" y="170"/>
                </a:cubicBezTo>
                <a:cubicBezTo>
                  <a:pt x="7" y="170"/>
                  <a:pt x="4" y="171"/>
                  <a:pt x="4" y="171"/>
                </a:cubicBezTo>
                <a:cubicBezTo>
                  <a:pt x="3" y="172"/>
                  <a:pt x="0" y="200"/>
                  <a:pt x="1" y="200"/>
                </a:cubicBezTo>
                <a:cubicBezTo>
                  <a:pt x="1" y="200"/>
                  <a:pt x="1" y="200"/>
                  <a:pt x="2" y="200"/>
                </a:cubicBezTo>
                <a:cubicBezTo>
                  <a:pt x="1" y="213"/>
                  <a:pt x="0" y="225"/>
                  <a:pt x="0" y="225"/>
                </a:cubicBezTo>
                <a:cubicBezTo>
                  <a:pt x="0" y="225"/>
                  <a:pt x="5" y="223"/>
                  <a:pt x="7" y="223"/>
                </a:cubicBezTo>
                <a:cubicBezTo>
                  <a:pt x="9" y="224"/>
                  <a:pt x="10" y="224"/>
                  <a:pt x="12" y="224"/>
                </a:cubicBezTo>
                <a:cubicBezTo>
                  <a:pt x="13" y="224"/>
                  <a:pt x="16" y="224"/>
                  <a:pt x="17" y="224"/>
                </a:cubicBezTo>
                <a:cubicBezTo>
                  <a:pt x="18" y="225"/>
                  <a:pt x="16" y="181"/>
                  <a:pt x="16" y="181"/>
                </a:cubicBezTo>
                <a:cubicBezTo>
                  <a:pt x="15" y="172"/>
                  <a:pt x="15" y="172"/>
                  <a:pt x="15" y="172"/>
                </a:cubicBezTo>
                <a:cubicBezTo>
                  <a:pt x="15" y="172"/>
                  <a:pt x="14" y="172"/>
                  <a:pt x="13" y="171"/>
                </a:cubicBezTo>
                <a:cubicBezTo>
                  <a:pt x="13" y="170"/>
                  <a:pt x="13" y="169"/>
                  <a:pt x="13" y="168"/>
                </a:cubicBezTo>
                <a:cubicBezTo>
                  <a:pt x="14" y="168"/>
                  <a:pt x="14" y="168"/>
                  <a:pt x="15" y="168"/>
                </a:cubicBezTo>
                <a:cubicBezTo>
                  <a:pt x="15" y="167"/>
                  <a:pt x="15" y="165"/>
                  <a:pt x="16" y="165"/>
                </a:cubicBezTo>
                <a:cubicBezTo>
                  <a:pt x="16" y="166"/>
                  <a:pt x="17" y="165"/>
                  <a:pt x="17" y="164"/>
                </a:cubicBezTo>
                <a:cubicBezTo>
                  <a:pt x="17" y="163"/>
                  <a:pt x="17" y="163"/>
                  <a:pt x="17" y="161"/>
                </a:cubicBezTo>
                <a:cubicBezTo>
                  <a:pt x="17" y="160"/>
                  <a:pt x="17" y="157"/>
                  <a:pt x="17" y="157"/>
                </a:cubicBezTo>
                <a:cubicBezTo>
                  <a:pt x="23" y="161"/>
                  <a:pt x="23" y="161"/>
                  <a:pt x="23" y="161"/>
                </a:cubicBezTo>
                <a:cubicBezTo>
                  <a:pt x="23" y="161"/>
                  <a:pt x="24" y="164"/>
                  <a:pt x="24" y="169"/>
                </a:cubicBezTo>
                <a:cubicBezTo>
                  <a:pt x="25" y="174"/>
                  <a:pt x="31" y="196"/>
                  <a:pt x="33" y="201"/>
                </a:cubicBezTo>
                <a:cubicBezTo>
                  <a:pt x="34" y="206"/>
                  <a:pt x="37" y="226"/>
                  <a:pt x="37" y="228"/>
                </a:cubicBezTo>
                <a:cubicBezTo>
                  <a:pt x="37" y="231"/>
                  <a:pt x="38" y="236"/>
                  <a:pt x="38" y="242"/>
                </a:cubicBezTo>
                <a:cubicBezTo>
                  <a:pt x="38" y="247"/>
                  <a:pt x="39" y="252"/>
                  <a:pt x="40" y="256"/>
                </a:cubicBezTo>
                <a:cubicBezTo>
                  <a:pt x="41" y="260"/>
                  <a:pt x="44" y="265"/>
                  <a:pt x="44" y="271"/>
                </a:cubicBezTo>
                <a:cubicBezTo>
                  <a:pt x="45" y="278"/>
                  <a:pt x="48" y="288"/>
                  <a:pt x="48" y="288"/>
                </a:cubicBezTo>
                <a:cubicBezTo>
                  <a:pt x="48" y="289"/>
                  <a:pt x="47" y="291"/>
                  <a:pt x="45" y="292"/>
                </a:cubicBezTo>
                <a:cubicBezTo>
                  <a:pt x="44" y="294"/>
                  <a:pt x="41" y="297"/>
                  <a:pt x="41" y="298"/>
                </a:cubicBezTo>
                <a:cubicBezTo>
                  <a:pt x="40" y="298"/>
                  <a:pt x="40" y="299"/>
                  <a:pt x="41" y="300"/>
                </a:cubicBezTo>
                <a:cubicBezTo>
                  <a:pt x="43" y="301"/>
                  <a:pt x="42" y="301"/>
                  <a:pt x="45" y="301"/>
                </a:cubicBezTo>
                <a:cubicBezTo>
                  <a:pt x="47" y="301"/>
                  <a:pt x="48" y="300"/>
                  <a:pt x="48" y="300"/>
                </a:cubicBezTo>
                <a:cubicBezTo>
                  <a:pt x="48" y="300"/>
                  <a:pt x="47" y="303"/>
                  <a:pt x="47" y="304"/>
                </a:cubicBezTo>
                <a:cubicBezTo>
                  <a:pt x="48" y="305"/>
                  <a:pt x="48" y="306"/>
                  <a:pt x="48" y="306"/>
                </a:cubicBezTo>
                <a:cubicBezTo>
                  <a:pt x="48" y="306"/>
                  <a:pt x="47" y="309"/>
                  <a:pt x="48" y="310"/>
                </a:cubicBezTo>
                <a:cubicBezTo>
                  <a:pt x="49" y="311"/>
                  <a:pt x="58" y="311"/>
                  <a:pt x="58" y="311"/>
                </a:cubicBezTo>
                <a:cubicBezTo>
                  <a:pt x="61" y="309"/>
                  <a:pt x="61" y="309"/>
                  <a:pt x="61" y="309"/>
                </a:cubicBezTo>
                <a:cubicBezTo>
                  <a:pt x="61" y="309"/>
                  <a:pt x="62" y="307"/>
                  <a:pt x="62" y="307"/>
                </a:cubicBezTo>
                <a:cubicBezTo>
                  <a:pt x="62" y="306"/>
                  <a:pt x="66" y="305"/>
                  <a:pt x="67" y="303"/>
                </a:cubicBezTo>
                <a:cubicBezTo>
                  <a:pt x="67" y="301"/>
                  <a:pt x="65" y="297"/>
                  <a:pt x="65" y="295"/>
                </a:cubicBezTo>
                <a:cubicBezTo>
                  <a:pt x="65" y="294"/>
                  <a:pt x="65" y="292"/>
                  <a:pt x="65" y="292"/>
                </a:cubicBezTo>
                <a:cubicBezTo>
                  <a:pt x="65" y="292"/>
                  <a:pt x="65" y="288"/>
                  <a:pt x="66" y="284"/>
                </a:cubicBezTo>
                <a:cubicBezTo>
                  <a:pt x="67" y="281"/>
                  <a:pt x="68" y="279"/>
                  <a:pt x="68" y="273"/>
                </a:cubicBezTo>
                <a:cubicBezTo>
                  <a:pt x="69" y="267"/>
                  <a:pt x="72" y="237"/>
                  <a:pt x="73" y="233"/>
                </a:cubicBezTo>
                <a:cubicBezTo>
                  <a:pt x="73" y="228"/>
                  <a:pt x="73" y="210"/>
                  <a:pt x="73" y="207"/>
                </a:cubicBezTo>
                <a:cubicBezTo>
                  <a:pt x="73" y="205"/>
                  <a:pt x="74" y="201"/>
                  <a:pt x="74" y="197"/>
                </a:cubicBezTo>
                <a:close/>
                <a:moveTo>
                  <a:pt x="21" y="112"/>
                </a:moveTo>
                <a:cubicBezTo>
                  <a:pt x="21" y="114"/>
                  <a:pt x="21" y="117"/>
                  <a:pt x="21" y="120"/>
                </a:cubicBezTo>
                <a:cubicBezTo>
                  <a:pt x="20" y="123"/>
                  <a:pt x="19" y="125"/>
                  <a:pt x="19" y="129"/>
                </a:cubicBezTo>
                <a:cubicBezTo>
                  <a:pt x="18" y="132"/>
                  <a:pt x="17" y="139"/>
                  <a:pt x="17" y="138"/>
                </a:cubicBezTo>
                <a:cubicBezTo>
                  <a:pt x="17" y="137"/>
                  <a:pt x="17" y="126"/>
                  <a:pt x="18" y="123"/>
                </a:cubicBezTo>
                <a:cubicBezTo>
                  <a:pt x="18" y="120"/>
                  <a:pt x="20" y="111"/>
                  <a:pt x="20" y="109"/>
                </a:cubicBezTo>
                <a:cubicBezTo>
                  <a:pt x="20" y="108"/>
                  <a:pt x="21" y="94"/>
                  <a:pt x="21" y="93"/>
                </a:cubicBezTo>
                <a:cubicBezTo>
                  <a:pt x="21" y="91"/>
                  <a:pt x="22" y="89"/>
                  <a:pt x="22" y="89"/>
                </a:cubicBezTo>
                <a:cubicBezTo>
                  <a:pt x="23" y="93"/>
                  <a:pt x="23" y="93"/>
                  <a:pt x="23" y="93"/>
                </a:cubicBezTo>
                <a:cubicBezTo>
                  <a:pt x="23" y="96"/>
                  <a:pt x="22" y="110"/>
                  <a:pt x="21" y="112"/>
                </a:cubicBezTo>
                <a:close/>
                <a:moveTo>
                  <a:pt x="69" y="46"/>
                </a:moveTo>
                <a:cubicBezTo>
                  <a:pt x="69" y="46"/>
                  <a:pt x="67" y="45"/>
                  <a:pt x="65" y="45"/>
                </a:cubicBezTo>
                <a:cubicBezTo>
                  <a:pt x="63" y="44"/>
                  <a:pt x="62" y="43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1"/>
                  <a:pt x="61" y="41"/>
                </a:cubicBezTo>
                <a:cubicBezTo>
                  <a:pt x="61" y="41"/>
                  <a:pt x="63" y="38"/>
                  <a:pt x="64" y="37"/>
                </a:cubicBezTo>
                <a:cubicBezTo>
                  <a:pt x="64" y="36"/>
                  <a:pt x="65" y="36"/>
                  <a:pt x="65" y="36"/>
                </a:cubicBezTo>
                <a:cubicBezTo>
                  <a:pt x="65" y="36"/>
                  <a:pt x="65" y="38"/>
                  <a:pt x="66" y="39"/>
                </a:cubicBezTo>
                <a:cubicBezTo>
                  <a:pt x="67" y="40"/>
                  <a:pt x="67" y="41"/>
                  <a:pt x="68" y="42"/>
                </a:cubicBezTo>
                <a:cubicBezTo>
                  <a:pt x="68" y="43"/>
                  <a:pt x="69" y="46"/>
                  <a:pt x="69" y="46"/>
                </a:cubicBezTo>
                <a:close/>
                <a:moveTo>
                  <a:pt x="72" y="39"/>
                </a:moveTo>
                <a:cubicBezTo>
                  <a:pt x="72" y="40"/>
                  <a:pt x="71" y="40"/>
                  <a:pt x="70" y="40"/>
                </a:cubicBezTo>
                <a:cubicBezTo>
                  <a:pt x="70" y="39"/>
                  <a:pt x="69" y="38"/>
                  <a:pt x="69" y="37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35"/>
                  <a:pt x="70" y="35"/>
                  <a:pt x="70" y="36"/>
                </a:cubicBezTo>
                <a:cubicBezTo>
                  <a:pt x="71" y="36"/>
                  <a:pt x="73" y="39"/>
                  <a:pt x="72" y="39"/>
                </a:cubicBezTo>
                <a:close/>
                <a:moveTo>
                  <a:pt x="72" y="29"/>
                </a:moveTo>
                <a:cubicBezTo>
                  <a:pt x="72" y="29"/>
                  <a:pt x="71" y="30"/>
                  <a:pt x="71" y="30"/>
                </a:cubicBezTo>
                <a:cubicBezTo>
                  <a:pt x="71" y="30"/>
                  <a:pt x="71" y="29"/>
                  <a:pt x="71" y="29"/>
                </a:cubicBezTo>
                <a:cubicBezTo>
                  <a:pt x="71" y="29"/>
                  <a:pt x="72" y="29"/>
                  <a:pt x="72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72" y="32"/>
                </a:moveTo>
                <a:cubicBezTo>
                  <a:pt x="73" y="31"/>
                  <a:pt x="73" y="31"/>
                  <a:pt x="73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32"/>
                  <a:pt x="75" y="33"/>
                  <a:pt x="75" y="33"/>
                </a:cubicBezTo>
                <a:cubicBezTo>
                  <a:pt x="75" y="33"/>
                  <a:pt x="75" y="34"/>
                  <a:pt x="75" y="35"/>
                </a:cubicBezTo>
                <a:cubicBezTo>
                  <a:pt x="75" y="35"/>
                  <a:pt x="75" y="36"/>
                  <a:pt x="75" y="36"/>
                </a:cubicBezTo>
                <a:cubicBezTo>
                  <a:pt x="74" y="36"/>
                  <a:pt x="72" y="33"/>
                  <a:pt x="72" y="32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9" name="Round Same Side Corner Rectangle 59"/>
          <p:cNvSpPr/>
          <p:nvPr/>
        </p:nvSpPr>
        <p:spPr>
          <a:xfrm rot="5400000">
            <a:off x="3090855" y="5066170"/>
            <a:ext cx="376533" cy="15920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234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r"/>
            <a:endParaRPr lang="bg-BG" sz="900" dirty="0">
              <a:latin typeface="Lato Light"/>
            </a:endParaRPr>
          </a:p>
        </p:txBody>
      </p:sp>
      <p:sp>
        <p:nvSpPr>
          <p:cNvPr id="20" name="Round Same Side Corner Rectangle 59"/>
          <p:cNvSpPr/>
          <p:nvPr/>
        </p:nvSpPr>
        <p:spPr>
          <a:xfrm rot="5400000">
            <a:off x="5033955" y="5066170"/>
            <a:ext cx="376533" cy="15920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345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r"/>
            <a:endParaRPr lang="bg-BG" sz="900" dirty="0">
              <a:latin typeface="Lato Light"/>
            </a:endParaRPr>
          </a:p>
        </p:txBody>
      </p:sp>
      <p:sp>
        <p:nvSpPr>
          <p:cNvPr id="21" name="Round Same Side Corner Rectangle 59"/>
          <p:cNvSpPr/>
          <p:nvPr/>
        </p:nvSpPr>
        <p:spPr>
          <a:xfrm rot="5400000">
            <a:off x="6870428" y="5066170"/>
            <a:ext cx="376533" cy="15920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5082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r"/>
            <a:endParaRPr lang="bg-BG" sz="900" dirty="0">
              <a:latin typeface="Lato Light"/>
            </a:endParaRPr>
          </a:p>
        </p:txBody>
      </p:sp>
      <p:sp>
        <p:nvSpPr>
          <p:cNvPr id="22" name="Round Same Side Corner Rectangle 59"/>
          <p:cNvSpPr/>
          <p:nvPr/>
        </p:nvSpPr>
        <p:spPr>
          <a:xfrm rot="5400000">
            <a:off x="8813528" y="5066170"/>
            <a:ext cx="376533" cy="15920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619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r"/>
            <a:endParaRPr lang="bg-BG" sz="900" dirty="0">
              <a:latin typeface="Lato Ligh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95266" y="6164756"/>
            <a:ext cx="2119668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392039" y="5673943"/>
            <a:ext cx="121513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450546" y="5673943"/>
            <a:ext cx="121513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14652" y="5673943"/>
            <a:ext cx="121513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32600" y="5673943"/>
            <a:ext cx="121513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163292" y="6156362"/>
            <a:ext cx="2119668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78254" y="6181544"/>
            <a:ext cx="2119668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46280" y="6173150"/>
            <a:ext cx="2119668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6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8" y="0"/>
            <a:ext cx="1093779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6385"/>
            <a:ext cx="12192000" cy="7644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>
            <a:off x="7382499" y="-18288"/>
            <a:ext cx="4809502" cy="5027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7" r="47747"/>
          <a:stretch>
            <a:fillRect/>
          </a:stretch>
        </p:blipFill>
        <p:spPr>
          <a:xfrm>
            <a:off x="-1" y="2665927"/>
            <a:ext cx="6187644" cy="422864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>
            <a:off x="-2" y="0"/>
            <a:ext cx="2498503" cy="172706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498500" y="1703784"/>
            <a:ext cx="7144263" cy="3463960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052691" y="2163985"/>
            <a:ext cx="0" cy="252000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íślíḋè-Rectangle 30"/>
          <p:cNvSpPr/>
          <p:nvPr/>
        </p:nvSpPr>
        <p:spPr bwMode="auto">
          <a:xfrm>
            <a:off x="6007090" y="2163985"/>
            <a:ext cx="3496057" cy="861051"/>
          </a:xfrm>
          <a:prstGeom prst="rect">
            <a:avLst/>
          </a:prstGeom>
          <a:noFill/>
          <a:ln w="19050">
            <a:noFill/>
            <a:round/>
          </a:ln>
        </p:spPr>
        <p:txBody>
          <a:bodyPr vert="horz" wrap="none" lIns="0" tIns="0" rIns="0" bIns="0" anchor="ctr" anchorCtr="1" compatLnSpc="1">
            <a:no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+mn-ea"/>
                <a:sym typeface="+mn-lt"/>
              </a:rPr>
              <a:t>20XX</a:t>
            </a:r>
            <a:endParaRPr lang="en-US" altLang="zh-CN" sz="9600" b="1" dirty="0" smtClean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3575212" y="3415586"/>
            <a:ext cx="5826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感谢在座各位聆听</a:t>
            </a:r>
            <a:endParaRPr lang="zh-CN" altLang="en-US" sz="54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14" name="文本框 13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3631892" y="4294036"/>
            <a:ext cx="5769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THANK       YOU       FOR       WATCHING</a:t>
            </a:r>
            <a:endParaRPr lang="zh-CN" altLang="en-US" sz="2000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2000" cy="6876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7433" y="0"/>
            <a:ext cx="1093779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-786385"/>
            <a:ext cx="12192000" cy="7644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-2" y="-18288"/>
            <a:ext cx="4809502" cy="5027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7" r="47747"/>
          <a:stretch>
            <a:fillRect/>
          </a:stretch>
        </p:blipFill>
        <p:spPr>
          <a:xfrm flipH="1">
            <a:off x="8553450" y="4407983"/>
            <a:ext cx="3638550" cy="24865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8" y="0"/>
            <a:ext cx="2498503" cy="172706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72115" y="958780"/>
            <a:ext cx="203773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01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54501" y="1768951"/>
            <a:ext cx="5075349" cy="2556731"/>
            <a:chOff x="3241450" y="598884"/>
            <a:chExt cx="5769199" cy="1649016"/>
          </a:xfrm>
        </p:grpSpPr>
        <p:sp>
          <p:nvSpPr>
            <p:cNvPr id="16" name="矩形 15"/>
            <p:cNvSpPr/>
            <p:nvPr/>
          </p:nvSpPr>
          <p:spPr>
            <a:xfrm>
              <a:off x="3241450" y="598884"/>
              <a:ext cx="5769199" cy="1649016"/>
            </a:xfrm>
            <a:prstGeom prst="rect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593725" y="817962"/>
              <a:ext cx="0" cy="1199644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5662026" y="2414360"/>
            <a:ext cx="4435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22" name="文本框 21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5700126" y="3238440"/>
            <a:ext cx="456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  ANNUAL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  </a:t>
            </a:r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REPORT </a:t>
            </a:r>
            <a:endParaRPr lang="zh-CN" altLang="en-US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171842" y="2666571"/>
            <a:ext cx="4608512" cy="1488165"/>
          </a:xfrm>
          <a:prstGeom prst="roundRect">
            <a:avLst>
              <a:gd name="adj" fmla="val 3888"/>
            </a:avLst>
          </a:prstGeom>
          <a:solidFill>
            <a:srgbClr val="23425F"/>
          </a:solidFill>
          <a:ln w="12700">
            <a:noFill/>
          </a:ln>
          <a:effectLst>
            <a:outerShdw blurRad="25400" dist="25400" dir="8100000" algn="tr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6" name="圆角矩形 15"/>
          <p:cNvSpPr/>
          <p:nvPr/>
        </p:nvSpPr>
        <p:spPr>
          <a:xfrm>
            <a:off x="6843917" y="2426543"/>
            <a:ext cx="3264363" cy="480053"/>
          </a:xfrm>
          <a:prstGeom prst="round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86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86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171842" y="4877611"/>
            <a:ext cx="4608512" cy="1488165"/>
          </a:xfrm>
          <a:prstGeom prst="roundRect">
            <a:avLst>
              <a:gd name="adj" fmla="val 6016"/>
            </a:avLst>
          </a:prstGeom>
          <a:solidFill>
            <a:srgbClr val="5082B5"/>
          </a:solidFill>
          <a:ln w="12700">
            <a:noFill/>
          </a:ln>
          <a:effectLst>
            <a:outerShdw blurRad="25400" dist="25400" dir="8100000" algn="tr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圆角矩形 17"/>
          <p:cNvSpPr/>
          <p:nvPr/>
        </p:nvSpPr>
        <p:spPr>
          <a:xfrm>
            <a:off x="6843917" y="4634787"/>
            <a:ext cx="3264363" cy="480053"/>
          </a:xfrm>
          <a:prstGeom prst="round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865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86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1249679" y="2545080"/>
            <a:ext cx="4634129" cy="38206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Rectangle 12"/>
          <p:cNvSpPr/>
          <p:nvPr/>
        </p:nvSpPr>
        <p:spPr>
          <a:xfrm>
            <a:off x="6348650" y="3005400"/>
            <a:ext cx="4143672" cy="909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ectangle 12"/>
          <p:cNvSpPr/>
          <p:nvPr/>
        </p:nvSpPr>
        <p:spPr>
          <a:xfrm>
            <a:off x="6348650" y="5213646"/>
            <a:ext cx="4143672" cy="909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computer, or print the presentation and make it film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6"/>
          <p:cNvSpPr/>
          <p:nvPr/>
        </p:nvSpPr>
        <p:spPr bwMode="auto">
          <a:xfrm>
            <a:off x="4110170" y="4543486"/>
            <a:ext cx="1843034" cy="1842346"/>
          </a:xfrm>
          <a:custGeom>
            <a:avLst/>
            <a:gdLst>
              <a:gd name="T0" fmla="*/ 59 w 148"/>
              <a:gd name="T1" fmla="*/ 1 h 148"/>
              <a:gd name="T2" fmla="*/ 1 w 148"/>
              <a:gd name="T3" fmla="*/ 59 h 148"/>
              <a:gd name="T4" fmla="*/ 1 w 148"/>
              <a:gd name="T5" fmla="*/ 63 h 148"/>
              <a:gd name="T6" fmla="*/ 86 w 148"/>
              <a:gd name="T7" fmla="*/ 147 h 148"/>
              <a:gd name="T8" fmla="*/ 89 w 148"/>
              <a:gd name="T9" fmla="*/ 147 h 148"/>
              <a:gd name="T10" fmla="*/ 148 w 148"/>
              <a:gd name="T11" fmla="*/ 89 h 148"/>
              <a:gd name="T12" fmla="*/ 148 w 148"/>
              <a:gd name="T13" fmla="*/ 87 h 148"/>
              <a:gd name="T14" fmla="*/ 148 w 148"/>
              <a:gd name="T15" fmla="*/ 3 h 148"/>
              <a:gd name="T16" fmla="*/ 146 w 148"/>
              <a:gd name="T17" fmla="*/ 0 h 148"/>
              <a:gd name="T18" fmla="*/ 61 w 148"/>
              <a:gd name="T19" fmla="*/ 0 h 148"/>
              <a:gd name="T20" fmla="*/ 59 w 148"/>
              <a:gd name="T21" fmla="*/ 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48">
                <a:moveTo>
                  <a:pt x="59" y="1"/>
                </a:moveTo>
                <a:cubicBezTo>
                  <a:pt x="1" y="59"/>
                  <a:pt x="1" y="59"/>
                  <a:pt x="1" y="59"/>
                </a:cubicBezTo>
                <a:cubicBezTo>
                  <a:pt x="0" y="60"/>
                  <a:pt x="0" y="62"/>
                  <a:pt x="1" y="63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7" y="148"/>
                  <a:pt x="88" y="148"/>
                  <a:pt x="89" y="147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48" y="89"/>
                  <a:pt x="148" y="88"/>
                  <a:pt x="148" y="87"/>
                </a:cubicBezTo>
                <a:cubicBezTo>
                  <a:pt x="148" y="3"/>
                  <a:pt x="148" y="3"/>
                  <a:pt x="148" y="3"/>
                </a:cubicBezTo>
                <a:cubicBezTo>
                  <a:pt x="148" y="1"/>
                  <a:pt x="147" y="0"/>
                  <a:pt x="146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0" y="0"/>
                  <a:pt x="60" y="0"/>
                  <a:pt x="59" y="1"/>
                </a:cubicBez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6" name="Freeform 7"/>
          <p:cNvSpPr/>
          <p:nvPr/>
        </p:nvSpPr>
        <p:spPr bwMode="auto">
          <a:xfrm>
            <a:off x="6201649" y="4543486"/>
            <a:ext cx="1880197" cy="1842346"/>
          </a:xfrm>
          <a:custGeom>
            <a:avLst/>
            <a:gdLst>
              <a:gd name="T0" fmla="*/ 1 w 151"/>
              <a:gd name="T1" fmla="*/ 1 h 148"/>
              <a:gd name="T2" fmla="*/ 1 w 151"/>
              <a:gd name="T3" fmla="*/ 1 h 148"/>
              <a:gd name="T4" fmla="*/ 0 w 151"/>
              <a:gd name="T5" fmla="*/ 3 h 148"/>
              <a:gd name="T6" fmla="*/ 0 w 151"/>
              <a:gd name="T7" fmla="*/ 85 h 148"/>
              <a:gd name="T8" fmla="*/ 1 w 151"/>
              <a:gd name="T9" fmla="*/ 86 h 148"/>
              <a:gd name="T10" fmla="*/ 62 w 151"/>
              <a:gd name="T11" fmla="*/ 147 h 148"/>
              <a:gd name="T12" fmla="*/ 65 w 151"/>
              <a:gd name="T13" fmla="*/ 147 h 148"/>
              <a:gd name="T14" fmla="*/ 150 w 151"/>
              <a:gd name="T15" fmla="*/ 63 h 148"/>
              <a:gd name="T16" fmla="*/ 150 w 151"/>
              <a:gd name="T17" fmla="*/ 59 h 148"/>
              <a:gd name="T18" fmla="*/ 92 w 151"/>
              <a:gd name="T19" fmla="*/ 1 h 148"/>
              <a:gd name="T20" fmla="*/ 90 w 151"/>
              <a:gd name="T21" fmla="*/ 0 h 148"/>
              <a:gd name="T22" fmla="*/ 2 w 151"/>
              <a:gd name="T23" fmla="*/ 0 h 148"/>
              <a:gd name="T24" fmla="*/ 1 w 151"/>
              <a:gd name="T25" fmla="*/ 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1" h="148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6"/>
                  <a:pt x="1" y="86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3" y="148"/>
                  <a:pt x="64" y="148"/>
                  <a:pt x="65" y="147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51" y="62"/>
                  <a:pt x="151" y="60"/>
                  <a:pt x="150" y="59"/>
                </a:cubicBezTo>
                <a:cubicBezTo>
                  <a:pt x="92" y="1"/>
                  <a:pt x="92" y="1"/>
                  <a:pt x="92" y="1"/>
                </a:cubicBezTo>
                <a:cubicBezTo>
                  <a:pt x="91" y="0"/>
                  <a:pt x="91" y="0"/>
                  <a:pt x="90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1"/>
                </a:cubicBezTo>
                <a:close/>
              </a:path>
            </a:pathLst>
          </a:custGeom>
          <a:solidFill>
            <a:srgbClr val="5082B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7" name="Freeform 8"/>
          <p:cNvSpPr/>
          <p:nvPr/>
        </p:nvSpPr>
        <p:spPr bwMode="auto">
          <a:xfrm>
            <a:off x="6201649" y="2426543"/>
            <a:ext cx="1880197" cy="1880198"/>
          </a:xfrm>
          <a:custGeom>
            <a:avLst/>
            <a:gdLst>
              <a:gd name="T0" fmla="*/ 5 w 151"/>
              <a:gd name="T1" fmla="*/ 151 h 151"/>
              <a:gd name="T2" fmla="*/ 87 w 151"/>
              <a:gd name="T3" fmla="*/ 151 h 151"/>
              <a:gd name="T4" fmla="*/ 89 w 151"/>
              <a:gd name="T5" fmla="*/ 150 h 151"/>
              <a:gd name="T6" fmla="*/ 150 w 151"/>
              <a:gd name="T7" fmla="*/ 89 h 151"/>
              <a:gd name="T8" fmla="*/ 150 w 151"/>
              <a:gd name="T9" fmla="*/ 85 h 151"/>
              <a:gd name="T10" fmla="*/ 65 w 151"/>
              <a:gd name="T11" fmla="*/ 1 h 151"/>
              <a:gd name="T12" fmla="*/ 62 w 151"/>
              <a:gd name="T13" fmla="*/ 1 h 151"/>
              <a:gd name="T14" fmla="*/ 1 w 151"/>
              <a:gd name="T15" fmla="*/ 62 h 151"/>
              <a:gd name="T16" fmla="*/ 0 w 151"/>
              <a:gd name="T17" fmla="*/ 63 h 151"/>
              <a:gd name="T18" fmla="*/ 0 w 151"/>
              <a:gd name="T19" fmla="*/ 147 h 151"/>
              <a:gd name="T20" fmla="*/ 5 w 151"/>
              <a:gd name="T21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51">
                <a:moveTo>
                  <a:pt x="5" y="151"/>
                </a:moveTo>
                <a:cubicBezTo>
                  <a:pt x="87" y="151"/>
                  <a:pt x="87" y="151"/>
                  <a:pt x="87" y="151"/>
                </a:cubicBezTo>
                <a:cubicBezTo>
                  <a:pt x="88" y="151"/>
                  <a:pt x="88" y="150"/>
                  <a:pt x="89" y="150"/>
                </a:cubicBezTo>
                <a:cubicBezTo>
                  <a:pt x="150" y="89"/>
                  <a:pt x="150" y="89"/>
                  <a:pt x="150" y="89"/>
                </a:cubicBezTo>
                <a:cubicBezTo>
                  <a:pt x="151" y="88"/>
                  <a:pt x="151" y="86"/>
                  <a:pt x="150" y="85"/>
                </a:cubicBezTo>
                <a:cubicBezTo>
                  <a:pt x="65" y="1"/>
                  <a:pt x="65" y="1"/>
                  <a:pt x="65" y="1"/>
                </a:cubicBezTo>
                <a:cubicBezTo>
                  <a:pt x="64" y="0"/>
                  <a:pt x="63" y="0"/>
                  <a:pt x="62" y="1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3"/>
                  <a:pt x="0" y="6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51"/>
                  <a:pt x="2" y="151"/>
                  <a:pt x="5" y="151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8" name="Freeform 9"/>
          <p:cNvSpPr/>
          <p:nvPr/>
        </p:nvSpPr>
        <p:spPr bwMode="auto">
          <a:xfrm>
            <a:off x="4110170" y="2426543"/>
            <a:ext cx="1843034" cy="1880198"/>
          </a:xfrm>
          <a:custGeom>
            <a:avLst/>
            <a:gdLst>
              <a:gd name="T0" fmla="*/ 148 w 148"/>
              <a:gd name="T1" fmla="*/ 150 h 151"/>
              <a:gd name="T2" fmla="*/ 148 w 148"/>
              <a:gd name="T3" fmla="*/ 150 h 151"/>
              <a:gd name="T4" fmla="*/ 148 w 148"/>
              <a:gd name="T5" fmla="*/ 148 h 151"/>
              <a:gd name="T6" fmla="*/ 148 w 148"/>
              <a:gd name="T7" fmla="*/ 60 h 151"/>
              <a:gd name="T8" fmla="*/ 148 w 148"/>
              <a:gd name="T9" fmla="*/ 59 h 151"/>
              <a:gd name="T10" fmla="*/ 89 w 148"/>
              <a:gd name="T11" fmla="*/ 1 h 151"/>
              <a:gd name="T12" fmla="*/ 86 w 148"/>
              <a:gd name="T13" fmla="*/ 1 h 151"/>
              <a:gd name="T14" fmla="*/ 1 w 148"/>
              <a:gd name="T15" fmla="*/ 85 h 151"/>
              <a:gd name="T16" fmla="*/ 1 w 148"/>
              <a:gd name="T17" fmla="*/ 89 h 151"/>
              <a:gd name="T18" fmla="*/ 62 w 148"/>
              <a:gd name="T19" fmla="*/ 150 h 151"/>
              <a:gd name="T20" fmla="*/ 64 w 148"/>
              <a:gd name="T21" fmla="*/ 151 h 151"/>
              <a:gd name="T22" fmla="*/ 146 w 148"/>
              <a:gd name="T23" fmla="*/ 151 h 151"/>
              <a:gd name="T24" fmla="*/ 148 w 148"/>
              <a:gd name="T25" fmla="*/ 15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151">
                <a:moveTo>
                  <a:pt x="148" y="150"/>
                </a:moveTo>
                <a:cubicBezTo>
                  <a:pt x="148" y="150"/>
                  <a:pt x="148" y="150"/>
                  <a:pt x="148" y="150"/>
                </a:cubicBezTo>
                <a:cubicBezTo>
                  <a:pt x="148" y="149"/>
                  <a:pt x="148" y="149"/>
                  <a:pt x="148" y="148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0"/>
                  <a:pt x="148" y="59"/>
                  <a:pt x="148" y="59"/>
                </a:cubicBezTo>
                <a:cubicBezTo>
                  <a:pt x="89" y="1"/>
                  <a:pt x="89" y="1"/>
                  <a:pt x="89" y="1"/>
                </a:cubicBezTo>
                <a:cubicBezTo>
                  <a:pt x="88" y="0"/>
                  <a:pt x="87" y="0"/>
                  <a:pt x="86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8"/>
                  <a:pt x="1" y="89"/>
                </a:cubicBezTo>
                <a:cubicBezTo>
                  <a:pt x="62" y="150"/>
                  <a:pt x="62" y="150"/>
                  <a:pt x="62" y="150"/>
                </a:cubicBezTo>
                <a:cubicBezTo>
                  <a:pt x="63" y="150"/>
                  <a:pt x="63" y="151"/>
                  <a:pt x="64" y="151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46" y="151"/>
                  <a:pt x="147" y="150"/>
                  <a:pt x="148" y="150"/>
                </a:cubicBezTo>
                <a:close/>
              </a:path>
            </a:pathLst>
          </a:custGeom>
          <a:solidFill>
            <a:srgbClr val="23425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9" name="Freeform 29"/>
          <p:cNvSpPr>
            <a:spLocks noChangeArrowheads="1"/>
          </p:cNvSpPr>
          <p:nvPr/>
        </p:nvSpPr>
        <p:spPr bwMode="auto">
          <a:xfrm>
            <a:off x="6734042" y="3261607"/>
            <a:ext cx="487461" cy="502936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grpSp>
        <p:nvGrpSpPr>
          <p:cNvPr id="20" name="Group 1"/>
          <p:cNvGrpSpPr/>
          <p:nvPr/>
        </p:nvGrpSpPr>
        <p:grpSpPr bwMode="auto">
          <a:xfrm>
            <a:off x="5002093" y="5069281"/>
            <a:ext cx="506803" cy="499066"/>
            <a:chOff x="7197121" y="8332916"/>
            <a:chExt cx="553830" cy="543285"/>
          </a:xfrm>
        </p:grpSpPr>
        <p:sp>
          <p:nvSpPr>
            <p:cNvPr id="21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31 w 462"/>
                <a:gd name="T1" fmla="*/ 0 h 453"/>
                <a:gd name="T2" fmla="*/ 231 w 462"/>
                <a:gd name="T3" fmla="*/ 0 h 453"/>
                <a:gd name="T4" fmla="*/ 0 w 462"/>
                <a:gd name="T5" fmla="*/ 222 h 453"/>
                <a:gd name="T6" fmla="*/ 231 w 462"/>
                <a:gd name="T7" fmla="*/ 452 h 453"/>
                <a:gd name="T8" fmla="*/ 461 w 462"/>
                <a:gd name="T9" fmla="*/ 222 h 453"/>
                <a:gd name="T10" fmla="*/ 231 w 462"/>
                <a:gd name="T11" fmla="*/ 0 h 453"/>
                <a:gd name="T12" fmla="*/ 231 w 462"/>
                <a:gd name="T13" fmla="*/ 399 h 453"/>
                <a:gd name="T14" fmla="*/ 231 w 462"/>
                <a:gd name="T15" fmla="*/ 399 h 453"/>
                <a:gd name="T16" fmla="*/ 53 w 462"/>
                <a:gd name="T17" fmla="*/ 222 h 453"/>
                <a:gd name="T18" fmla="*/ 231 w 462"/>
                <a:gd name="T19" fmla="*/ 45 h 453"/>
                <a:gd name="T20" fmla="*/ 408 w 462"/>
                <a:gd name="T21" fmla="*/ 222 h 453"/>
                <a:gd name="T22" fmla="*/ 231 w 462"/>
                <a:gd name="T23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/>
            </a:p>
          </p:txBody>
        </p:sp>
        <p:sp>
          <p:nvSpPr>
            <p:cNvPr id="22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36 w 107"/>
                <a:gd name="T1" fmla="*/ 0 h 222"/>
                <a:gd name="T2" fmla="*/ 0 w 107"/>
                <a:gd name="T3" fmla="*/ 0 h 222"/>
                <a:gd name="T4" fmla="*/ 0 w 107"/>
                <a:gd name="T5" fmla="*/ 133 h 222"/>
                <a:gd name="T6" fmla="*/ 89 w 107"/>
                <a:gd name="T7" fmla="*/ 221 h 222"/>
                <a:gd name="T8" fmla="*/ 106 w 107"/>
                <a:gd name="T9" fmla="*/ 195 h 222"/>
                <a:gd name="T10" fmla="*/ 36 w 107"/>
                <a:gd name="T11" fmla="*/ 114 h 222"/>
                <a:gd name="T12" fmla="*/ 36 w 107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/>
            </a:p>
          </p:txBody>
        </p:sp>
      </p:grpSp>
      <p:sp>
        <p:nvSpPr>
          <p:cNvPr id="23" name="Freeform 39"/>
          <p:cNvSpPr>
            <a:spLocks noChangeArrowheads="1"/>
          </p:cNvSpPr>
          <p:nvPr/>
        </p:nvSpPr>
        <p:spPr bwMode="auto">
          <a:xfrm>
            <a:off x="6661857" y="5036246"/>
            <a:ext cx="487461" cy="487461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sp>
        <p:nvSpPr>
          <p:cNvPr id="24" name="Freeform 65"/>
          <p:cNvSpPr>
            <a:spLocks noChangeArrowheads="1"/>
          </p:cNvSpPr>
          <p:nvPr/>
        </p:nvSpPr>
        <p:spPr bwMode="auto">
          <a:xfrm>
            <a:off x="5004192" y="3258367"/>
            <a:ext cx="460381" cy="456511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7145" tIns="8573" rIns="17145" bIns="8573" anchor="ctr"/>
          <a:lstStyle/>
          <a:p>
            <a:pPr>
              <a:defRPr/>
            </a:pPr>
            <a:endParaRPr lang="en-US" sz="9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8331187" y="2918943"/>
            <a:ext cx="2801722" cy="1135358"/>
            <a:chOff x="1626835" y="2349127"/>
            <a:chExt cx="2492110" cy="1009892"/>
          </a:xfrm>
        </p:grpSpPr>
        <p:sp>
          <p:nvSpPr>
            <p:cNvPr id="26" name="文本框 25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42252" y="4896980"/>
            <a:ext cx="2801722" cy="1135358"/>
            <a:chOff x="1626835" y="2349127"/>
            <a:chExt cx="2492110" cy="1009892"/>
          </a:xfrm>
        </p:grpSpPr>
        <p:sp>
          <p:nvSpPr>
            <p:cNvPr id="29" name="文本框 28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94652" y="3075005"/>
            <a:ext cx="2801722" cy="1135358"/>
            <a:chOff x="1626835" y="2349127"/>
            <a:chExt cx="2492110" cy="1009892"/>
          </a:xfrm>
        </p:grpSpPr>
        <p:sp>
          <p:nvSpPr>
            <p:cNvPr id="32" name="文本框 31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334182" y="4752128"/>
            <a:ext cx="2801722" cy="1135358"/>
            <a:chOff x="1626835" y="2349127"/>
            <a:chExt cx="2492110" cy="1009892"/>
          </a:xfrm>
        </p:grpSpPr>
        <p:sp>
          <p:nvSpPr>
            <p:cNvPr id="35" name="文本框 3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剪去单角 444"/>
          <p:cNvSpPr/>
          <p:nvPr/>
        </p:nvSpPr>
        <p:spPr>
          <a:xfrm>
            <a:off x="4758074" y="3000523"/>
            <a:ext cx="2644655" cy="2930370"/>
          </a:xfrm>
          <a:prstGeom prst="snip1Rect">
            <a:avLst>
              <a:gd name="adj" fmla="val 29383"/>
            </a:avLst>
          </a:prstGeom>
          <a:solidFill>
            <a:srgbClr val="FFFFFF"/>
          </a:solidFill>
          <a:ln w="3175">
            <a:solidFill>
              <a:srgbClr val="345C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6" name="矩形 15"/>
          <p:cNvSpPr/>
          <p:nvPr/>
        </p:nvSpPr>
        <p:spPr>
          <a:xfrm>
            <a:off x="4758075" y="5816735"/>
            <a:ext cx="2644655" cy="114158"/>
          </a:xfrm>
          <a:prstGeom prst="rect">
            <a:avLst/>
          </a:prstGeom>
          <a:solidFill>
            <a:srgbClr val="345C7F"/>
          </a:solidFill>
          <a:ln w="3175">
            <a:noFill/>
            <a:prstDash val="solid"/>
            <a:round/>
          </a:ln>
          <a:effectLst/>
        </p:spPr>
        <p:txBody>
          <a:bodyPr anchor="ctr"/>
          <a:lstStyle/>
          <a:p>
            <a:pPr algn="ctr"/>
          </a:p>
        </p:txBody>
      </p:sp>
      <p:sp>
        <p:nvSpPr>
          <p:cNvPr id="17" name="任意多边形: 形状 445"/>
          <p:cNvSpPr/>
          <p:nvPr/>
        </p:nvSpPr>
        <p:spPr bwMode="auto">
          <a:xfrm>
            <a:off x="6735496" y="3000523"/>
            <a:ext cx="667235" cy="667235"/>
          </a:xfrm>
          <a:custGeom>
            <a:avLst/>
            <a:gdLst>
              <a:gd name="T0" fmla="*/ 608 w 608"/>
              <a:gd name="T1" fmla="*/ 0 h 608"/>
              <a:gd name="T2" fmla="*/ 0 w 608"/>
              <a:gd name="T3" fmla="*/ 0 h 608"/>
              <a:gd name="T4" fmla="*/ 608 w 608"/>
              <a:gd name="T5" fmla="*/ 608 h 608"/>
              <a:gd name="T6" fmla="*/ 608 w 608"/>
              <a:gd name="T7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" h="608">
                <a:moveTo>
                  <a:pt x="608" y="0"/>
                </a:moveTo>
                <a:lnTo>
                  <a:pt x="0" y="0"/>
                </a:lnTo>
                <a:lnTo>
                  <a:pt x="608" y="608"/>
                </a:lnTo>
                <a:lnTo>
                  <a:pt x="608" y="0"/>
                </a:lnTo>
                <a:close/>
              </a:path>
            </a:pathLst>
          </a:custGeom>
          <a:solidFill>
            <a:srgbClr val="345C7F"/>
          </a:solidFill>
          <a:ln w="3175">
            <a:noFill/>
            <a:prstDash val="solid"/>
            <a:round/>
          </a:ln>
          <a:effectLst/>
        </p:spPr>
        <p:txBody>
          <a:bodyPr vert="horz" wrap="square" lIns="121920" tIns="60960" rIns="121920" bIns="60960" anchor="t" anchorCtr="0" compatLnSpc="1">
            <a:normAutofit/>
          </a:bodyPr>
          <a:lstStyle/>
          <a:p>
            <a:pPr lvl="0" algn="r"/>
            <a:r>
              <a:rPr lang="en-US" altLang="zh-CN" sz="2000" b="1">
                <a:solidFill>
                  <a:schemeClr val="bg1"/>
                </a:solidFill>
              </a:rPr>
              <a:t>2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8" name="矩形: 剪去单角 437"/>
          <p:cNvSpPr/>
          <p:nvPr/>
        </p:nvSpPr>
        <p:spPr>
          <a:xfrm>
            <a:off x="1688345" y="3000523"/>
            <a:ext cx="2644655" cy="2930370"/>
          </a:xfrm>
          <a:prstGeom prst="snip1Rect">
            <a:avLst>
              <a:gd name="adj" fmla="val 29383"/>
            </a:avLst>
          </a:prstGeom>
          <a:solidFill>
            <a:srgbClr val="FFFFFF"/>
          </a:solidFill>
          <a:ln w="3175">
            <a:solidFill>
              <a:srgbClr val="234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9" name="矩形 18"/>
          <p:cNvSpPr/>
          <p:nvPr/>
        </p:nvSpPr>
        <p:spPr>
          <a:xfrm>
            <a:off x="1688346" y="5816735"/>
            <a:ext cx="2644655" cy="114158"/>
          </a:xfrm>
          <a:prstGeom prst="rect">
            <a:avLst/>
          </a:prstGeom>
          <a:solidFill>
            <a:srgbClr val="23425F"/>
          </a:solidFill>
          <a:ln w="3175">
            <a:noFill/>
            <a:prstDash val="solid"/>
            <a:round/>
          </a:ln>
          <a:effectLst/>
        </p:spPr>
        <p:txBody>
          <a:bodyPr anchor="ctr"/>
          <a:lstStyle/>
          <a:p>
            <a:pPr algn="ctr"/>
          </a:p>
        </p:txBody>
      </p:sp>
      <p:sp>
        <p:nvSpPr>
          <p:cNvPr id="20" name="任意多边形: 形状 438"/>
          <p:cNvSpPr/>
          <p:nvPr/>
        </p:nvSpPr>
        <p:spPr bwMode="auto">
          <a:xfrm>
            <a:off x="3665767" y="3000523"/>
            <a:ext cx="667235" cy="667235"/>
          </a:xfrm>
          <a:custGeom>
            <a:avLst/>
            <a:gdLst>
              <a:gd name="T0" fmla="*/ 608 w 608"/>
              <a:gd name="T1" fmla="*/ 0 h 608"/>
              <a:gd name="T2" fmla="*/ 0 w 608"/>
              <a:gd name="T3" fmla="*/ 0 h 608"/>
              <a:gd name="T4" fmla="*/ 608 w 608"/>
              <a:gd name="T5" fmla="*/ 608 h 608"/>
              <a:gd name="T6" fmla="*/ 608 w 608"/>
              <a:gd name="T7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" h="608">
                <a:moveTo>
                  <a:pt x="608" y="0"/>
                </a:moveTo>
                <a:lnTo>
                  <a:pt x="0" y="0"/>
                </a:lnTo>
                <a:lnTo>
                  <a:pt x="608" y="608"/>
                </a:lnTo>
                <a:lnTo>
                  <a:pt x="608" y="0"/>
                </a:lnTo>
                <a:close/>
              </a:path>
            </a:pathLst>
          </a:custGeom>
          <a:solidFill>
            <a:srgbClr val="23425F"/>
          </a:solidFill>
          <a:ln w="3175">
            <a:noFill/>
            <a:prstDash val="solid"/>
            <a:round/>
          </a:ln>
          <a:effectLst/>
        </p:spPr>
        <p:txBody>
          <a:bodyPr vert="horz" wrap="square" lIns="121920" tIns="60960" rIns="121920" bIns="60960" anchor="t" anchorCtr="0" compatLnSpc="1">
            <a:normAutofit/>
          </a:bodyPr>
          <a:lstStyle/>
          <a:p>
            <a:pPr lvl="0" algn="r"/>
            <a:r>
              <a:rPr lang="en-US" altLang="ko-KR" sz="2000" b="1">
                <a:solidFill>
                  <a:schemeClr val="bg1"/>
                </a:solidFill>
              </a:rPr>
              <a:t>1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21" name="矩形: 剪去单角 455"/>
          <p:cNvSpPr/>
          <p:nvPr/>
        </p:nvSpPr>
        <p:spPr>
          <a:xfrm>
            <a:off x="7827804" y="3000523"/>
            <a:ext cx="2644655" cy="2930370"/>
          </a:xfrm>
          <a:prstGeom prst="snip1Rect">
            <a:avLst>
              <a:gd name="adj" fmla="val 29383"/>
            </a:avLst>
          </a:prstGeom>
          <a:solidFill>
            <a:srgbClr val="FFFFFF"/>
          </a:solidFill>
          <a:ln w="3175">
            <a:solidFill>
              <a:srgbClr val="5082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2" name="矩形 21"/>
          <p:cNvSpPr/>
          <p:nvPr/>
        </p:nvSpPr>
        <p:spPr>
          <a:xfrm>
            <a:off x="7827805" y="5816735"/>
            <a:ext cx="2644655" cy="114158"/>
          </a:xfrm>
          <a:prstGeom prst="rect">
            <a:avLst/>
          </a:prstGeom>
          <a:solidFill>
            <a:srgbClr val="5082B5"/>
          </a:solidFill>
          <a:ln w="3175">
            <a:noFill/>
            <a:prstDash val="solid"/>
            <a:round/>
          </a:ln>
          <a:effectLst/>
        </p:spPr>
        <p:txBody>
          <a:bodyPr anchor="ctr"/>
          <a:lstStyle/>
          <a:p>
            <a:pPr algn="ctr"/>
          </a:p>
        </p:txBody>
      </p:sp>
      <p:sp>
        <p:nvSpPr>
          <p:cNvPr id="23" name="任意多边形: 形状 456"/>
          <p:cNvSpPr/>
          <p:nvPr/>
        </p:nvSpPr>
        <p:spPr bwMode="auto">
          <a:xfrm>
            <a:off x="9805226" y="3000523"/>
            <a:ext cx="667235" cy="667235"/>
          </a:xfrm>
          <a:custGeom>
            <a:avLst/>
            <a:gdLst>
              <a:gd name="T0" fmla="*/ 608 w 608"/>
              <a:gd name="T1" fmla="*/ 0 h 608"/>
              <a:gd name="T2" fmla="*/ 0 w 608"/>
              <a:gd name="T3" fmla="*/ 0 h 608"/>
              <a:gd name="T4" fmla="*/ 608 w 608"/>
              <a:gd name="T5" fmla="*/ 608 h 608"/>
              <a:gd name="T6" fmla="*/ 608 w 608"/>
              <a:gd name="T7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" h="608">
                <a:moveTo>
                  <a:pt x="608" y="0"/>
                </a:moveTo>
                <a:lnTo>
                  <a:pt x="0" y="0"/>
                </a:lnTo>
                <a:lnTo>
                  <a:pt x="608" y="608"/>
                </a:lnTo>
                <a:lnTo>
                  <a:pt x="608" y="0"/>
                </a:lnTo>
                <a:close/>
              </a:path>
            </a:pathLst>
          </a:custGeom>
          <a:solidFill>
            <a:srgbClr val="5082B5"/>
          </a:solidFill>
          <a:ln w="3175">
            <a:noFill/>
            <a:prstDash val="solid"/>
            <a:round/>
          </a:ln>
          <a:effectLst/>
        </p:spPr>
        <p:txBody>
          <a:bodyPr vert="horz" wrap="square" lIns="121920" tIns="60960" rIns="121920" bIns="60960" anchor="t" anchorCtr="0" compatLnSpc="1">
            <a:normAutofit/>
          </a:bodyPr>
          <a:lstStyle/>
          <a:p>
            <a:pPr lvl="0" algn="r"/>
            <a:r>
              <a:rPr lang="en-US" altLang="ko-KR" sz="2000" b="1" dirty="0" smtClean="0">
                <a:solidFill>
                  <a:schemeClr val="bg1"/>
                </a:solidFill>
              </a:rPr>
              <a:t>3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47661" y="3609007"/>
            <a:ext cx="2126022" cy="1594170"/>
            <a:chOff x="874713" y="3325188"/>
            <a:chExt cx="2126022" cy="1594170"/>
          </a:xfrm>
        </p:grpSpPr>
        <p:sp>
          <p:nvSpPr>
            <p:cNvPr id="25" name="矩形 24"/>
            <p:cNvSpPr/>
            <p:nvPr/>
          </p:nvSpPr>
          <p:spPr>
            <a:xfrm>
              <a:off x="874713" y="3740253"/>
              <a:ext cx="2126022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74713" y="3325188"/>
              <a:ext cx="183392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030090" y="3609007"/>
            <a:ext cx="2126022" cy="1599227"/>
            <a:chOff x="874713" y="3325188"/>
            <a:chExt cx="2126022" cy="1599227"/>
          </a:xfrm>
        </p:grpSpPr>
        <p:sp>
          <p:nvSpPr>
            <p:cNvPr id="28" name="矩形 27"/>
            <p:cNvSpPr/>
            <p:nvPr/>
          </p:nvSpPr>
          <p:spPr>
            <a:xfrm>
              <a:off x="874713" y="3745310"/>
              <a:ext cx="2126022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74713" y="3325188"/>
              <a:ext cx="183392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094651" y="3609007"/>
            <a:ext cx="2126022" cy="1594169"/>
            <a:chOff x="874713" y="3325188"/>
            <a:chExt cx="2126022" cy="1594169"/>
          </a:xfrm>
        </p:grpSpPr>
        <p:sp>
          <p:nvSpPr>
            <p:cNvPr id="31" name="矩形 30"/>
            <p:cNvSpPr/>
            <p:nvPr/>
          </p:nvSpPr>
          <p:spPr>
            <a:xfrm>
              <a:off x="874713" y="3740252"/>
              <a:ext cx="2126022" cy="117910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print the presentation and make it into a film to be used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74713" y="3325188"/>
              <a:ext cx="1833921" cy="39613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6"/>
          <p:cNvSpPr/>
          <p:nvPr/>
        </p:nvSpPr>
        <p:spPr bwMode="auto">
          <a:xfrm>
            <a:off x="4382933" y="2426543"/>
            <a:ext cx="1368695" cy="2609688"/>
          </a:xfrm>
          <a:custGeom>
            <a:avLst/>
            <a:gdLst>
              <a:gd name="T0" fmla="*/ 213 w 214"/>
              <a:gd name="T1" fmla="*/ 178 h 408"/>
              <a:gd name="T2" fmla="*/ 178 w 214"/>
              <a:gd name="T3" fmla="*/ 214 h 408"/>
              <a:gd name="T4" fmla="*/ 178 w 214"/>
              <a:gd name="T5" fmla="*/ 278 h 408"/>
              <a:gd name="T6" fmla="*/ 169 w 214"/>
              <a:gd name="T7" fmla="*/ 270 h 408"/>
              <a:gd name="T8" fmla="*/ 169 w 214"/>
              <a:gd name="T9" fmla="*/ 46 h 408"/>
              <a:gd name="T10" fmla="*/ 151 w 214"/>
              <a:gd name="T11" fmla="*/ 24 h 408"/>
              <a:gd name="T12" fmla="*/ 134 w 214"/>
              <a:gd name="T13" fmla="*/ 46 h 408"/>
              <a:gd name="T14" fmla="*/ 134 w 214"/>
              <a:gd name="T15" fmla="*/ 196 h 408"/>
              <a:gd name="T16" fmla="*/ 124 w 214"/>
              <a:gd name="T17" fmla="*/ 194 h 408"/>
              <a:gd name="T18" fmla="*/ 124 w 214"/>
              <a:gd name="T19" fmla="*/ 23 h 408"/>
              <a:gd name="T20" fmla="*/ 107 w 214"/>
              <a:gd name="T21" fmla="*/ 0 h 408"/>
              <a:gd name="T22" fmla="*/ 90 w 214"/>
              <a:gd name="T23" fmla="*/ 23 h 408"/>
              <a:gd name="T24" fmla="*/ 90 w 214"/>
              <a:gd name="T25" fmla="*/ 194 h 408"/>
              <a:gd name="T26" fmla="*/ 79 w 214"/>
              <a:gd name="T27" fmla="*/ 197 h 408"/>
              <a:gd name="T28" fmla="*/ 79 w 214"/>
              <a:gd name="T29" fmla="*/ 46 h 408"/>
              <a:gd name="T30" fmla="*/ 62 w 214"/>
              <a:gd name="T31" fmla="*/ 24 h 408"/>
              <a:gd name="T32" fmla="*/ 45 w 214"/>
              <a:gd name="T33" fmla="*/ 46 h 408"/>
              <a:gd name="T34" fmla="*/ 45 w 214"/>
              <a:gd name="T35" fmla="*/ 213 h 408"/>
              <a:gd name="T36" fmla="*/ 34 w 214"/>
              <a:gd name="T37" fmla="*/ 222 h 408"/>
              <a:gd name="T38" fmla="*/ 34 w 214"/>
              <a:gd name="T39" fmla="*/ 107 h 408"/>
              <a:gd name="T40" fmla="*/ 17 w 214"/>
              <a:gd name="T41" fmla="*/ 90 h 408"/>
              <a:gd name="T42" fmla="*/ 0 w 214"/>
              <a:gd name="T43" fmla="*/ 107 h 408"/>
              <a:gd name="T44" fmla="*/ 0 w 214"/>
              <a:gd name="T45" fmla="*/ 300 h 408"/>
              <a:gd name="T46" fmla="*/ 107 w 214"/>
              <a:gd name="T47" fmla="*/ 408 h 408"/>
              <a:gd name="T48" fmla="*/ 214 w 214"/>
              <a:gd name="T49" fmla="*/ 300 h 408"/>
              <a:gd name="T50" fmla="*/ 213 w 214"/>
              <a:gd name="T51" fmla="*/ 178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4" h="408">
                <a:moveTo>
                  <a:pt x="213" y="178"/>
                </a:moveTo>
                <a:cubicBezTo>
                  <a:pt x="194" y="178"/>
                  <a:pt x="178" y="194"/>
                  <a:pt x="178" y="214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175" y="275"/>
                  <a:pt x="172" y="273"/>
                  <a:pt x="169" y="270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69" y="34"/>
                  <a:pt x="161" y="24"/>
                  <a:pt x="151" y="24"/>
                </a:cubicBezTo>
                <a:cubicBezTo>
                  <a:pt x="142" y="24"/>
                  <a:pt x="134" y="34"/>
                  <a:pt x="134" y="46"/>
                </a:cubicBezTo>
                <a:cubicBezTo>
                  <a:pt x="134" y="196"/>
                  <a:pt x="134" y="196"/>
                  <a:pt x="134" y="196"/>
                </a:cubicBezTo>
                <a:cubicBezTo>
                  <a:pt x="131" y="196"/>
                  <a:pt x="128" y="195"/>
                  <a:pt x="124" y="194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24" y="11"/>
                  <a:pt x="116" y="0"/>
                  <a:pt x="107" y="0"/>
                </a:cubicBezTo>
                <a:cubicBezTo>
                  <a:pt x="98" y="0"/>
                  <a:pt x="90" y="11"/>
                  <a:pt x="90" y="23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86" y="195"/>
                  <a:pt x="83" y="196"/>
                  <a:pt x="79" y="197"/>
                </a:cubicBezTo>
                <a:cubicBezTo>
                  <a:pt x="79" y="46"/>
                  <a:pt x="79" y="46"/>
                  <a:pt x="79" y="46"/>
                </a:cubicBezTo>
                <a:cubicBezTo>
                  <a:pt x="79" y="34"/>
                  <a:pt x="71" y="24"/>
                  <a:pt x="62" y="24"/>
                </a:cubicBezTo>
                <a:cubicBezTo>
                  <a:pt x="52" y="24"/>
                  <a:pt x="45" y="34"/>
                  <a:pt x="45" y="46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41" y="216"/>
                  <a:pt x="37" y="219"/>
                  <a:pt x="34" y="222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4" y="97"/>
                  <a:pt x="26" y="90"/>
                  <a:pt x="17" y="90"/>
                </a:cubicBezTo>
                <a:cubicBezTo>
                  <a:pt x="7" y="90"/>
                  <a:pt x="0" y="97"/>
                  <a:pt x="0" y="107"/>
                </a:cubicBezTo>
                <a:cubicBezTo>
                  <a:pt x="0" y="107"/>
                  <a:pt x="0" y="294"/>
                  <a:pt x="0" y="300"/>
                </a:cubicBezTo>
                <a:cubicBezTo>
                  <a:pt x="0" y="360"/>
                  <a:pt x="48" y="408"/>
                  <a:pt x="107" y="408"/>
                </a:cubicBezTo>
                <a:cubicBezTo>
                  <a:pt x="166" y="408"/>
                  <a:pt x="214" y="360"/>
                  <a:pt x="214" y="300"/>
                </a:cubicBezTo>
                <a:cubicBezTo>
                  <a:pt x="214" y="296"/>
                  <a:pt x="213" y="178"/>
                  <a:pt x="213" y="178"/>
                </a:cubicBezTo>
                <a:close/>
              </a:path>
            </a:pathLst>
          </a:custGeom>
          <a:solidFill>
            <a:srgbClr val="345C7F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sp>
        <p:nvSpPr>
          <p:cNvPr id="16" name="Freeform 7"/>
          <p:cNvSpPr/>
          <p:nvPr/>
        </p:nvSpPr>
        <p:spPr bwMode="auto">
          <a:xfrm>
            <a:off x="6166166" y="2432437"/>
            <a:ext cx="1375243" cy="2603794"/>
          </a:xfrm>
          <a:custGeom>
            <a:avLst/>
            <a:gdLst>
              <a:gd name="T0" fmla="*/ 2 w 215"/>
              <a:gd name="T1" fmla="*/ 178 h 407"/>
              <a:gd name="T2" fmla="*/ 37 w 215"/>
              <a:gd name="T3" fmla="*/ 213 h 407"/>
              <a:gd name="T4" fmla="*/ 37 w 215"/>
              <a:gd name="T5" fmla="*/ 277 h 407"/>
              <a:gd name="T6" fmla="*/ 46 w 215"/>
              <a:gd name="T7" fmla="*/ 270 h 407"/>
              <a:gd name="T8" fmla="*/ 46 w 215"/>
              <a:gd name="T9" fmla="*/ 46 h 407"/>
              <a:gd name="T10" fmla="*/ 63 w 215"/>
              <a:gd name="T11" fmla="*/ 23 h 407"/>
              <a:gd name="T12" fmla="*/ 81 w 215"/>
              <a:gd name="T13" fmla="*/ 46 h 407"/>
              <a:gd name="T14" fmla="*/ 81 w 215"/>
              <a:gd name="T15" fmla="*/ 196 h 407"/>
              <a:gd name="T16" fmla="*/ 91 w 215"/>
              <a:gd name="T17" fmla="*/ 194 h 407"/>
              <a:gd name="T18" fmla="*/ 91 w 215"/>
              <a:gd name="T19" fmla="*/ 23 h 407"/>
              <a:gd name="T20" fmla="*/ 108 w 215"/>
              <a:gd name="T21" fmla="*/ 0 h 407"/>
              <a:gd name="T22" fmla="*/ 125 w 215"/>
              <a:gd name="T23" fmla="*/ 23 h 407"/>
              <a:gd name="T24" fmla="*/ 125 w 215"/>
              <a:gd name="T25" fmla="*/ 194 h 407"/>
              <a:gd name="T26" fmla="*/ 136 w 215"/>
              <a:gd name="T27" fmla="*/ 196 h 407"/>
              <a:gd name="T28" fmla="*/ 136 w 215"/>
              <a:gd name="T29" fmla="*/ 46 h 407"/>
              <a:gd name="T30" fmla="*/ 153 w 215"/>
              <a:gd name="T31" fmla="*/ 23 h 407"/>
              <a:gd name="T32" fmla="*/ 170 w 215"/>
              <a:gd name="T33" fmla="*/ 46 h 407"/>
              <a:gd name="T34" fmla="*/ 170 w 215"/>
              <a:gd name="T35" fmla="*/ 212 h 407"/>
              <a:gd name="T36" fmla="*/ 181 w 215"/>
              <a:gd name="T37" fmla="*/ 221 h 407"/>
              <a:gd name="T38" fmla="*/ 181 w 215"/>
              <a:gd name="T39" fmla="*/ 106 h 407"/>
              <a:gd name="T40" fmla="*/ 198 w 215"/>
              <a:gd name="T41" fmla="*/ 89 h 407"/>
              <a:gd name="T42" fmla="*/ 215 w 215"/>
              <a:gd name="T43" fmla="*/ 106 h 407"/>
              <a:gd name="T44" fmla="*/ 215 w 215"/>
              <a:gd name="T45" fmla="*/ 300 h 407"/>
              <a:gd name="T46" fmla="*/ 108 w 215"/>
              <a:gd name="T47" fmla="*/ 407 h 407"/>
              <a:gd name="T48" fmla="*/ 0 w 215"/>
              <a:gd name="T49" fmla="*/ 300 h 407"/>
              <a:gd name="T50" fmla="*/ 2 w 215"/>
              <a:gd name="T51" fmla="*/ 17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5" h="407">
                <a:moveTo>
                  <a:pt x="2" y="178"/>
                </a:moveTo>
                <a:cubicBezTo>
                  <a:pt x="21" y="178"/>
                  <a:pt x="37" y="193"/>
                  <a:pt x="37" y="213"/>
                </a:cubicBezTo>
                <a:cubicBezTo>
                  <a:pt x="37" y="277"/>
                  <a:pt x="37" y="277"/>
                  <a:pt x="37" y="277"/>
                </a:cubicBezTo>
                <a:cubicBezTo>
                  <a:pt x="40" y="274"/>
                  <a:pt x="43" y="272"/>
                  <a:pt x="46" y="270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33"/>
                  <a:pt x="54" y="23"/>
                  <a:pt x="63" y="23"/>
                </a:cubicBezTo>
                <a:cubicBezTo>
                  <a:pt x="73" y="23"/>
                  <a:pt x="81" y="33"/>
                  <a:pt x="81" y="4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4" y="195"/>
                  <a:pt x="87" y="194"/>
                  <a:pt x="91" y="194"/>
                </a:cubicBezTo>
                <a:cubicBezTo>
                  <a:pt x="91" y="23"/>
                  <a:pt x="91" y="23"/>
                  <a:pt x="91" y="23"/>
                </a:cubicBezTo>
                <a:cubicBezTo>
                  <a:pt x="91" y="10"/>
                  <a:pt x="98" y="0"/>
                  <a:pt x="108" y="0"/>
                </a:cubicBezTo>
                <a:cubicBezTo>
                  <a:pt x="117" y="0"/>
                  <a:pt x="125" y="10"/>
                  <a:pt x="125" y="23"/>
                </a:cubicBezTo>
                <a:cubicBezTo>
                  <a:pt x="125" y="194"/>
                  <a:pt x="125" y="194"/>
                  <a:pt x="125" y="194"/>
                </a:cubicBezTo>
                <a:cubicBezTo>
                  <a:pt x="129" y="194"/>
                  <a:pt x="132" y="195"/>
                  <a:pt x="136" y="19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36" y="33"/>
                  <a:pt x="143" y="23"/>
                  <a:pt x="153" y="23"/>
                </a:cubicBezTo>
                <a:cubicBezTo>
                  <a:pt x="162" y="23"/>
                  <a:pt x="170" y="33"/>
                  <a:pt x="170" y="46"/>
                </a:cubicBezTo>
                <a:cubicBezTo>
                  <a:pt x="170" y="212"/>
                  <a:pt x="170" y="212"/>
                  <a:pt x="170" y="212"/>
                </a:cubicBezTo>
                <a:cubicBezTo>
                  <a:pt x="174" y="215"/>
                  <a:pt x="177" y="218"/>
                  <a:pt x="181" y="221"/>
                </a:cubicBezTo>
                <a:cubicBezTo>
                  <a:pt x="181" y="106"/>
                  <a:pt x="181" y="106"/>
                  <a:pt x="181" y="106"/>
                </a:cubicBezTo>
                <a:cubicBezTo>
                  <a:pt x="181" y="97"/>
                  <a:pt x="188" y="89"/>
                  <a:pt x="198" y="89"/>
                </a:cubicBezTo>
                <a:cubicBezTo>
                  <a:pt x="207" y="89"/>
                  <a:pt x="215" y="97"/>
                  <a:pt x="215" y="106"/>
                </a:cubicBezTo>
                <a:cubicBezTo>
                  <a:pt x="215" y="106"/>
                  <a:pt x="215" y="294"/>
                  <a:pt x="215" y="300"/>
                </a:cubicBezTo>
                <a:cubicBezTo>
                  <a:pt x="215" y="359"/>
                  <a:pt x="167" y="407"/>
                  <a:pt x="108" y="407"/>
                </a:cubicBezTo>
                <a:cubicBezTo>
                  <a:pt x="48" y="407"/>
                  <a:pt x="0" y="359"/>
                  <a:pt x="0" y="300"/>
                </a:cubicBezTo>
                <a:cubicBezTo>
                  <a:pt x="0" y="295"/>
                  <a:pt x="2" y="178"/>
                  <a:pt x="2" y="178"/>
                </a:cubicBezTo>
                <a:close/>
              </a:path>
            </a:pathLst>
          </a:custGeom>
          <a:solidFill>
            <a:srgbClr val="619FDA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th-TH" sz="900"/>
          </a:p>
        </p:txBody>
      </p:sp>
      <p:grpSp>
        <p:nvGrpSpPr>
          <p:cNvPr id="18" name="กลุ่ม 22"/>
          <p:cNvGrpSpPr/>
          <p:nvPr/>
        </p:nvGrpSpPr>
        <p:grpSpPr>
          <a:xfrm>
            <a:off x="3565646" y="5226929"/>
            <a:ext cx="2307790" cy="1129535"/>
            <a:chOff x="9401176" y="3429000"/>
            <a:chExt cx="2030413" cy="993775"/>
          </a:xfrm>
        </p:grpSpPr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9401176" y="3429000"/>
              <a:ext cx="2030413" cy="993775"/>
            </a:xfrm>
            <a:prstGeom prst="rect">
              <a:avLst/>
            </a:pr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9401176" y="3429000"/>
              <a:ext cx="2030413" cy="482600"/>
            </a:xfrm>
            <a:prstGeom prst="rect">
              <a:avLst/>
            </a:prstGeom>
            <a:solidFill>
              <a:srgbClr val="23425F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565647" y="5852392"/>
            <a:ext cx="2307789" cy="6186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has two main data statistical this methodologies important Data analysis 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0" name="TextBox 24"/>
          <p:cNvSpPr txBox="1"/>
          <p:nvPr/>
        </p:nvSpPr>
        <p:spPr bwMode="auto">
          <a:xfrm>
            <a:off x="4084755" y="5302333"/>
            <a:ext cx="1321488" cy="4316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标题内容</a:t>
            </a:r>
            <a:endParaRPr lang="zh-CN" altLang="en-US" sz="2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grpSp>
        <p:nvGrpSpPr>
          <p:cNvPr id="24" name="กลุ่ม 28"/>
          <p:cNvGrpSpPr/>
          <p:nvPr/>
        </p:nvGrpSpPr>
        <p:grpSpPr>
          <a:xfrm>
            <a:off x="6304997" y="5226929"/>
            <a:ext cx="2307790" cy="1129535"/>
            <a:chOff x="9401176" y="3429000"/>
            <a:chExt cx="2030413" cy="993775"/>
          </a:xfrm>
        </p:grpSpPr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9401176" y="3429000"/>
              <a:ext cx="2030413" cy="993775"/>
            </a:xfrm>
            <a:prstGeom prst="rect">
              <a:avLst/>
            </a:pr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9401176" y="3429000"/>
              <a:ext cx="2030413" cy="482600"/>
            </a:xfrm>
            <a:prstGeom prst="rect">
              <a:avLst/>
            </a:prstGeom>
            <a:solidFill>
              <a:srgbClr val="5082B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th-TH" sz="900"/>
            </a:p>
          </p:txBody>
        </p:sp>
      </p:grpSp>
      <p:sp>
        <p:nvSpPr>
          <p:cNvPr id="25" name="TextBox 29"/>
          <p:cNvSpPr txBox="1"/>
          <p:nvPr/>
        </p:nvSpPr>
        <p:spPr>
          <a:xfrm>
            <a:off x="6304998" y="5852392"/>
            <a:ext cx="2307789" cy="61861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 has two main data statistical this methodologies important Data analysis 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26" name="TextBox 30"/>
          <p:cNvSpPr txBox="1"/>
          <p:nvPr/>
        </p:nvSpPr>
        <p:spPr bwMode="auto">
          <a:xfrm>
            <a:off x="6798147" y="5294143"/>
            <a:ext cx="1321488" cy="4316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标题内容</a:t>
            </a:r>
            <a:endParaRPr lang="zh-CN" altLang="en-US" sz="2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4483194" y="4041210"/>
            <a:ext cx="1157104" cy="45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74</a:t>
            </a:r>
            <a:r>
              <a:rPr lang="id-ID" sz="3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%</a:t>
            </a:r>
            <a:endParaRPr lang="id-ID" sz="30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363283" y="4072644"/>
            <a:ext cx="1157104" cy="45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charset="0"/>
              </a:defRPr>
            </a:lvl9pPr>
          </a:lstStyle>
          <a:p>
            <a:pPr algn="ctr" eaLnBrk="1" hangingPunct="1"/>
            <a:r>
              <a:rPr lang="en-US" sz="3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32</a:t>
            </a:r>
            <a:r>
              <a:rPr lang="id-ID" sz="3000" b="1" dirty="0">
                <a:solidFill>
                  <a:schemeClr val="bg1"/>
                </a:solidFill>
                <a:latin typeface="Lato Black" pitchFamily="34" charset="0"/>
                <a:ea typeface="Lato Black" pitchFamily="34" charset="0"/>
                <a:cs typeface="Lato Black" pitchFamily="34" charset="0"/>
              </a:rPr>
              <a:t>%</a:t>
            </a:r>
            <a:endParaRPr lang="id-ID" sz="3000" b="1" dirty="0">
              <a:solidFill>
                <a:schemeClr val="bg1"/>
              </a:solidFill>
              <a:latin typeface="Lato Black" pitchFamily="34" charset="0"/>
              <a:ea typeface="Lato Black" pitchFamily="34" charset="0"/>
              <a:cs typeface="Lato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2000" cy="6876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7433" y="0"/>
            <a:ext cx="1093779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-786385"/>
            <a:ext cx="12192000" cy="7644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-2" y="-18288"/>
            <a:ext cx="4809502" cy="5027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7" r="47747"/>
          <a:stretch>
            <a:fillRect/>
          </a:stretch>
        </p:blipFill>
        <p:spPr>
          <a:xfrm flipH="1">
            <a:off x="8553450" y="4407983"/>
            <a:ext cx="3638550" cy="24865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8" y="0"/>
            <a:ext cx="2498503" cy="172706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72115" y="958780"/>
            <a:ext cx="203773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02</a:t>
            </a:r>
            <a:endParaRPr lang="zh-CN" altLang="en-US" sz="13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54501" y="1768951"/>
            <a:ext cx="5075349" cy="2556731"/>
            <a:chOff x="3241450" y="598884"/>
            <a:chExt cx="5769199" cy="1649016"/>
          </a:xfrm>
        </p:grpSpPr>
        <p:sp>
          <p:nvSpPr>
            <p:cNvPr id="16" name="矩形 15"/>
            <p:cNvSpPr/>
            <p:nvPr/>
          </p:nvSpPr>
          <p:spPr>
            <a:xfrm>
              <a:off x="3241450" y="598884"/>
              <a:ext cx="5769199" cy="1649016"/>
            </a:xfrm>
            <a:prstGeom prst="rect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593725" y="817962"/>
              <a:ext cx="0" cy="1199644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5662026" y="2414360"/>
            <a:ext cx="4435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48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22" name="文本框 21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5700126" y="3238440"/>
            <a:ext cx="456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  ANNUAL    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  </a:t>
            </a:r>
            <a:r>
              <a:rPr lang="en-US" altLang="zh-CN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REPORT </a:t>
            </a:r>
            <a:endParaRPr lang="zh-CN" altLang="en-US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88"/>
          <a:stretch>
            <a:fillRect/>
          </a:stretch>
        </p:blipFill>
        <p:spPr>
          <a:xfrm flipH="1">
            <a:off x="0" y="0"/>
            <a:ext cx="121920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6" b="25246"/>
          <a:stretch>
            <a:fillRect/>
          </a:stretch>
        </p:blipFill>
        <p:spPr>
          <a:xfrm flipH="1">
            <a:off x="0" y="0"/>
            <a:ext cx="1676400" cy="17524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165" b="75928"/>
          <a:stretch>
            <a:fillRect/>
          </a:stretch>
        </p:blipFill>
        <p:spPr>
          <a:xfrm flipH="1">
            <a:off x="9693497" y="0"/>
            <a:ext cx="2498503" cy="1727060"/>
          </a:xfrm>
          <a:prstGeom prst="rect">
            <a:avLst/>
          </a:prstGeom>
        </p:spPr>
      </p:pic>
      <p:sp>
        <p:nvSpPr>
          <p:cNvPr id="10" name="文本框 9" descr="e7d195523061f1c0deeec63e560781cfd59afb0ea006f2a87ABB68BF51EA6619813959095094C18C62A12F549504892A4AAA8C1554C6663626E05CA27F281A14E6983772AFC3FB97135759321DEA3D7047B2D20B121D4E05C4684874C482AB1BB204CB54EAB25F565C815D4796FBB61FCD35047BE64E9284D3E3DA2080414DCBE4487825BD03153EC4E777C6120C5078"/>
          <p:cNvSpPr txBox="1"/>
          <p:nvPr/>
        </p:nvSpPr>
        <p:spPr>
          <a:xfrm>
            <a:off x="3347491" y="445343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Kartika" panose="02020503030404060203" pitchFamily="18" charset="0"/>
              </a:rPr>
              <a:t>请输入标题内容</a:t>
            </a:r>
            <a:endParaRPr lang="zh-CN" altLang="en-US" sz="6000" b="1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61838" y="-1371601"/>
            <a:ext cx="955002" cy="1182411"/>
          </a:xfrm>
          <a:prstGeom prst="rect">
            <a:avLst/>
          </a:prstGeom>
          <a:solidFill>
            <a:srgbClr val="2342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16840" y="-1371601"/>
            <a:ext cx="955002" cy="1182411"/>
          </a:xfrm>
          <a:prstGeom prst="rect">
            <a:avLst/>
          </a:prstGeom>
          <a:solidFill>
            <a:srgbClr val="345C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71842" y="-1371601"/>
            <a:ext cx="955002" cy="1182411"/>
          </a:xfrm>
          <a:prstGeom prst="rect">
            <a:avLst/>
          </a:prstGeom>
          <a:solidFill>
            <a:srgbClr val="5082B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26844" y="-1371601"/>
            <a:ext cx="955002" cy="1182411"/>
          </a:xfrm>
          <a:prstGeom prst="rect">
            <a:avLst/>
          </a:prstGeom>
          <a:solidFill>
            <a:srgbClr val="619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170260" y="3210337"/>
            <a:ext cx="1148254" cy="981381"/>
            <a:chOff x="914713" y="4776540"/>
            <a:chExt cx="1181330" cy="1009650"/>
          </a:xfrm>
        </p:grpSpPr>
        <p:sp>
          <p:nvSpPr>
            <p:cNvPr id="16" name="ïšḻïďê-îṥļîḑé-Rectangle 120"/>
            <p:cNvSpPr/>
            <p:nvPr/>
          </p:nvSpPr>
          <p:spPr bwMode="auto">
            <a:xfrm>
              <a:off x="914713" y="4776540"/>
              <a:ext cx="964142" cy="10096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normAutofit/>
            </a:bodyPr>
            <a:lstStyle/>
            <a:p>
              <a:pPr algn="l"/>
              <a:r>
                <a:rPr lang="en-US" sz="4800" dirty="0" smtClean="0">
                  <a:solidFill>
                    <a:srgbClr val="23425F"/>
                  </a:solidFill>
                  <a:latin typeface="Century Gothic" panose="020B0502020202020204" pitchFamily="34" charset="0"/>
                </a:rPr>
                <a:t>47</a:t>
              </a:r>
              <a:endParaRPr lang="en-US" sz="4800" dirty="0">
                <a:solidFill>
                  <a:srgbClr val="23425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ïšḻïďê-îṥļîḑé-Rectangle 65"/>
            <p:cNvSpPr/>
            <p:nvPr/>
          </p:nvSpPr>
          <p:spPr bwMode="auto">
            <a:xfrm>
              <a:off x="1672688" y="5013985"/>
              <a:ext cx="365125" cy="4921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algn="l"/>
              <a:r>
                <a:rPr lang="en-US" sz="3200" dirty="0" smtClean="0">
                  <a:solidFill>
                    <a:srgbClr val="23425F"/>
                  </a:solidFill>
                  <a:latin typeface="Century Gothic" panose="020B0502020202020204" pitchFamily="34" charset="0"/>
                </a:rPr>
                <a:t>%</a:t>
              </a:r>
              <a:endParaRPr lang="en-US" sz="3200" dirty="0">
                <a:solidFill>
                  <a:srgbClr val="23425F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8" name="ïšḻïďê-Straight Connector 27"/>
            <p:cNvCxnSpPr/>
            <p:nvPr/>
          </p:nvCxnSpPr>
          <p:spPr>
            <a:xfrm>
              <a:off x="2096043" y="4955928"/>
              <a:ext cx="0" cy="77732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1170260" y="4772452"/>
            <a:ext cx="1148254" cy="981381"/>
            <a:chOff x="914713" y="4776540"/>
            <a:chExt cx="1181330" cy="1009650"/>
          </a:xfrm>
        </p:grpSpPr>
        <p:sp>
          <p:nvSpPr>
            <p:cNvPr id="20" name="ïšḻïďê-îṥļîḑé-Rectangle 120"/>
            <p:cNvSpPr/>
            <p:nvPr/>
          </p:nvSpPr>
          <p:spPr bwMode="auto">
            <a:xfrm>
              <a:off x="914713" y="4776540"/>
              <a:ext cx="964142" cy="10096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normAutofit/>
            </a:bodyPr>
            <a:lstStyle/>
            <a:p>
              <a:pPr algn="l"/>
              <a:r>
                <a:rPr lang="en-US" sz="4800" dirty="0" smtClean="0">
                  <a:solidFill>
                    <a:srgbClr val="5082B5"/>
                  </a:solidFill>
                  <a:latin typeface="Century Gothic" panose="020B0502020202020204" pitchFamily="34" charset="0"/>
                </a:rPr>
                <a:t>33</a:t>
              </a:r>
              <a:endParaRPr lang="en-US" sz="4800" dirty="0">
                <a:solidFill>
                  <a:srgbClr val="5082B5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ïšḻïďê-îṥļîḑé-Rectangle 65"/>
            <p:cNvSpPr/>
            <p:nvPr/>
          </p:nvSpPr>
          <p:spPr bwMode="auto">
            <a:xfrm>
              <a:off x="1672688" y="5013985"/>
              <a:ext cx="365125" cy="4921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algn="l"/>
              <a:r>
                <a:rPr lang="en-US" sz="3200" dirty="0" smtClean="0">
                  <a:solidFill>
                    <a:srgbClr val="5082B5"/>
                  </a:solidFill>
                  <a:latin typeface="Century Gothic" panose="020B0502020202020204" pitchFamily="34" charset="0"/>
                </a:rPr>
                <a:t>%</a:t>
              </a:r>
              <a:endParaRPr lang="en-US" sz="3200" dirty="0">
                <a:solidFill>
                  <a:srgbClr val="5082B5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22" name="ïšḻïďê-Straight Connector 22"/>
            <p:cNvCxnSpPr/>
            <p:nvPr/>
          </p:nvCxnSpPr>
          <p:spPr>
            <a:xfrm>
              <a:off x="2096043" y="4955928"/>
              <a:ext cx="0" cy="77732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ïšḻïďê-Straight Connector 6"/>
          <p:cNvCxnSpPr/>
          <p:nvPr/>
        </p:nvCxnSpPr>
        <p:spPr>
          <a:xfrm>
            <a:off x="1170260" y="4494802"/>
            <a:ext cx="4332432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5838677" y="3063822"/>
            <a:ext cx="5473339" cy="3026431"/>
            <a:chOff x="503602" y="2132856"/>
            <a:chExt cx="5859098" cy="3239723"/>
          </a:xfrm>
        </p:grpSpPr>
        <p:grpSp>
          <p:nvGrpSpPr>
            <p:cNvPr id="25" name="组合 24"/>
            <p:cNvGrpSpPr/>
            <p:nvPr/>
          </p:nvGrpSpPr>
          <p:grpSpPr>
            <a:xfrm>
              <a:off x="503602" y="5249660"/>
              <a:ext cx="5859098" cy="122919"/>
              <a:chOff x="-1348120" y="5777968"/>
              <a:chExt cx="9361040" cy="187524"/>
            </a:xfrm>
          </p:grpSpPr>
          <p:sp>
            <p:nvSpPr>
              <p:cNvPr id="32" name="îŝḷîḓé-Trapezoid 26"/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îŝḷîḓé-Rectangle 27"/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002671" y="2132856"/>
              <a:ext cx="4860960" cy="3080807"/>
              <a:chOff x="-375492" y="1139528"/>
              <a:chExt cx="7415785" cy="470001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-375492" y="1139528"/>
                <a:ext cx="7415785" cy="4700016"/>
                <a:chOff x="-375492" y="1139528"/>
                <a:chExt cx="7415785" cy="4700016"/>
              </a:xfrm>
            </p:grpSpPr>
            <p:sp>
              <p:nvSpPr>
                <p:cNvPr id="29" name="îŝḷîḓé-Freeform 30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400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30" name="îŝḷîḓé-Freeform 31"/>
                <p:cNvSpPr/>
                <p:nvPr/>
              </p:nvSpPr>
              <p:spPr>
                <a:xfrm>
                  <a:off x="-358011" y="1160080"/>
                  <a:ext cx="7380820" cy="4658913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400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31" name="îŝḷîḓé-Freeform 32" hidden="1"/>
                <p:cNvSpPr/>
                <p:nvPr/>
              </p:nvSpPr>
              <p:spPr>
                <a:xfrm>
                  <a:off x="4509683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400">
                    <a:latin typeface="Century Gothic" panose="020B0502020202020204" pitchFamily="34" charset="0"/>
                  </a:endParaRPr>
                </a:p>
              </p:txBody>
            </p:sp>
          </p:grpSp>
          <p:sp>
            <p:nvSpPr>
              <p:cNvPr id="28" name="îŝḷîḓé-Oval 29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2473021" y="3295139"/>
            <a:ext cx="3200511" cy="1103922"/>
            <a:chOff x="7805427" y="3341205"/>
            <a:chExt cx="3200511" cy="1103922"/>
          </a:xfrm>
        </p:grpSpPr>
        <p:sp>
          <p:nvSpPr>
            <p:cNvPr id="35" name="矩形 34"/>
            <p:cNvSpPr/>
            <p:nvPr/>
          </p:nvSpPr>
          <p:spPr>
            <a:xfrm>
              <a:off x="7805427" y="3718005"/>
              <a:ext cx="3200511" cy="7271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Far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far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 away, behind the word mountains, far from the countries Vokalia and Consonantia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805427" y="3341205"/>
              <a:ext cx="2050552" cy="3956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73021" y="4849861"/>
            <a:ext cx="3200511" cy="1103922"/>
            <a:chOff x="7805427" y="3341205"/>
            <a:chExt cx="3200511" cy="1103922"/>
          </a:xfrm>
        </p:grpSpPr>
        <p:sp>
          <p:nvSpPr>
            <p:cNvPr id="38" name="矩形 37"/>
            <p:cNvSpPr/>
            <p:nvPr/>
          </p:nvSpPr>
          <p:spPr>
            <a:xfrm>
              <a:off x="7805427" y="3718005"/>
              <a:ext cx="3200511" cy="7271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Far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far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 away, behind the word mountains, far from the countries Vokalia and Consonantia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805427" y="3341205"/>
              <a:ext cx="2050552" cy="3956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40" name="图片占位符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55" y="3241127"/>
            <a:ext cx="42148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5713</Words>
  <Application>WPS 演示</Application>
  <PresentationFormat>宽屏</PresentationFormat>
  <Paragraphs>338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51" baseType="lpstr">
      <vt:lpstr>Arial</vt:lpstr>
      <vt:lpstr>方正书宋_GBK</vt:lpstr>
      <vt:lpstr>Wingdings</vt:lpstr>
      <vt:lpstr>张海山锐线体2.0</vt:lpstr>
      <vt:lpstr>冬青黑体简体中文</vt:lpstr>
      <vt:lpstr>Aharoni</vt:lpstr>
      <vt:lpstr>方正兰亭超细黑简体</vt:lpstr>
      <vt:lpstr>Kartika</vt:lpstr>
      <vt:lpstr>微软雅黑</vt:lpstr>
      <vt:lpstr>Century Gothic</vt:lpstr>
      <vt:lpstr>Lato</vt:lpstr>
      <vt:lpstr>Lato Light</vt:lpstr>
      <vt:lpstr>MS PGothic</vt:lpstr>
      <vt:lpstr>Lato Black</vt:lpstr>
      <vt:lpstr>Lato Light</vt:lpstr>
      <vt:lpstr>等线</vt:lpstr>
      <vt:lpstr>汉仪中等线KW</vt:lpstr>
      <vt:lpstr>汉仪旗黑KW</vt:lpstr>
      <vt:lpstr>宋体</vt:lpstr>
      <vt:lpstr>Arial Unicode MS</vt:lpstr>
      <vt:lpstr>汉仪书宋二KW</vt:lpstr>
      <vt:lpstr>宋体-简</vt:lpstr>
      <vt:lpstr>苹方-简</vt:lpstr>
      <vt:lpstr>Thonburi</vt:lpstr>
      <vt:lpstr>等线 Light</vt:lpstr>
      <vt:lpstr>Calibri</vt:lpstr>
      <vt:lpstr>Cordia New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toandfro</cp:lastModifiedBy>
  <cp:revision>83</cp:revision>
  <dcterms:created xsi:type="dcterms:W3CDTF">2020-03-24T08:48:47Z</dcterms:created>
  <dcterms:modified xsi:type="dcterms:W3CDTF">2020-03-24T08:48:47Z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