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4" r:id="rId3"/>
    <p:sldId id="285" r:id="rId4"/>
    <p:sldId id="274" r:id="rId5"/>
    <p:sldId id="275" r:id="rId6"/>
    <p:sldId id="283" r:id="rId7"/>
    <p:sldId id="263" r:id="rId8"/>
    <p:sldId id="286" r:id="rId9"/>
    <p:sldId id="269" r:id="rId10"/>
    <p:sldId id="271" r:id="rId11"/>
    <p:sldId id="268" r:id="rId12"/>
    <p:sldId id="270" r:id="rId13"/>
    <p:sldId id="287" r:id="rId14"/>
    <p:sldId id="293" r:id="rId15"/>
    <p:sldId id="277" r:id="rId16"/>
    <p:sldId id="266" r:id="rId17"/>
    <p:sldId id="267" r:id="rId18"/>
    <p:sldId id="288" r:id="rId19"/>
    <p:sldId id="281" r:id="rId20"/>
    <p:sldId id="279" r:id="rId21"/>
    <p:sldId id="290" r:id="rId22"/>
    <p:sldId id="291" r:id="rId23"/>
    <p:sldId id="294" r:id="rId24"/>
    <p:sldId id="28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F2F6"/>
    <a:srgbClr val="1A6E36"/>
    <a:srgbClr val="C6FCFD"/>
    <a:srgbClr val="0BF1F5"/>
    <a:srgbClr val="134218"/>
    <a:srgbClr val="E6E6E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734" y="739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72917-A415-4EED-86C6-AFF3C63A382E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D02F4-02B9-40BB-B06E-02ED28E7DB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939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3097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26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15B5-4506-42B9-84D7-C7A0599C97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570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15B5-4506-42B9-84D7-C7A0599C97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206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95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7954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15B5-4506-42B9-84D7-C7A0599C97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6501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757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1546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464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28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1056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15B5-4506-42B9-84D7-C7A0599C97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710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53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015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4486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634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17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90E47-5E49-434F-B2D9-76C34273032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77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31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72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15B5-4506-42B9-84D7-C7A0599C97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9126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D02F4-02B9-40BB-B06E-02ED28E7DB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848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6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19A44E-443A-4E67-A3BD-F0D57206F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2AC29FC-2EFC-4C30-9452-8A69EF2C4A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14DCFA-C11F-43D9-B2C0-E42D45EC8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8A3D59-83A9-456C-8CFB-73AE7D40B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B43BD7-BCD7-4042-A460-ABA24A204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260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3D279-33C8-4718-AB73-32384947B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8C80AA2-B753-4E0B-AA44-A6A70A213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4E0C4E-926A-4C97-A0E0-770738021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58C22-EDBE-4F20-985E-6F277EA3D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8FB77E-A33F-4740-B5B6-58DD9CE58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4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8E801A-BFC5-4A8A-87CF-B8F93407B7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A801EF9-1CDB-4D18-AD70-3644B190FE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B84D74-DAF6-4B16-A484-7EBFA6703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68255F-866D-4E12-A6C3-4A7890392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A1FA49-A52A-4BF6-9775-0A009F5D5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56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id="{752F31DA-349B-47E9-A67A-5A6542CE78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5935" y="2872740"/>
            <a:ext cx="2446020" cy="1927860"/>
          </a:xfrm>
          <a:custGeom>
            <a:avLst/>
            <a:gdLst>
              <a:gd name="connsiteX0" fmla="*/ 152400 w 2446020"/>
              <a:gd name="connsiteY0" fmla="*/ 0 h 1927860"/>
              <a:gd name="connsiteX1" fmla="*/ 2125980 w 2446020"/>
              <a:gd name="connsiteY1" fmla="*/ 0 h 1927860"/>
              <a:gd name="connsiteX2" fmla="*/ 2171700 w 2446020"/>
              <a:gd name="connsiteY2" fmla="*/ 53340 h 1927860"/>
              <a:gd name="connsiteX3" fmla="*/ 2286000 w 2446020"/>
              <a:gd name="connsiteY3" fmla="*/ 53340 h 1927860"/>
              <a:gd name="connsiteX4" fmla="*/ 2400300 w 2446020"/>
              <a:gd name="connsiteY4" fmla="*/ 144780 h 1927860"/>
              <a:gd name="connsiteX5" fmla="*/ 2392680 w 2446020"/>
              <a:gd name="connsiteY5" fmla="*/ 251460 h 1927860"/>
              <a:gd name="connsiteX6" fmla="*/ 2446020 w 2446020"/>
              <a:gd name="connsiteY6" fmla="*/ 350520 h 1927860"/>
              <a:gd name="connsiteX7" fmla="*/ 2446020 w 2446020"/>
              <a:gd name="connsiteY7" fmla="*/ 1760220 h 1927860"/>
              <a:gd name="connsiteX8" fmla="*/ 2308860 w 2446020"/>
              <a:gd name="connsiteY8" fmla="*/ 1912620 h 1927860"/>
              <a:gd name="connsiteX9" fmla="*/ 213360 w 2446020"/>
              <a:gd name="connsiteY9" fmla="*/ 1927860 h 1927860"/>
              <a:gd name="connsiteX10" fmla="*/ 14605 w 2446020"/>
              <a:gd name="connsiteY10" fmla="*/ 1778000 h 1927860"/>
              <a:gd name="connsiteX11" fmla="*/ 0 w 2446020"/>
              <a:gd name="connsiteY11" fmla="*/ 144780 h 192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6020" h="1927860">
                <a:moveTo>
                  <a:pt x="152400" y="0"/>
                </a:moveTo>
                <a:lnTo>
                  <a:pt x="2125980" y="0"/>
                </a:lnTo>
                <a:lnTo>
                  <a:pt x="2171700" y="53340"/>
                </a:lnTo>
                <a:lnTo>
                  <a:pt x="2286000" y="53340"/>
                </a:lnTo>
                <a:lnTo>
                  <a:pt x="2400300" y="144780"/>
                </a:lnTo>
                <a:lnTo>
                  <a:pt x="2392680" y="251460"/>
                </a:lnTo>
                <a:lnTo>
                  <a:pt x="2446020" y="350520"/>
                </a:lnTo>
                <a:lnTo>
                  <a:pt x="2446020" y="1760220"/>
                </a:lnTo>
                <a:lnTo>
                  <a:pt x="2308860" y="1912620"/>
                </a:lnTo>
                <a:lnTo>
                  <a:pt x="213360" y="1927860"/>
                </a:lnTo>
                <a:lnTo>
                  <a:pt x="14605" y="1778000"/>
                </a:lnTo>
                <a:lnTo>
                  <a:pt x="0" y="1447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8D34FC70-3993-4E0A-B52E-D5B8EEF586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37760" y="2872740"/>
            <a:ext cx="2446020" cy="1927860"/>
          </a:xfrm>
          <a:custGeom>
            <a:avLst/>
            <a:gdLst>
              <a:gd name="connsiteX0" fmla="*/ 152400 w 2446020"/>
              <a:gd name="connsiteY0" fmla="*/ 0 h 1927860"/>
              <a:gd name="connsiteX1" fmla="*/ 2125980 w 2446020"/>
              <a:gd name="connsiteY1" fmla="*/ 0 h 1927860"/>
              <a:gd name="connsiteX2" fmla="*/ 2171700 w 2446020"/>
              <a:gd name="connsiteY2" fmla="*/ 53340 h 1927860"/>
              <a:gd name="connsiteX3" fmla="*/ 2286000 w 2446020"/>
              <a:gd name="connsiteY3" fmla="*/ 53340 h 1927860"/>
              <a:gd name="connsiteX4" fmla="*/ 2400300 w 2446020"/>
              <a:gd name="connsiteY4" fmla="*/ 144780 h 1927860"/>
              <a:gd name="connsiteX5" fmla="*/ 2392680 w 2446020"/>
              <a:gd name="connsiteY5" fmla="*/ 251460 h 1927860"/>
              <a:gd name="connsiteX6" fmla="*/ 2446020 w 2446020"/>
              <a:gd name="connsiteY6" fmla="*/ 350520 h 1927860"/>
              <a:gd name="connsiteX7" fmla="*/ 2446020 w 2446020"/>
              <a:gd name="connsiteY7" fmla="*/ 1760220 h 1927860"/>
              <a:gd name="connsiteX8" fmla="*/ 2308860 w 2446020"/>
              <a:gd name="connsiteY8" fmla="*/ 1912620 h 1927860"/>
              <a:gd name="connsiteX9" fmla="*/ 213360 w 2446020"/>
              <a:gd name="connsiteY9" fmla="*/ 1927860 h 1927860"/>
              <a:gd name="connsiteX10" fmla="*/ 14605 w 2446020"/>
              <a:gd name="connsiteY10" fmla="*/ 1778000 h 1927860"/>
              <a:gd name="connsiteX11" fmla="*/ 0 w 2446020"/>
              <a:gd name="connsiteY11" fmla="*/ 144780 h 192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6020" h="1927860">
                <a:moveTo>
                  <a:pt x="152400" y="0"/>
                </a:moveTo>
                <a:lnTo>
                  <a:pt x="2125980" y="0"/>
                </a:lnTo>
                <a:lnTo>
                  <a:pt x="2171700" y="53340"/>
                </a:lnTo>
                <a:lnTo>
                  <a:pt x="2286000" y="53340"/>
                </a:lnTo>
                <a:lnTo>
                  <a:pt x="2400300" y="144780"/>
                </a:lnTo>
                <a:lnTo>
                  <a:pt x="2392680" y="251460"/>
                </a:lnTo>
                <a:lnTo>
                  <a:pt x="2446020" y="350520"/>
                </a:lnTo>
                <a:lnTo>
                  <a:pt x="2446020" y="1760220"/>
                </a:lnTo>
                <a:lnTo>
                  <a:pt x="2308860" y="1912620"/>
                </a:lnTo>
                <a:lnTo>
                  <a:pt x="213360" y="1927860"/>
                </a:lnTo>
                <a:lnTo>
                  <a:pt x="14605" y="1778000"/>
                </a:lnTo>
                <a:lnTo>
                  <a:pt x="0" y="1447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id="{A24DC6B5-27F4-441F-B518-A5F0528317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32310" y="2585647"/>
            <a:ext cx="2536870" cy="1445087"/>
          </a:xfrm>
          <a:custGeom>
            <a:avLst/>
            <a:gdLst>
              <a:gd name="connsiteX0" fmla="*/ 272032 w 2536870"/>
              <a:gd name="connsiteY0" fmla="*/ 0 h 1445087"/>
              <a:gd name="connsiteX1" fmla="*/ 2265995 w 2536870"/>
              <a:gd name="connsiteY1" fmla="*/ 0 h 1445087"/>
              <a:gd name="connsiteX2" fmla="*/ 2258474 w 2536870"/>
              <a:gd name="connsiteY2" fmla="*/ 7521 h 1445087"/>
              <a:gd name="connsiteX3" fmla="*/ 2497086 w 2536870"/>
              <a:gd name="connsiteY3" fmla="*/ 7521 h 1445087"/>
              <a:gd name="connsiteX4" fmla="*/ 2531151 w 2536870"/>
              <a:gd name="connsiteY4" fmla="*/ 41585 h 1445087"/>
              <a:gd name="connsiteX5" fmla="*/ 2531150 w 2536870"/>
              <a:gd name="connsiteY5" fmla="*/ 261321 h 1445087"/>
              <a:gd name="connsiteX6" fmla="*/ 2536870 w 2536870"/>
              <a:gd name="connsiteY6" fmla="*/ 267040 h 1445087"/>
              <a:gd name="connsiteX7" fmla="*/ 2536870 w 2536870"/>
              <a:gd name="connsiteY7" fmla="*/ 1178969 h 1445087"/>
              <a:gd name="connsiteX8" fmla="*/ 2531150 w 2536870"/>
              <a:gd name="connsiteY8" fmla="*/ 1184689 h 1445087"/>
              <a:gd name="connsiteX9" fmla="*/ 2531151 w 2536870"/>
              <a:gd name="connsiteY9" fmla="*/ 1404425 h 1445087"/>
              <a:gd name="connsiteX10" fmla="*/ 2497086 w 2536870"/>
              <a:gd name="connsiteY10" fmla="*/ 1438489 h 1445087"/>
              <a:gd name="connsiteX11" fmla="*/ 2258474 w 2536870"/>
              <a:gd name="connsiteY11" fmla="*/ 1438489 h 1445087"/>
              <a:gd name="connsiteX12" fmla="*/ 2265073 w 2536870"/>
              <a:gd name="connsiteY12" fmla="*/ 1445087 h 1445087"/>
              <a:gd name="connsiteX13" fmla="*/ 272954 w 2536870"/>
              <a:gd name="connsiteY13" fmla="*/ 1445087 h 1445087"/>
              <a:gd name="connsiteX14" fmla="*/ 279552 w 2536870"/>
              <a:gd name="connsiteY14" fmla="*/ 1438489 h 1445087"/>
              <a:gd name="connsiteX15" fmla="*/ 40940 w 2536870"/>
              <a:gd name="connsiteY15" fmla="*/ 1438489 h 1445087"/>
              <a:gd name="connsiteX16" fmla="*/ 6875 w 2536870"/>
              <a:gd name="connsiteY16" fmla="*/ 1404425 h 1445087"/>
              <a:gd name="connsiteX17" fmla="*/ 6876 w 2536870"/>
              <a:gd name="connsiteY17" fmla="*/ 1184689 h 1445087"/>
              <a:gd name="connsiteX18" fmla="*/ 0 w 2536870"/>
              <a:gd name="connsiteY18" fmla="*/ 1177814 h 1445087"/>
              <a:gd name="connsiteX19" fmla="*/ 0 w 2536870"/>
              <a:gd name="connsiteY19" fmla="*/ 268197 h 1445087"/>
              <a:gd name="connsiteX20" fmla="*/ 6876 w 2536870"/>
              <a:gd name="connsiteY20" fmla="*/ 261321 h 1445087"/>
              <a:gd name="connsiteX21" fmla="*/ 6875 w 2536870"/>
              <a:gd name="connsiteY21" fmla="*/ 41585 h 1445087"/>
              <a:gd name="connsiteX22" fmla="*/ 40940 w 2536870"/>
              <a:gd name="connsiteY22" fmla="*/ 7521 h 1445087"/>
              <a:gd name="connsiteX23" fmla="*/ 279552 w 2536870"/>
              <a:gd name="connsiteY23" fmla="*/ 7521 h 1445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870" h="1445087">
                <a:moveTo>
                  <a:pt x="272032" y="0"/>
                </a:moveTo>
                <a:lnTo>
                  <a:pt x="2265995" y="0"/>
                </a:lnTo>
                <a:lnTo>
                  <a:pt x="2258474" y="7521"/>
                </a:lnTo>
                <a:lnTo>
                  <a:pt x="2497086" y="7521"/>
                </a:lnTo>
                <a:lnTo>
                  <a:pt x="2531151" y="41585"/>
                </a:lnTo>
                <a:lnTo>
                  <a:pt x="2531150" y="261321"/>
                </a:lnTo>
                <a:lnTo>
                  <a:pt x="2536870" y="267040"/>
                </a:lnTo>
                <a:lnTo>
                  <a:pt x="2536870" y="1178969"/>
                </a:lnTo>
                <a:lnTo>
                  <a:pt x="2531150" y="1184689"/>
                </a:lnTo>
                <a:lnTo>
                  <a:pt x="2531151" y="1404425"/>
                </a:lnTo>
                <a:lnTo>
                  <a:pt x="2497086" y="1438489"/>
                </a:lnTo>
                <a:lnTo>
                  <a:pt x="2258474" y="1438489"/>
                </a:lnTo>
                <a:lnTo>
                  <a:pt x="2265073" y="1445087"/>
                </a:lnTo>
                <a:lnTo>
                  <a:pt x="272954" y="1445087"/>
                </a:lnTo>
                <a:lnTo>
                  <a:pt x="279552" y="1438489"/>
                </a:lnTo>
                <a:lnTo>
                  <a:pt x="40940" y="1438489"/>
                </a:lnTo>
                <a:lnTo>
                  <a:pt x="6875" y="1404425"/>
                </a:lnTo>
                <a:lnTo>
                  <a:pt x="6876" y="1184689"/>
                </a:lnTo>
                <a:lnTo>
                  <a:pt x="0" y="1177814"/>
                </a:lnTo>
                <a:lnTo>
                  <a:pt x="0" y="268197"/>
                </a:lnTo>
                <a:lnTo>
                  <a:pt x="6876" y="261321"/>
                </a:lnTo>
                <a:lnTo>
                  <a:pt x="6875" y="41585"/>
                </a:lnTo>
                <a:lnTo>
                  <a:pt x="40940" y="7521"/>
                </a:lnTo>
                <a:lnTo>
                  <a:pt x="279552" y="75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87020E5A-B76D-4E64-9E92-07C9DD6EDC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70975" y="4129699"/>
            <a:ext cx="2536871" cy="1445086"/>
          </a:xfrm>
          <a:custGeom>
            <a:avLst/>
            <a:gdLst>
              <a:gd name="connsiteX0" fmla="*/ 272032 w 2536871"/>
              <a:gd name="connsiteY0" fmla="*/ 0 h 1445086"/>
              <a:gd name="connsiteX1" fmla="*/ 2265996 w 2536871"/>
              <a:gd name="connsiteY1" fmla="*/ 0 h 1445086"/>
              <a:gd name="connsiteX2" fmla="*/ 2258475 w 2536871"/>
              <a:gd name="connsiteY2" fmla="*/ 7521 h 1445086"/>
              <a:gd name="connsiteX3" fmla="*/ 2497088 w 2536871"/>
              <a:gd name="connsiteY3" fmla="*/ 7521 h 1445086"/>
              <a:gd name="connsiteX4" fmla="*/ 2531152 w 2536871"/>
              <a:gd name="connsiteY4" fmla="*/ 41585 h 1445086"/>
              <a:gd name="connsiteX5" fmla="*/ 2531152 w 2536871"/>
              <a:gd name="connsiteY5" fmla="*/ 261321 h 1445086"/>
              <a:gd name="connsiteX6" fmla="*/ 2536871 w 2536871"/>
              <a:gd name="connsiteY6" fmla="*/ 267040 h 1445086"/>
              <a:gd name="connsiteX7" fmla="*/ 2536871 w 2536871"/>
              <a:gd name="connsiteY7" fmla="*/ 1178969 h 1445086"/>
              <a:gd name="connsiteX8" fmla="*/ 2531152 w 2536871"/>
              <a:gd name="connsiteY8" fmla="*/ 1184688 h 1445086"/>
              <a:gd name="connsiteX9" fmla="*/ 2531152 w 2536871"/>
              <a:gd name="connsiteY9" fmla="*/ 1404424 h 1445086"/>
              <a:gd name="connsiteX10" fmla="*/ 2497088 w 2536871"/>
              <a:gd name="connsiteY10" fmla="*/ 1438488 h 1445086"/>
              <a:gd name="connsiteX11" fmla="*/ 2258475 w 2536871"/>
              <a:gd name="connsiteY11" fmla="*/ 1438488 h 1445086"/>
              <a:gd name="connsiteX12" fmla="*/ 2265074 w 2536871"/>
              <a:gd name="connsiteY12" fmla="*/ 1445086 h 1445086"/>
              <a:gd name="connsiteX13" fmla="*/ 272954 w 2536871"/>
              <a:gd name="connsiteY13" fmla="*/ 1445086 h 1445086"/>
              <a:gd name="connsiteX14" fmla="*/ 279552 w 2536871"/>
              <a:gd name="connsiteY14" fmla="*/ 1438488 h 1445086"/>
              <a:gd name="connsiteX15" fmla="*/ 40940 w 2536871"/>
              <a:gd name="connsiteY15" fmla="*/ 1438488 h 1445086"/>
              <a:gd name="connsiteX16" fmla="*/ 6875 w 2536871"/>
              <a:gd name="connsiteY16" fmla="*/ 1404424 h 1445086"/>
              <a:gd name="connsiteX17" fmla="*/ 6876 w 2536871"/>
              <a:gd name="connsiteY17" fmla="*/ 1184688 h 1445086"/>
              <a:gd name="connsiteX18" fmla="*/ 0 w 2536871"/>
              <a:gd name="connsiteY18" fmla="*/ 1177813 h 1445086"/>
              <a:gd name="connsiteX19" fmla="*/ 0 w 2536871"/>
              <a:gd name="connsiteY19" fmla="*/ 268197 h 1445086"/>
              <a:gd name="connsiteX20" fmla="*/ 6876 w 2536871"/>
              <a:gd name="connsiteY20" fmla="*/ 261321 h 1445086"/>
              <a:gd name="connsiteX21" fmla="*/ 6875 w 2536871"/>
              <a:gd name="connsiteY21" fmla="*/ 41585 h 1445086"/>
              <a:gd name="connsiteX22" fmla="*/ 40940 w 2536871"/>
              <a:gd name="connsiteY22" fmla="*/ 7521 h 1445086"/>
              <a:gd name="connsiteX23" fmla="*/ 279552 w 2536871"/>
              <a:gd name="connsiteY23" fmla="*/ 7521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871" h="1445086">
                <a:moveTo>
                  <a:pt x="272032" y="0"/>
                </a:moveTo>
                <a:lnTo>
                  <a:pt x="2265996" y="0"/>
                </a:lnTo>
                <a:lnTo>
                  <a:pt x="2258475" y="7521"/>
                </a:lnTo>
                <a:lnTo>
                  <a:pt x="2497088" y="7521"/>
                </a:lnTo>
                <a:lnTo>
                  <a:pt x="2531152" y="41585"/>
                </a:lnTo>
                <a:lnTo>
                  <a:pt x="2531152" y="261321"/>
                </a:lnTo>
                <a:lnTo>
                  <a:pt x="2536871" y="267040"/>
                </a:lnTo>
                <a:lnTo>
                  <a:pt x="2536871" y="1178969"/>
                </a:lnTo>
                <a:lnTo>
                  <a:pt x="2531152" y="1184688"/>
                </a:lnTo>
                <a:lnTo>
                  <a:pt x="2531152" y="1404424"/>
                </a:lnTo>
                <a:lnTo>
                  <a:pt x="2497088" y="1438488"/>
                </a:lnTo>
                <a:lnTo>
                  <a:pt x="2258475" y="1438488"/>
                </a:lnTo>
                <a:lnTo>
                  <a:pt x="2265074" y="1445086"/>
                </a:lnTo>
                <a:lnTo>
                  <a:pt x="272954" y="1445086"/>
                </a:lnTo>
                <a:lnTo>
                  <a:pt x="279552" y="1438488"/>
                </a:lnTo>
                <a:lnTo>
                  <a:pt x="40940" y="1438488"/>
                </a:lnTo>
                <a:lnTo>
                  <a:pt x="6875" y="1404424"/>
                </a:lnTo>
                <a:lnTo>
                  <a:pt x="6876" y="1184688"/>
                </a:lnTo>
                <a:lnTo>
                  <a:pt x="0" y="1177813"/>
                </a:lnTo>
                <a:lnTo>
                  <a:pt x="0" y="268197"/>
                </a:lnTo>
                <a:lnTo>
                  <a:pt x="6876" y="261321"/>
                </a:lnTo>
                <a:lnTo>
                  <a:pt x="6875" y="41585"/>
                </a:lnTo>
                <a:lnTo>
                  <a:pt x="40940" y="7521"/>
                </a:lnTo>
                <a:lnTo>
                  <a:pt x="279552" y="75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135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9DD73389-A094-4F02-87AB-04729B91CE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4974" y="2803500"/>
            <a:ext cx="1362126" cy="1362128"/>
          </a:xfrm>
          <a:custGeom>
            <a:avLst/>
            <a:gdLst>
              <a:gd name="connsiteX0" fmla="*/ 681063 w 1362126"/>
              <a:gd name="connsiteY0" fmla="*/ 0 h 1362128"/>
              <a:gd name="connsiteX1" fmla="*/ 1362126 w 1362126"/>
              <a:gd name="connsiteY1" fmla="*/ 681064 h 1362128"/>
              <a:gd name="connsiteX2" fmla="*/ 681063 w 1362126"/>
              <a:gd name="connsiteY2" fmla="*/ 1362128 h 1362128"/>
              <a:gd name="connsiteX3" fmla="*/ 0 w 1362126"/>
              <a:gd name="connsiteY3" fmla="*/ 681064 h 1362128"/>
              <a:gd name="connsiteX4" fmla="*/ 681063 w 1362126"/>
              <a:gd name="connsiteY4" fmla="*/ 0 h 136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126" h="1362128">
                <a:moveTo>
                  <a:pt x="681063" y="0"/>
                </a:moveTo>
                <a:cubicBezTo>
                  <a:pt x="1057204" y="0"/>
                  <a:pt x="1362126" y="304923"/>
                  <a:pt x="1362126" y="681064"/>
                </a:cubicBezTo>
                <a:cubicBezTo>
                  <a:pt x="1362126" y="1057205"/>
                  <a:pt x="1057204" y="1362128"/>
                  <a:pt x="681063" y="1362128"/>
                </a:cubicBezTo>
                <a:cubicBezTo>
                  <a:pt x="304922" y="1362128"/>
                  <a:pt x="0" y="1057205"/>
                  <a:pt x="0" y="681064"/>
                </a:cubicBezTo>
                <a:cubicBezTo>
                  <a:pt x="0" y="304923"/>
                  <a:pt x="304922" y="0"/>
                  <a:pt x="6810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043049C8-1238-422C-82E4-C3D0C2501B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14718" y="2803500"/>
            <a:ext cx="1362128" cy="1362128"/>
          </a:xfrm>
          <a:custGeom>
            <a:avLst/>
            <a:gdLst>
              <a:gd name="connsiteX0" fmla="*/ 681064 w 1362128"/>
              <a:gd name="connsiteY0" fmla="*/ 0 h 1362128"/>
              <a:gd name="connsiteX1" fmla="*/ 1362128 w 1362128"/>
              <a:gd name="connsiteY1" fmla="*/ 681064 h 1362128"/>
              <a:gd name="connsiteX2" fmla="*/ 681064 w 1362128"/>
              <a:gd name="connsiteY2" fmla="*/ 1362128 h 1362128"/>
              <a:gd name="connsiteX3" fmla="*/ 0 w 1362128"/>
              <a:gd name="connsiteY3" fmla="*/ 681064 h 1362128"/>
              <a:gd name="connsiteX4" fmla="*/ 681064 w 1362128"/>
              <a:gd name="connsiteY4" fmla="*/ 0 h 136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128" h="1362128">
                <a:moveTo>
                  <a:pt x="681064" y="0"/>
                </a:moveTo>
                <a:cubicBezTo>
                  <a:pt x="1057205" y="0"/>
                  <a:pt x="1362128" y="304923"/>
                  <a:pt x="1362128" y="681064"/>
                </a:cubicBezTo>
                <a:cubicBezTo>
                  <a:pt x="1362128" y="1057205"/>
                  <a:pt x="1057205" y="1362128"/>
                  <a:pt x="681064" y="1362128"/>
                </a:cubicBezTo>
                <a:cubicBezTo>
                  <a:pt x="304923" y="1362128"/>
                  <a:pt x="0" y="1057205"/>
                  <a:pt x="0" y="681064"/>
                </a:cubicBezTo>
                <a:cubicBezTo>
                  <a:pt x="0" y="304923"/>
                  <a:pt x="304923" y="0"/>
                  <a:pt x="6810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AC540024-8FCA-456F-8BD4-D6C1CF8D37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09320" y="2803500"/>
            <a:ext cx="1362126" cy="1362128"/>
          </a:xfrm>
          <a:custGeom>
            <a:avLst/>
            <a:gdLst>
              <a:gd name="connsiteX0" fmla="*/ 681063 w 1362126"/>
              <a:gd name="connsiteY0" fmla="*/ 0 h 1362128"/>
              <a:gd name="connsiteX1" fmla="*/ 1362126 w 1362126"/>
              <a:gd name="connsiteY1" fmla="*/ 681064 h 1362128"/>
              <a:gd name="connsiteX2" fmla="*/ 681063 w 1362126"/>
              <a:gd name="connsiteY2" fmla="*/ 1362128 h 1362128"/>
              <a:gd name="connsiteX3" fmla="*/ 0 w 1362126"/>
              <a:gd name="connsiteY3" fmla="*/ 681064 h 1362128"/>
              <a:gd name="connsiteX4" fmla="*/ 681063 w 1362126"/>
              <a:gd name="connsiteY4" fmla="*/ 0 h 136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126" h="1362128">
                <a:moveTo>
                  <a:pt x="681063" y="0"/>
                </a:moveTo>
                <a:cubicBezTo>
                  <a:pt x="1057204" y="0"/>
                  <a:pt x="1362126" y="304923"/>
                  <a:pt x="1362126" y="681064"/>
                </a:cubicBezTo>
                <a:cubicBezTo>
                  <a:pt x="1362126" y="1057205"/>
                  <a:pt x="1057204" y="1362128"/>
                  <a:pt x="681063" y="1362128"/>
                </a:cubicBezTo>
                <a:cubicBezTo>
                  <a:pt x="304922" y="1362128"/>
                  <a:pt x="0" y="1057205"/>
                  <a:pt x="0" y="681064"/>
                </a:cubicBezTo>
                <a:cubicBezTo>
                  <a:pt x="0" y="304923"/>
                  <a:pt x="304922" y="0"/>
                  <a:pt x="6810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28DAAB3C-D71A-4F13-918E-355759845A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05874" y="2803500"/>
            <a:ext cx="1362126" cy="1362128"/>
          </a:xfrm>
          <a:custGeom>
            <a:avLst/>
            <a:gdLst>
              <a:gd name="connsiteX0" fmla="*/ 681063 w 1362126"/>
              <a:gd name="connsiteY0" fmla="*/ 0 h 1362128"/>
              <a:gd name="connsiteX1" fmla="*/ 1362126 w 1362126"/>
              <a:gd name="connsiteY1" fmla="*/ 681064 h 1362128"/>
              <a:gd name="connsiteX2" fmla="*/ 681063 w 1362126"/>
              <a:gd name="connsiteY2" fmla="*/ 1362128 h 1362128"/>
              <a:gd name="connsiteX3" fmla="*/ 0 w 1362126"/>
              <a:gd name="connsiteY3" fmla="*/ 681064 h 1362128"/>
              <a:gd name="connsiteX4" fmla="*/ 681063 w 1362126"/>
              <a:gd name="connsiteY4" fmla="*/ 0 h 136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126" h="1362128">
                <a:moveTo>
                  <a:pt x="681063" y="0"/>
                </a:moveTo>
                <a:cubicBezTo>
                  <a:pt x="1057204" y="0"/>
                  <a:pt x="1362126" y="304923"/>
                  <a:pt x="1362126" y="681064"/>
                </a:cubicBezTo>
                <a:cubicBezTo>
                  <a:pt x="1362126" y="1057205"/>
                  <a:pt x="1057204" y="1362128"/>
                  <a:pt x="681063" y="1362128"/>
                </a:cubicBezTo>
                <a:cubicBezTo>
                  <a:pt x="304922" y="1362128"/>
                  <a:pt x="0" y="1057205"/>
                  <a:pt x="0" y="681064"/>
                </a:cubicBezTo>
                <a:cubicBezTo>
                  <a:pt x="0" y="304923"/>
                  <a:pt x="304922" y="0"/>
                  <a:pt x="6810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948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95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391A01-2F12-4FD6-98BB-4613F5E93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06BB54-421A-411E-9838-132357B3B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AD66BC-BD41-487C-BCB5-40F96390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A911BF-C915-4DCA-8C91-8B3EC9A97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0E8B59-6C8A-4017-9C89-4F73C9391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1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6634A4-FA76-42A2-8E6C-EA51AC792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62DA1E-8ED7-4128-9874-D2531F277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10D376-E780-4FF9-AA4F-55655B5B2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0ADD32-6D5D-416B-B638-BFA050D7C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FB48D3-D2B0-498C-A2AC-BFA55A02C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71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617979-7914-49FD-9B5F-4BA8D6D62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828D86-AE30-47EC-9710-6028B719C9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1636FEC-4769-4A39-9EA5-85F94D749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1CA16C-6190-49B7-AA77-A2C761286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84DBC8-D3CF-4990-B254-FA05EA228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51FDA9-F9D1-49EC-93F2-600A47A7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25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810CD0-7412-4DAB-9896-A1D3FC395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F42031-BC76-4656-A2A7-51A1CFB2E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3D6D74-7761-4539-84FD-F15B945782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C65697-E864-4942-81CC-102BBB93DD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B5BF915-AD6A-412A-B230-400CE8063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7F963B-33A5-44E9-BCB8-BEAECA8D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72B4BFC-245F-4C96-BD26-69270EAD0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AD1C631-F8AC-4AFC-84A3-6456905C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26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C6BBC-0555-444A-9A51-45E5C346C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FA75E6D-3E30-4026-96CE-40151E972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8E38C2-36B6-4959-8924-F21340195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DC43A1-9BDA-4B12-BC5C-8FC9121B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1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BE7898C-D072-4906-B02B-209105F8C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1EE954F-DE48-46C2-B6A3-7AD95BA81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41AA35-39D8-4813-83BA-DC3306272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78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C12A8-D9DF-49FA-8CD4-0F1E962EE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6578F2-FF6B-4209-9B28-EE67A9631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EE78A8-4966-4401-836A-699423F5C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771786-A9EF-4A02-9C98-B1DDE0040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0E52FF-7943-4D4A-BC5D-D7CB21AB8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FB0332-9F95-4F80-8080-4AD6FB991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8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8BA28-05C8-4D80-B261-65A5DE464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0BFF1B-56AA-43F1-8C6A-87780DB85A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09F77D9-4290-48AB-ABC2-57DD6148E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BDA428-AAEE-47DD-914E-4A3F40C90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6139C-77D2-4A6C-AFF2-E7F112E26D05}" type="datetimeFigureOut">
              <a:rPr lang="zh-CN" altLang="en-US" smtClean="0"/>
              <a:t>2019-05-31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BA3BED-3422-45B7-99BC-4F2994E14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A32F1B-6A5B-4A9D-BCAF-5F5E79599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3F58E-6974-4F91-B171-1320385708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9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E8388E6-7369-4274-94AF-8984C6631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BF73C4-FF9B-49C9-8CC5-D28D55AB3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2E1D1C-5CE0-4D69-901A-5F719A2BB6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8"/>
              </a:defRPr>
            </a:lvl1pPr>
          </a:lstStyle>
          <a:p>
            <a:fld id="{7A36139C-77D2-4A6C-AFF2-E7F112E26D05}" type="datetimeFigureOut">
              <a:rPr lang="zh-CN" altLang="en-US" smtClean="0"/>
              <a:pPr/>
              <a:t>2019-05-31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3C16FC-DF83-4D92-9884-92A38D7F8B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8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A6824E-F738-47AE-BDDA-E881087DE5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方正黑体简体" panose="02010601030101010101" pitchFamily="2" charset="-128"/>
              </a:defRPr>
            </a:lvl1pPr>
          </a:lstStyle>
          <a:p>
            <a:fld id="{7663F58E-6974-4F91-B171-1320385708B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69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方正黑体简体" panose="02010601030101010101" pitchFamily="2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方正黑体简体" panose="02010601030101010101" pitchFamily="2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方正黑体简体" panose="02010601030101010101" pitchFamily="2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方正黑体简体" panose="02010601030101010101" pitchFamily="2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anose="02010601030101010101" pitchFamily="2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方正黑体简体" panose="02010601030101010101" pitchFamily="2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2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4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稻壳儿_答辩小姐姐作品_1">
            <a:extLst>
              <a:ext uri="{FF2B5EF4-FFF2-40B4-BE49-F238E27FC236}">
                <a16:creationId xmlns:a16="http://schemas.microsoft.com/office/drawing/2014/main" id="{A476F250-46DF-40F7-AA23-7D947D14C4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175" y="1217179"/>
            <a:ext cx="10153650" cy="2526640"/>
          </a:xfrm>
          <a:prstGeom prst="rect">
            <a:avLst/>
          </a:prstGeom>
        </p:spPr>
      </p:pic>
      <p:sp>
        <p:nvSpPr>
          <p:cNvPr id="32" name="稻壳儿_答辩小姐姐作品_2">
            <a:extLst>
              <a:ext uri="{FF2B5EF4-FFF2-40B4-BE49-F238E27FC236}">
                <a16:creationId xmlns:a16="http://schemas.microsoft.com/office/drawing/2014/main" id="{5A2C6BBE-98CA-4862-9E63-55942A8FB0E9}"/>
              </a:ext>
            </a:extLst>
          </p:cNvPr>
          <p:cNvSpPr txBox="1"/>
          <p:nvPr/>
        </p:nvSpPr>
        <p:spPr>
          <a:xfrm>
            <a:off x="2363549" y="2140840"/>
            <a:ext cx="746490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82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互联网工作汇报</a:t>
            </a:r>
          </a:p>
        </p:txBody>
      </p:sp>
      <p:sp>
        <p:nvSpPr>
          <p:cNvPr id="33" name="稻壳儿_答辩小姐姐作品_3">
            <a:extLst>
              <a:ext uri="{FF2B5EF4-FFF2-40B4-BE49-F238E27FC236}">
                <a16:creationId xmlns:a16="http://schemas.microsoft.com/office/drawing/2014/main" id="{2C61126F-EDA4-4A4D-83A3-47E4BBC64F83}"/>
              </a:ext>
            </a:extLst>
          </p:cNvPr>
          <p:cNvSpPr txBox="1"/>
          <p:nvPr/>
        </p:nvSpPr>
        <p:spPr>
          <a:xfrm>
            <a:off x="3828193" y="1592182"/>
            <a:ext cx="199158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b="1" dirty="0">
                <a:solidFill>
                  <a:srgbClr val="0BF1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ea"/>
                <a:sym typeface="+mn-lt"/>
              </a:rPr>
              <a:t>YOUR LOGO</a:t>
            </a:r>
            <a:endParaRPr lang="zh-CN" altLang="en-US" sz="1600" b="1" dirty="0">
              <a:solidFill>
                <a:srgbClr val="0BF1F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ea"/>
              <a:sym typeface="+mn-lt"/>
            </a:endParaRPr>
          </a:p>
        </p:txBody>
      </p:sp>
      <p:sp>
        <p:nvSpPr>
          <p:cNvPr id="34" name="稻壳儿_答辩小姐姐作品_4">
            <a:extLst>
              <a:ext uri="{FF2B5EF4-FFF2-40B4-BE49-F238E27FC236}">
                <a16:creationId xmlns:a16="http://schemas.microsoft.com/office/drawing/2014/main" id="{3F01B1CC-A4B2-43F7-B86F-E2D9C711BC5F}"/>
              </a:ext>
            </a:extLst>
          </p:cNvPr>
          <p:cNvSpPr txBox="1"/>
          <p:nvPr/>
        </p:nvSpPr>
        <p:spPr>
          <a:xfrm>
            <a:off x="2855316" y="3284177"/>
            <a:ext cx="6481369" cy="2630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  <a:defRPr/>
            </a:pPr>
            <a:r>
              <a:rPr lang="en-US" altLang="zh-CN" sz="105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rPr>
              <a:t>Add your text here and write down your ideas here.</a:t>
            </a:r>
          </a:p>
        </p:txBody>
      </p:sp>
      <p:pic>
        <p:nvPicPr>
          <p:cNvPr id="35" name="稻壳儿_答辩小姐姐作品_5">
            <a:extLst>
              <a:ext uri="{FF2B5EF4-FFF2-40B4-BE49-F238E27FC236}">
                <a16:creationId xmlns:a16="http://schemas.microsoft.com/office/drawing/2014/main" id="{C7BB04C8-585B-42D6-AD66-E1F75B1308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2233" y="4686816"/>
            <a:ext cx="4247535" cy="954005"/>
          </a:xfrm>
          <a:prstGeom prst="rect">
            <a:avLst/>
          </a:prstGeom>
        </p:spPr>
      </p:pic>
      <p:sp>
        <p:nvSpPr>
          <p:cNvPr id="36" name="稻壳儿_答辩小姐姐作品_6">
            <a:extLst>
              <a:ext uri="{FF2B5EF4-FFF2-40B4-BE49-F238E27FC236}">
                <a16:creationId xmlns:a16="http://schemas.microsoft.com/office/drawing/2014/main" id="{A0A82926-A82B-48EB-9DCC-DDC26785FA3E}"/>
              </a:ext>
            </a:extLst>
          </p:cNvPr>
          <p:cNvSpPr txBox="1"/>
          <p:nvPr/>
        </p:nvSpPr>
        <p:spPr>
          <a:xfrm>
            <a:off x="4746912" y="4772095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rPr>
              <a:t>汇报人：稻壳儿</a:t>
            </a:r>
          </a:p>
        </p:txBody>
      </p:sp>
      <p:pic>
        <p:nvPicPr>
          <p:cNvPr id="3" name="轻快节奏">
            <a:hlinkClick r:id="" action="ppaction://media"/>
            <a:extLst>
              <a:ext uri="{FF2B5EF4-FFF2-40B4-BE49-F238E27FC236}">
                <a16:creationId xmlns:a16="http://schemas.microsoft.com/office/drawing/2014/main" id="{7F80B46D-C663-4CF9-AA17-EAE2348BB2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555115" y="68580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8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/>
      <p:bldP spid="33" grpId="0"/>
      <p:bldP spid="34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稻壳儿_答辩小姐姐作品_1">
            <a:extLst>
              <a:ext uri="{FF2B5EF4-FFF2-40B4-BE49-F238E27FC236}">
                <a16:creationId xmlns:a16="http://schemas.microsoft.com/office/drawing/2014/main" id="{4EED8A52-3D0E-4502-AE8A-82C8081C0841}"/>
              </a:ext>
            </a:extLst>
          </p:cNvPr>
          <p:cNvGrpSpPr/>
          <p:nvPr/>
        </p:nvGrpSpPr>
        <p:grpSpPr>
          <a:xfrm>
            <a:off x="4282013" y="2341513"/>
            <a:ext cx="1339654" cy="1334818"/>
            <a:chOff x="4110284" y="2526004"/>
            <a:chExt cx="1683112" cy="167703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3B503B4-2B61-471E-86B6-3F104504CA5C}"/>
                </a:ext>
              </a:extLst>
            </p:cNvPr>
            <p:cNvGrpSpPr/>
            <p:nvPr/>
          </p:nvGrpSpPr>
          <p:grpSpPr>
            <a:xfrm>
              <a:off x="4255989" y="2668671"/>
              <a:ext cx="1391702" cy="1391703"/>
              <a:chOff x="4579939" y="2200277"/>
              <a:chExt cx="3032124" cy="3032124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B97C49B-E3D8-47DA-935B-0ED2D5B78831}"/>
                  </a:ext>
                </a:extLst>
              </p:cNvPr>
              <p:cNvSpPr/>
              <p:nvPr/>
            </p:nvSpPr>
            <p:spPr>
              <a:xfrm>
                <a:off x="61547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1423036 w 1423036"/>
                  <a:gd name="connsiteY1" fmla="*/ 1423036 h 1423036"/>
                  <a:gd name="connsiteX2" fmla="*/ 912880 w 1423036"/>
                  <a:gd name="connsiteY2" fmla="*/ 1423036 h 1423036"/>
                  <a:gd name="connsiteX3" fmla="*/ 911587 w 1423036"/>
                  <a:gd name="connsiteY3" fmla="*/ 1397431 h 1423036"/>
                  <a:gd name="connsiteX4" fmla="*/ 25605 w 1423036"/>
                  <a:gd name="connsiteY4" fmla="*/ 511450 h 1423036"/>
                  <a:gd name="connsiteX5" fmla="*/ 0 w 1423036"/>
                  <a:gd name="connsiteY5" fmla="*/ 510157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cubicBezTo>
                      <a:pt x="785921" y="0"/>
                      <a:pt x="1423036" y="637115"/>
                      <a:pt x="1423036" y="1423036"/>
                    </a:cubicBez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271B97F0-9F1D-4810-90BF-ED15839C74C0}"/>
                  </a:ext>
                </a:extLst>
              </p:cNvPr>
              <p:cNvSpPr/>
              <p:nvPr/>
            </p:nvSpPr>
            <p:spPr>
              <a:xfrm flipV="1">
                <a:off x="6154739" y="3775077"/>
                <a:ext cx="1457324" cy="1457324"/>
              </a:xfrm>
              <a:custGeom>
                <a:avLst/>
                <a:gdLst>
                  <a:gd name="connsiteX0" fmla="*/ 912880 w 1423036"/>
                  <a:gd name="connsiteY0" fmla="*/ 1423036 h 1423036"/>
                  <a:gd name="connsiteX1" fmla="*/ 1423036 w 1423036"/>
                  <a:gd name="connsiteY1" fmla="*/ 1423036 h 1423036"/>
                  <a:gd name="connsiteX2" fmla="*/ 0 w 1423036"/>
                  <a:gd name="connsiteY2" fmla="*/ 0 h 1423036"/>
                  <a:gd name="connsiteX3" fmla="*/ 0 w 1423036"/>
                  <a:gd name="connsiteY3" fmla="*/ 510157 h 1423036"/>
                  <a:gd name="connsiteX4" fmla="*/ 25605 w 1423036"/>
                  <a:gd name="connsiteY4" fmla="*/ 511450 h 1423036"/>
                  <a:gd name="connsiteX5" fmla="*/ 911587 w 1423036"/>
                  <a:gd name="connsiteY5" fmla="*/ 1397431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912880" y="1423036"/>
                    </a:move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close/>
                  </a:path>
                </a:pathLst>
              </a:custGeom>
              <a:solidFill>
                <a:srgbClr val="25A6F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1A79214-D826-459E-AEB7-0BDABEB6389E}"/>
                  </a:ext>
                </a:extLst>
              </p:cNvPr>
              <p:cNvSpPr/>
              <p:nvPr/>
            </p:nvSpPr>
            <p:spPr>
              <a:xfrm flipH="1">
                <a:off x="45799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0 w 1423036"/>
                  <a:gd name="connsiteY1" fmla="*/ 510157 h 1423036"/>
                  <a:gd name="connsiteX2" fmla="*/ 25605 w 1423036"/>
                  <a:gd name="connsiteY2" fmla="*/ 511450 h 1423036"/>
                  <a:gd name="connsiteX3" fmla="*/ 911587 w 1423036"/>
                  <a:gd name="connsiteY3" fmla="*/ 1397431 h 1423036"/>
                  <a:gd name="connsiteX4" fmla="*/ 912880 w 1423036"/>
                  <a:gd name="connsiteY4" fmla="*/ 1423036 h 1423036"/>
                  <a:gd name="connsiteX5" fmla="*/ 1423036 w 1423036"/>
                  <a:gd name="connsiteY5" fmla="*/ 1423036 h 1423036"/>
                  <a:gd name="connsiteX6" fmla="*/ 0 w 1423036"/>
                  <a:gd name="connsiteY6" fmla="*/ 0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lnTo>
                      <a:pt x="912880" y="1423036"/>
                    </a:ln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4947F49-8AA4-41A3-B408-89B6726793AE}"/>
                  </a:ext>
                </a:extLst>
              </p:cNvPr>
              <p:cNvSpPr/>
              <p:nvPr/>
            </p:nvSpPr>
            <p:spPr>
              <a:xfrm flipH="1" flipV="1">
                <a:off x="4579939" y="3775077"/>
                <a:ext cx="1457324" cy="1457324"/>
              </a:xfrm>
              <a:custGeom>
                <a:avLst/>
                <a:gdLst>
                  <a:gd name="connsiteX0" fmla="*/ 1423036 w 1423036"/>
                  <a:gd name="connsiteY0" fmla="*/ 1423036 h 1423036"/>
                  <a:gd name="connsiteX1" fmla="*/ 912880 w 1423036"/>
                  <a:gd name="connsiteY1" fmla="*/ 1423036 h 1423036"/>
                  <a:gd name="connsiteX2" fmla="*/ 911587 w 1423036"/>
                  <a:gd name="connsiteY2" fmla="*/ 1397431 h 1423036"/>
                  <a:gd name="connsiteX3" fmla="*/ 25605 w 1423036"/>
                  <a:gd name="connsiteY3" fmla="*/ 511450 h 1423036"/>
                  <a:gd name="connsiteX4" fmla="*/ 0 w 1423036"/>
                  <a:gd name="connsiteY4" fmla="*/ 510157 h 1423036"/>
                  <a:gd name="connsiteX5" fmla="*/ 0 w 1423036"/>
                  <a:gd name="connsiteY5" fmla="*/ 0 h 1423036"/>
                  <a:gd name="connsiteX6" fmla="*/ 1423036 w 1423036"/>
                  <a:gd name="connsiteY6" fmla="*/ 1423036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1423036" y="1423036"/>
                    </a:move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lnTo>
                      <a:pt x="0" y="0"/>
                    </a:lnTo>
                    <a:cubicBezTo>
                      <a:pt x="785921" y="0"/>
                      <a:pt x="1423036" y="637115"/>
                      <a:pt x="1423036" y="1423036"/>
                    </a:cubicBezTo>
                    <a:close/>
                  </a:path>
                </a:pathLst>
              </a:custGeom>
              <a:solidFill>
                <a:srgbClr val="25A6F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9589401-0B56-439E-9B8F-EF0ED988AE93}"/>
                </a:ext>
              </a:extLst>
            </p:cNvPr>
            <p:cNvSpPr txBox="1"/>
            <p:nvPr/>
          </p:nvSpPr>
          <p:spPr>
            <a:xfrm>
              <a:off x="4474458" y="3133690"/>
              <a:ext cx="961425" cy="5026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rgbClr val="02F8FF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50%</a:t>
              </a:r>
              <a:endParaRPr lang="zh-CN" altLang="en-US" sz="2000" dirty="0">
                <a:solidFill>
                  <a:srgbClr val="02F8FF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7D7146C-4C1C-4775-A280-9FCAD8DD46C3}"/>
                </a:ext>
              </a:extLst>
            </p:cNvPr>
            <p:cNvSpPr/>
            <p:nvPr/>
          </p:nvSpPr>
          <p:spPr>
            <a:xfrm rot="16200000">
              <a:off x="4113322" y="2522966"/>
              <a:ext cx="1677036" cy="1683112"/>
            </a:xfrm>
            <a:custGeom>
              <a:avLst/>
              <a:gdLst>
                <a:gd name="connsiteX0" fmla="*/ 100483 w 1701672"/>
                <a:gd name="connsiteY0" fmla="*/ 1191865 h 1707834"/>
                <a:gd name="connsiteX1" fmla="*/ 66747 w 1701672"/>
                <a:gd name="connsiteY1" fmla="*/ 1191865 h 1707834"/>
                <a:gd name="connsiteX2" fmla="*/ 48581 w 1701672"/>
                <a:gd name="connsiteY2" fmla="*/ 1146714 h 1707834"/>
                <a:gd name="connsiteX3" fmla="*/ 3197 w 1701672"/>
                <a:gd name="connsiteY3" fmla="*/ 942070 h 1707834"/>
                <a:gd name="connsiteX4" fmla="*/ 0 w 1701672"/>
                <a:gd name="connsiteY4" fmla="*/ 874536 h 1707834"/>
                <a:gd name="connsiteX5" fmla="*/ 31503 w 1701672"/>
                <a:gd name="connsiteY5" fmla="*/ 874741 h 1707834"/>
                <a:gd name="connsiteX6" fmla="*/ 34115 w 1701672"/>
                <a:gd name="connsiteY6" fmla="*/ 933844 h 1707834"/>
                <a:gd name="connsiteX7" fmla="*/ 100473 w 1701672"/>
                <a:gd name="connsiteY7" fmla="*/ 1191846 h 1707834"/>
                <a:gd name="connsiteX8" fmla="*/ 833298 w 1701672"/>
                <a:gd name="connsiteY8" fmla="*/ 0 h 1707834"/>
                <a:gd name="connsiteX9" fmla="*/ 833093 w 1701672"/>
                <a:gd name="connsiteY9" fmla="*/ 31503 h 1707834"/>
                <a:gd name="connsiteX10" fmla="*/ 773990 w 1701672"/>
                <a:gd name="connsiteY10" fmla="*/ 34115 h 1707834"/>
                <a:gd name="connsiteX11" fmla="*/ 41713 w 1701672"/>
                <a:gd name="connsiteY11" fmla="*/ 687769 h 1707834"/>
                <a:gd name="connsiteX12" fmla="*/ 38280 w 1701672"/>
                <a:gd name="connsiteY12" fmla="*/ 710263 h 1707834"/>
                <a:gd name="connsiteX13" fmla="*/ 6162 w 1701672"/>
                <a:gd name="connsiteY13" fmla="*/ 709599 h 1707834"/>
                <a:gd name="connsiteX14" fmla="*/ 8807 w 1701672"/>
                <a:gd name="connsiteY14" fmla="*/ 691535 h 1707834"/>
                <a:gd name="connsiteX15" fmla="*/ 765764 w 1701672"/>
                <a:gd name="connsiteY15" fmla="*/ 3197 h 1707834"/>
                <a:gd name="connsiteX16" fmla="*/ 1525649 w 1701672"/>
                <a:gd name="connsiteY16" fmla="*/ 334857 h 1707834"/>
                <a:gd name="connsiteX17" fmla="*/ 1492510 w 1701672"/>
                <a:gd name="connsiteY17" fmla="*/ 342722 h 1707834"/>
                <a:gd name="connsiteX18" fmla="*/ 1486851 w 1701672"/>
                <a:gd name="connsiteY18" fmla="*/ 334888 h 1707834"/>
                <a:gd name="connsiteX19" fmla="*/ 1228120 w 1701672"/>
                <a:gd name="connsiteY19" fmla="*/ 127402 h 1707834"/>
                <a:gd name="connsiteX20" fmla="*/ 1167205 w 1701672"/>
                <a:gd name="connsiteY20" fmla="*/ 99643 h 1707834"/>
                <a:gd name="connsiteX21" fmla="*/ 1186335 w 1701672"/>
                <a:gd name="connsiteY21" fmla="*/ 73729 h 1707834"/>
                <a:gd name="connsiteX22" fmla="*/ 1242478 w 1701672"/>
                <a:gd name="connsiteY22" fmla="*/ 99313 h 1707834"/>
                <a:gd name="connsiteX23" fmla="*/ 1511127 w 1701672"/>
                <a:gd name="connsiteY23" fmla="*/ 314753 h 1707834"/>
                <a:gd name="connsiteX24" fmla="*/ 1701672 w 1701672"/>
                <a:gd name="connsiteY24" fmla="*/ 859596 h 1707834"/>
                <a:gd name="connsiteX25" fmla="*/ 1697566 w 1701672"/>
                <a:gd name="connsiteY25" fmla="*/ 940918 h 1707834"/>
                <a:gd name="connsiteX26" fmla="*/ 847718 w 1701672"/>
                <a:gd name="connsiteY26" fmla="*/ 1707834 h 1707834"/>
                <a:gd name="connsiteX27" fmla="*/ 477361 w 1701672"/>
                <a:gd name="connsiteY27" fmla="*/ 1623594 h 1707834"/>
                <a:gd name="connsiteX28" fmla="*/ 429849 w 1701672"/>
                <a:gd name="connsiteY28" fmla="*/ 1598529 h 1707834"/>
                <a:gd name="connsiteX29" fmla="*/ 430608 w 1701672"/>
                <a:gd name="connsiteY29" fmla="*/ 1561837 h 1707834"/>
                <a:gd name="connsiteX30" fmla="*/ 455561 w 1701672"/>
                <a:gd name="connsiteY30" fmla="*/ 1576997 h 1707834"/>
                <a:gd name="connsiteX31" fmla="*/ 847718 w 1701672"/>
                <a:gd name="connsiteY31" fmla="*/ 1676295 h 1707834"/>
                <a:gd name="connsiteX32" fmla="*/ 1666190 w 1701672"/>
                <a:gd name="connsiteY32" fmla="*/ 937694 h 1707834"/>
                <a:gd name="connsiteX33" fmla="*/ 1670144 w 1701672"/>
                <a:gd name="connsiteY33" fmla="*/ 859392 h 170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01672" h="1707834">
                  <a:moveTo>
                    <a:pt x="100483" y="1191865"/>
                  </a:moveTo>
                  <a:lnTo>
                    <a:pt x="66747" y="1191865"/>
                  </a:lnTo>
                  <a:lnTo>
                    <a:pt x="48581" y="1146714"/>
                  </a:lnTo>
                  <a:cubicBezTo>
                    <a:pt x="25454" y="1081762"/>
                    <a:pt x="9967" y="1013187"/>
                    <a:pt x="3197" y="942070"/>
                  </a:cubicBezTo>
                  <a:lnTo>
                    <a:pt x="0" y="874536"/>
                  </a:lnTo>
                  <a:lnTo>
                    <a:pt x="31503" y="874741"/>
                  </a:lnTo>
                  <a:lnTo>
                    <a:pt x="34115" y="933844"/>
                  </a:lnTo>
                  <a:cubicBezTo>
                    <a:pt x="42204" y="1024924"/>
                    <a:pt x="65135" y="1111736"/>
                    <a:pt x="100473" y="1191846"/>
                  </a:cubicBezTo>
                  <a:close/>
                  <a:moveTo>
                    <a:pt x="833298" y="0"/>
                  </a:moveTo>
                  <a:lnTo>
                    <a:pt x="833093" y="31503"/>
                  </a:lnTo>
                  <a:lnTo>
                    <a:pt x="773990" y="34115"/>
                  </a:lnTo>
                  <a:cubicBezTo>
                    <a:pt x="409671" y="66470"/>
                    <a:pt x="113634" y="336301"/>
                    <a:pt x="41713" y="687769"/>
                  </a:cubicBezTo>
                  <a:lnTo>
                    <a:pt x="38280" y="710263"/>
                  </a:lnTo>
                  <a:lnTo>
                    <a:pt x="6162" y="709599"/>
                  </a:lnTo>
                  <a:lnTo>
                    <a:pt x="8807" y="691535"/>
                  </a:lnTo>
                  <a:cubicBezTo>
                    <a:pt x="79491" y="323407"/>
                    <a:pt x="386473" y="39299"/>
                    <a:pt x="765764" y="3197"/>
                  </a:cubicBezTo>
                  <a:close/>
                  <a:moveTo>
                    <a:pt x="1525649" y="334857"/>
                  </a:moveTo>
                  <a:lnTo>
                    <a:pt x="1492510" y="342722"/>
                  </a:lnTo>
                  <a:lnTo>
                    <a:pt x="1486851" y="334888"/>
                  </a:lnTo>
                  <a:cubicBezTo>
                    <a:pt x="1415865" y="249394"/>
                    <a:pt x="1327896" y="178507"/>
                    <a:pt x="1228120" y="127402"/>
                  </a:cubicBezTo>
                  <a:lnTo>
                    <a:pt x="1167205" y="99643"/>
                  </a:lnTo>
                  <a:lnTo>
                    <a:pt x="1186335" y="73729"/>
                  </a:lnTo>
                  <a:lnTo>
                    <a:pt x="1242478" y="99313"/>
                  </a:lnTo>
                  <a:cubicBezTo>
                    <a:pt x="1346080" y="152378"/>
                    <a:pt x="1437421" y="225983"/>
                    <a:pt x="1511127" y="314753"/>
                  </a:cubicBezTo>
                  <a:close/>
                  <a:moveTo>
                    <a:pt x="1701672" y="859596"/>
                  </a:moveTo>
                  <a:lnTo>
                    <a:pt x="1697566" y="940918"/>
                  </a:lnTo>
                  <a:cubicBezTo>
                    <a:pt x="1653819" y="1371683"/>
                    <a:pt x="1290024" y="1707834"/>
                    <a:pt x="847718" y="1707834"/>
                  </a:cubicBezTo>
                  <a:cubicBezTo>
                    <a:pt x="715026" y="1707834"/>
                    <a:pt x="589400" y="1677580"/>
                    <a:pt x="477361" y="1623594"/>
                  </a:cubicBezTo>
                  <a:lnTo>
                    <a:pt x="429849" y="1598529"/>
                  </a:lnTo>
                  <a:lnTo>
                    <a:pt x="430608" y="1561837"/>
                  </a:lnTo>
                  <a:lnTo>
                    <a:pt x="455561" y="1576997"/>
                  </a:lnTo>
                  <a:cubicBezTo>
                    <a:pt x="572135" y="1640323"/>
                    <a:pt x="705726" y="1676295"/>
                    <a:pt x="847718" y="1676295"/>
                  </a:cubicBezTo>
                  <a:cubicBezTo>
                    <a:pt x="1273695" y="1676295"/>
                    <a:pt x="1624058" y="1352555"/>
                    <a:pt x="1666190" y="937694"/>
                  </a:cubicBezTo>
                  <a:lnTo>
                    <a:pt x="1670144" y="859392"/>
                  </a:lnTo>
                  <a:close/>
                </a:path>
              </a:pathLst>
            </a:custGeom>
            <a:solidFill>
              <a:srgbClr val="0BF1F5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7" name="稻壳儿_答辩小姐姐作品_2">
            <a:extLst>
              <a:ext uri="{FF2B5EF4-FFF2-40B4-BE49-F238E27FC236}">
                <a16:creationId xmlns:a16="http://schemas.microsoft.com/office/drawing/2014/main" id="{38FFD259-5C7A-4C97-A84A-732949F14859}"/>
              </a:ext>
            </a:extLst>
          </p:cNvPr>
          <p:cNvGrpSpPr/>
          <p:nvPr/>
        </p:nvGrpSpPr>
        <p:grpSpPr>
          <a:xfrm>
            <a:off x="1963862" y="2341513"/>
            <a:ext cx="1339654" cy="1334818"/>
            <a:chOff x="1792133" y="2526004"/>
            <a:chExt cx="1683112" cy="167703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A01A79A-2F4A-4508-B23F-8632B774443D}"/>
                </a:ext>
              </a:extLst>
            </p:cNvPr>
            <p:cNvGrpSpPr/>
            <p:nvPr/>
          </p:nvGrpSpPr>
          <p:grpSpPr>
            <a:xfrm>
              <a:off x="1937838" y="2668670"/>
              <a:ext cx="1391702" cy="1391703"/>
              <a:chOff x="4579939" y="2200277"/>
              <a:chExt cx="3032124" cy="3032124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CC22CABD-479C-49B8-9F8F-7D8EC7AAB5DD}"/>
                  </a:ext>
                </a:extLst>
              </p:cNvPr>
              <p:cNvSpPr/>
              <p:nvPr/>
            </p:nvSpPr>
            <p:spPr>
              <a:xfrm>
                <a:off x="61547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1423036 w 1423036"/>
                  <a:gd name="connsiteY1" fmla="*/ 1423036 h 1423036"/>
                  <a:gd name="connsiteX2" fmla="*/ 912880 w 1423036"/>
                  <a:gd name="connsiteY2" fmla="*/ 1423036 h 1423036"/>
                  <a:gd name="connsiteX3" fmla="*/ 911587 w 1423036"/>
                  <a:gd name="connsiteY3" fmla="*/ 1397431 h 1423036"/>
                  <a:gd name="connsiteX4" fmla="*/ 25605 w 1423036"/>
                  <a:gd name="connsiteY4" fmla="*/ 511450 h 1423036"/>
                  <a:gd name="connsiteX5" fmla="*/ 0 w 1423036"/>
                  <a:gd name="connsiteY5" fmla="*/ 510157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cubicBezTo>
                      <a:pt x="785921" y="0"/>
                      <a:pt x="1423036" y="637115"/>
                      <a:pt x="1423036" y="1423036"/>
                    </a:cubicBez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close/>
                  </a:path>
                </a:pathLst>
              </a:custGeom>
              <a:solidFill>
                <a:srgbClr val="25A6F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16329B64-E809-4CE3-A4D4-1BAAC18EC49B}"/>
                  </a:ext>
                </a:extLst>
              </p:cNvPr>
              <p:cNvSpPr/>
              <p:nvPr/>
            </p:nvSpPr>
            <p:spPr>
              <a:xfrm flipV="1">
                <a:off x="6154739" y="3775077"/>
                <a:ext cx="1457324" cy="1457324"/>
              </a:xfrm>
              <a:custGeom>
                <a:avLst/>
                <a:gdLst>
                  <a:gd name="connsiteX0" fmla="*/ 912880 w 1423036"/>
                  <a:gd name="connsiteY0" fmla="*/ 1423036 h 1423036"/>
                  <a:gd name="connsiteX1" fmla="*/ 1423036 w 1423036"/>
                  <a:gd name="connsiteY1" fmla="*/ 1423036 h 1423036"/>
                  <a:gd name="connsiteX2" fmla="*/ 0 w 1423036"/>
                  <a:gd name="connsiteY2" fmla="*/ 0 h 1423036"/>
                  <a:gd name="connsiteX3" fmla="*/ 0 w 1423036"/>
                  <a:gd name="connsiteY3" fmla="*/ 510157 h 1423036"/>
                  <a:gd name="connsiteX4" fmla="*/ 25605 w 1423036"/>
                  <a:gd name="connsiteY4" fmla="*/ 511450 h 1423036"/>
                  <a:gd name="connsiteX5" fmla="*/ 911587 w 1423036"/>
                  <a:gd name="connsiteY5" fmla="*/ 1397431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912880" y="1423036"/>
                    </a:move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close/>
                  </a:path>
                </a:pathLst>
              </a:custGeom>
              <a:solidFill>
                <a:srgbClr val="25A6F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E17FF7B-1A51-4683-A845-11C2B95172E6}"/>
                  </a:ext>
                </a:extLst>
              </p:cNvPr>
              <p:cNvSpPr/>
              <p:nvPr/>
            </p:nvSpPr>
            <p:spPr>
              <a:xfrm flipH="1">
                <a:off x="45799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0 w 1423036"/>
                  <a:gd name="connsiteY1" fmla="*/ 510157 h 1423036"/>
                  <a:gd name="connsiteX2" fmla="*/ 25605 w 1423036"/>
                  <a:gd name="connsiteY2" fmla="*/ 511450 h 1423036"/>
                  <a:gd name="connsiteX3" fmla="*/ 911587 w 1423036"/>
                  <a:gd name="connsiteY3" fmla="*/ 1397431 h 1423036"/>
                  <a:gd name="connsiteX4" fmla="*/ 912880 w 1423036"/>
                  <a:gd name="connsiteY4" fmla="*/ 1423036 h 1423036"/>
                  <a:gd name="connsiteX5" fmla="*/ 1423036 w 1423036"/>
                  <a:gd name="connsiteY5" fmla="*/ 1423036 h 1423036"/>
                  <a:gd name="connsiteX6" fmla="*/ 0 w 1423036"/>
                  <a:gd name="connsiteY6" fmla="*/ 0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lnTo>
                      <a:pt x="912880" y="1423036"/>
                    </a:ln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C1EF29E-D381-41E6-A91A-B7870DE7AD23}"/>
                  </a:ext>
                </a:extLst>
              </p:cNvPr>
              <p:cNvSpPr/>
              <p:nvPr/>
            </p:nvSpPr>
            <p:spPr>
              <a:xfrm flipH="1" flipV="1">
                <a:off x="4579939" y="3775077"/>
                <a:ext cx="1457324" cy="1457324"/>
              </a:xfrm>
              <a:custGeom>
                <a:avLst/>
                <a:gdLst>
                  <a:gd name="connsiteX0" fmla="*/ 1423036 w 1423036"/>
                  <a:gd name="connsiteY0" fmla="*/ 1423036 h 1423036"/>
                  <a:gd name="connsiteX1" fmla="*/ 912880 w 1423036"/>
                  <a:gd name="connsiteY1" fmla="*/ 1423036 h 1423036"/>
                  <a:gd name="connsiteX2" fmla="*/ 911587 w 1423036"/>
                  <a:gd name="connsiteY2" fmla="*/ 1397431 h 1423036"/>
                  <a:gd name="connsiteX3" fmla="*/ 25605 w 1423036"/>
                  <a:gd name="connsiteY3" fmla="*/ 511450 h 1423036"/>
                  <a:gd name="connsiteX4" fmla="*/ 0 w 1423036"/>
                  <a:gd name="connsiteY4" fmla="*/ 510157 h 1423036"/>
                  <a:gd name="connsiteX5" fmla="*/ 0 w 1423036"/>
                  <a:gd name="connsiteY5" fmla="*/ 0 h 1423036"/>
                  <a:gd name="connsiteX6" fmla="*/ 1423036 w 1423036"/>
                  <a:gd name="connsiteY6" fmla="*/ 1423036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1423036" y="1423036"/>
                    </a:move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lnTo>
                      <a:pt x="0" y="0"/>
                    </a:lnTo>
                    <a:cubicBezTo>
                      <a:pt x="785921" y="0"/>
                      <a:pt x="1423036" y="637115"/>
                      <a:pt x="1423036" y="1423036"/>
                    </a:cubicBezTo>
                    <a:close/>
                  </a:path>
                </a:pathLst>
              </a:custGeom>
              <a:solidFill>
                <a:srgbClr val="25A6F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6458FCC-EA7C-4CF2-B7F5-F901F6431B87}"/>
                </a:ext>
              </a:extLst>
            </p:cNvPr>
            <p:cNvSpPr txBox="1"/>
            <p:nvPr/>
          </p:nvSpPr>
          <p:spPr>
            <a:xfrm>
              <a:off x="2168030" y="3133689"/>
              <a:ext cx="919759" cy="5026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rgbClr val="02F8FF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25%</a:t>
              </a:r>
              <a:endParaRPr lang="zh-CN" altLang="en-US" sz="2000" dirty="0">
                <a:solidFill>
                  <a:srgbClr val="02F8FF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B29E9DC-8088-47F1-9854-C5B7E51F9409}"/>
                </a:ext>
              </a:extLst>
            </p:cNvPr>
            <p:cNvSpPr/>
            <p:nvPr/>
          </p:nvSpPr>
          <p:spPr>
            <a:xfrm rot="16200000">
              <a:off x="1795171" y="2522966"/>
              <a:ext cx="1677036" cy="1683112"/>
            </a:xfrm>
            <a:custGeom>
              <a:avLst/>
              <a:gdLst>
                <a:gd name="connsiteX0" fmla="*/ 100483 w 1701672"/>
                <a:gd name="connsiteY0" fmla="*/ 1191865 h 1707834"/>
                <a:gd name="connsiteX1" fmla="*/ 66747 w 1701672"/>
                <a:gd name="connsiteY1" fmla="*/ 1191865 h 1707834"/>
                <a:gd name="connsiteX2" fmla="*/ 48581 w 1701672"/>
                <a:gd name="connsiteY2" fmla="*/ 1146714 h 1707834"/>
                <a:gd name="connsiteX3" fmla="*/ 3197 w 1701672"/>
                <a:gd name="connsiteY3" fmla="*/ 942070 h 1707834"/>
                <a:gd name="connsiteX4" fmla="*/ 0 w 1701672"/>
                <a:gd name="connsiteY4" fmla="*/ 874536 h 1707834"/>
                <a:gd name="connsiteX5" fmla="*/ 31503 w 1701672"/>
                <a:gd name="connsiteY5" fmla="*/ 874741 h 1707834"/>
                <a:gd name="connsiteX6" fmla="*/ 34115 w 1701672"/>
                <a:gd name="connsiteY6" fmla="*/ 933844 h 1707834"/>
                <a:gd name="connsiteX7" fmla="*/ 100473 w 1701672"/>
                <a:gd name="connsiteY7" fmla="*/ 1191846 h 1707834"/>
                <a:gd name="connsiteX8" fmla="*/ 833298 w 1701672"/>
                <a:gd name="connsiteY8" fmla="*/ 0 h 1707834"/>
                <a:gd name="connsiteX9" fmla="*/ 833093 w 1701672"/>
                <a:gd name="connsiteY9" fmla="*/ 31503 h 1707834"/>
                <a:gd name="connsiteX10" fmla="*/ 773990 w 1701672"/>
                <a:gd name="connsiteY10" fmla="*/ 34115 h 1707834"/>
                <a:gd name="connsiteX11" fmla="*/ 41713 w 1701672"/>
                <a:gd name="connsiteY11" fmla="*/ 687769 h 1707834"/>
                <a:gd name="connsiteX12" fmla="*/ 38280 w 1701672"/>
                <a:gd name="connsiteY12" fmla="*/ 710263 h 1707834"/>
                <a:gd name="connsiteX13" fmla="*/ 6162 w 1701672"/>
                <a:gd name="connsiteY13" fmla="*/ 709599 h 1707834"/>
                <a:gd name="connsiteX14" fmla="*/ 8807 w 1701672"/>
                <a:gd name="connsiteY14" fmla="*/ 691535 h 1707834"/>
                <a:gd name="connsiteX15" fmla="*/ 765764 w 1701672"/>
                <a:gd name="connsiteY15" fmla="*/ 3197 h 1707834"/>
                <a:gd name="connsiteX16" fmla="*/ 1525649 w 1701672"/>
                <a:gd name="connsiteY16" fmla="*/ 334857 h 1707834"/>
                <a:gd name="connsiteX17" fmla="*/ 1492510 w 1701672"/>
                <a:gd name="connsiteY17" fmla="*/ 342722 h 1707834"/>
                <a:gd name="connsiteX18" fmla="*/ 1486851 w 1701672"/>
                <a:gd name="connsiteY18" fmla="*/ 334888 h 1707834"/>
                <a:gd name="connsiteX19" fmla="*/ 1228120 w 1701672"/>
                <a:gd name="connsiteY19" fmla="*/ 127402 h 1707834"/>
                <a:gd name="connsiteX20" fmla="*/ 1167205 w 1701672"/>
                <a:gd name="connsiteY20" fmla="*/ 99643 h 1707834"/>
                <a:gd name="connsiteX21" fmla="*/ 1186335 w 1701672"/>
                <a:gd name="connsiteY21" fmla="*/ 73729 h 1707834"/>
                <a:gd name="connsiteX22" fmla="*/ 1242478 w 1701672"/>
                <a:gd name="connsiteY22" fmla="*/ 99313 h 1707834"/>
                <a:gd name="connsiteX23" fmla="*/ 1511127 w 1701672"/>
                <a:gd name="connsiteY23" fmla="*/ 314753 h 1707834"/>
                <a:gd name="connsiteX24" fmla="*/ 1701672 w 1701672"/>
                <a:gd name="connsiteY24" fmla="*/ 859596 h 1707834"/>
                <a:gd name="connsiteX25" fmla="*/ 1697566 w 1701672"/>
                <a:gd name="connsiteY25" fmla="*/ 940918 h 1707834"/>
                <a:gd name="connsiteX26" fmla="*/ 847718 w 1701672"/>
                <a:gd name="connsiteY26" fmla="*/ 1707834 h 1707834"/>
                <a:gd name="connsiteX27" fmla="*/ 477361 w 1701672"/>
                <a:gd name="connsiteY27" fmla="*/ 1623594 h 1707834"/>
                <a:gd name="connsiteX28" fmla="*/ 429849 w 1701672"/>
                <a:gd name="connsiteY28" fmla="*/ 1598529 h 1707834"/>
                <a:gd name="connsiteX29" fmla="*/ 430608 w 1701672"/>
                <a:gd name="connsiteY29" fmla="*/ 1561837 h 1707834"/>
                <a:gd name="connsiteX30" fmla="*/ 455561 w 1701672"/>
                <a:gd name="connsiteY30" fmla="*/ 1576997 h 1707834"/>
                <a:gd name="connsiteX31" fmla="*/ 847718 w 1701672"/>
                <a:gd name="connsiteY31" fmla="*/ 1676295 h 1707834"/>
                <a:gd name="connsiteX32" fmla="*/ 1666190 w 1701672"/>
                <a:gd name="connsiteY32" fmla="*/ 937694 h 1707834"/>
                <a:gd name="connsiteX33" fmla="*/ 1670144 w 1701672"/>
                <a:gd name="connsiteY33" fmla="*/ 859392 h 170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01672" h="1707834">
                  <a:moveTo>
                    <a:pt x="100483" y="1191865"/>
                  </a:moveTo>
                  <a:lnTo>
                    <a:pt x="66747" y="1191865"/>
                  </a:lnTo>
                  <a:lnTo>
                    <a:pt x="48581" y="1146714"/>
                  </a:lnTo>
                  <a:cubicBezTo>
                    <a:pt x="25454" y="1081762"/>
                    <a:pt x="9967" y="1013187"/>
                    <a:pt x="3197" y="942070"/>
                  </a:cubicBezTo>
                  <a:lnTo>
                    <a:pt x="0" y="874536"/>
                  </a:lnTo>
                  <a:lnTo>
                    <a:pt x="31503" y="874741"/>
                  </a:lnTo>
                  <a:lnTo>
                    <a:pt x="34115" y="933844"/>
                  </a:lnTo>
                  <a:cubicBezTo>
                    <a:pt x="42204" y="1024924"/>
                    <a:pt x="65135" y="1111736"/>
                    <a:pt x="100473" y="1191846"/>
                  </a:cubicBezTo>
                  <a:close/>
                  <a:moveTo>
                    <a:pt x="833298" y="0"/>
                  </a:moveTo>
                  <a:lnTo>
                    <a:pt x="833093" y="31503"/>
                  </a:lnTo>
                  <a:lnTo>
                    <a:pt x="773990" y="34115"/>
                  </a:lnTo>
                  <a:cubicBezTo>
                    <a:pt x="409671" y="66470"/>
                    <a:pt x="113634" y="336301"/>
                    <a:pt x="41713" y="687769"/>
                  </a:cubicBezTo>
                  <a:lnTo>
                    <a:pt x="38280" y="710263"/>
                  </a:lnTo>
                  <a:lnTo>
                    <a:pt x="6162" y="709599"/>
                  </a:lnTo>
                  <a:lnTo>
                    <a:pt x="8807" y="691535"/>
                  </a:lnTo>
                  <a:cubicBezTo>
                    <a:pt x="79491" y="323407"/>
                    <a:pt x="386473" y="39299"/>
                    <a:pt x="765764" y="3197"/>
                  </a:cubicBezTo>
                  <a:close/>
                  <a:moveTo>
                    <a:pt x="1525649" y="334857"/>
                  </a:moveTo>
                  <a:lnTo>
                    <a:pt x="1492510" y="342722"/>
                  </a:lnTo>
                  <a:lnTo>
                    <a:pt x="1486851" y="334888"/>
                  </a:lnTo>
                  <a:cubicBezTo>
                    <a:pt x="1415865" y="249394"/>
                    <a:pt x="1327896" y="178507"/>
                    <a:pt x="1228120" y="127402"/>
                  </a:cubicBezTo>
                  <a:lnTo>
                    <a:pt x="1167205" y="99643"/>
                  </a:lnTo>
                  <a:lnTo>
                    <a:pt x="1186335" y="73729"/>
                  </a:lnTo>
                  <a:lnTo>
                    <a:pt x="1242478" y="99313"/>
                  </a:lnTo>
                  <a:cubicBezTo>
                    <a:pt x="1346080" y="152378"/>
                    <a:pt x="1437421" y="225983"/>
                    <a:pt x="1511127" y="314753"/>
                  </a:cubicBezTo>
                  <a:close/>
                  <a:moveTo>
                    <a:pt x="1701672" y="859596"/>
                  </a:moveTo>
                  <a:lnTo>
                    <a:pt x="1697566" y="940918"/>
                  </a:lnTo>
                  <a:cubicBezTo>
                    <a:pt x="1653819" y="1371683"/>
                    <a:pt x="1290024" y="1707834"/>
                    <a:pt x="847718" y="1707834"/>
                  </a:cubicBezTo>
                  <a:cubicBezTo>
                    <a:pt x="715026" y="1707834"/>
                    <a:pt x="589400" y="1677580"/>
                    <a:pt x="477361" y="1623594"/>
                  </a:cubicBezTo>
                  <a:lnTo>
                    <a:pt x="429849" y="1598529"/>
                  </a:lnTo>
                  <a:lnTo>
                    <a:pt x="430608" y="1561837"/>
                  </a:lnTo>
                  <a:lnTo>
                    <a:pt x="455561" y="1576997"/>
                  </a:lnTo>
                  <a:cubicBezTo>
                    <a:pt x="572135" y="1640323"/>
                    <a:pt x="705726" y="1676295"/>
                    <a:pt x="847718" y="1676295"/>
                  </a:cubicBezTo>
                  <a:cubicBezTo>
                    <a:pt x="1273695" y="1676295"/>
                    <a:pt x="1624058" y="1352555"/>
                    <a:pt x="1666190" y="937694"/>
                  </a:cubicBezTo>
                  <a:lnTo>
                    <a:pt x="1670144" y="859392"/>
                  </a:lnTo>
                  <a:close/>
                </a:path>
              </a:pathLst>
            </a:custGeom>
            <a:solidFill>
              <a:srgbClr val="0BF1F5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5" name="稻壳儿_答辩小姐姐作品_3">
            <a:extLst>
              <a:ext uri="{FF2B5EF4-FFF2-40B4-BE49-F238E27FC236}">
                <a16:creationId xmlns:a16="http://schemas.microsoft.com/office/drawing/2014/main" id="{1F6072EB-A0DC-4EEF-8C97-61C7C782DC41}"/>
              </a:ext>
            </a:extLst>
          </p:cNvPr>
          <p:cNvGrpSpPr/>
          <p:nvPr/>
        </p:nvGrpSpPr>
        <p:grpSpPr>
          <a:xfrm>
            <a:off x="6585458" y="2341513"/>
            <a:ext cx="1339654" cy="1334818"/>
            <a:chOff x="6413729" y="2526004"/>
            <a:chExt cx="1683112" cy="167703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2089E99-5FF4-43DD-B34D-9FCCDE8A13C2}"/>
                </a:ext>
              </a:extLst>
            </p:cNvPr>
            <p:cNvGrpSpPr/>
            <p:nvPr/>
          </p:nvGrpSpPr>
          <p:grpSpPr>
            <a:xfrm>
              <a:off x="6559434" y="2668670"/>
              <a:ext cx="1391702" cy="1391703"/>
              <a:chOff x="4579939" y="2200277"/>
              <a:chExt cx="3032124" cy="3032124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848CE8D-A0D4-46EE-A618-16FF6CE32987}"/>
                  </a:ext>
                </a:extLst>
              </p:cNvPr>
              <p:cNvSpPr/>
              <p:nvPr/>
            </p:nvSpPr>
            <p:spPr>
              <a:xfrm>
                <a:off x="61547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1423036 w 1423036"/>
                  <a:gd name="connsiteY1" fmla="*/ 1423036 h 1423036"/>
                  <a:gd name="connsiteX2" fmla="*/ 912880 w 1423036"/>
                  <a:gd name="connsiteY2" fmla="*/ 1423036 h 1423036"/>
                  <a:gd name="connsiteX3" fmla="*/ 911587 w 1423036"/>
                  <a:gd name="connsiteY3" fmla="*/ 1397431 h 1423036"/>
                  <a:gd name="connsiteX4" fmla="*/ 25605 w 1423036"/>
                  <a:gd name="connsiteY4" fmla="*/ 511450 h 1423036"/>
                  <a:gd name="connsiteX5" fmla="*/ 0 w 1423036"/>
                  <a:gd name="connsiteY5" fmla="*/ 510157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cubicBezTo>
                      <a:pt x="785921" y="0"/>
                      <a:pt x="1423036" y="637115"/>
                      <a:pt x="1423036" y="1423036"/>
                    </a:cubicBez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06EF3E1-CB7F-4EE5-A8A4-30B5B8632BDA}"/>
                  </a:ext>
                </a:extLst>
              </p:cNvPr>
              <p:cNvSpPr/>
              <p:nvPr/>
            </p:nvSpPr>
            <p:spPr>
              <a:xfrm flipV="1">
                <a:off x="6154739" y="3775077"/>
                <a:ext cx="1457324" cy="1457324"/>
              </a:xfrm>
              <a:custGeom>
                <a:avLst/>
                <a:gdLst>
                  <a:gd name="connsiteX0" fmla="*/ 912880 w 1423036"/>
                  <a:gd name="connsiteY0" fmla="*/ 1423036 h 1423036"/>
                  <a:gd name="connsiteX1" fmla="*/ 1423036 w 1423036"/>
                  <a:gd name="connsiteY1" fmla="*/ 1423036 h 1423036"/>
                  <a:gd name="connsiteX2" fmla="*/ 0 w 1423036"/>
                  <a:gd name="connsiteY2" fmla="*/ 0 h 1423036"/>
                  <a:gd name="connsiteX3" fmla="*/ 0 w 1423036"/>
                  <a:gd name="connsiteY3" fmla="*/ 510157 h 1423036"/>
                  <a:gd name="connsiteX4" fmla="*/ 25605 w 1423036"/>
                  <a:gd name="connsiteY4" fmla="*/ 511450 h 1423036"/>
                  <a:gd name="connsiteX5" fmla="*/ 911587 w 1423036"/>
                  <a:gd name="connsiteY5" fmla="*/ 1397431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912880" y="1423036"/>
                    </a:move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C55E53B-0C6F-4E89-95ED-7096392F7994}"/>
                  </a:ext>
                </a:extLst>
              </p:cNvPr>
              <p:cNvSpPr/>
              <p:nvPr/>
            </p:nvSpPr>
            <p:spPr>
              <a:xfrm flipH="1">
                <a:off x="45799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0 w 1423036"/>
                  <a:gd name="connsiteY1" fmla="*/ 510157 h 1423036"/>
                  <a:gd name="connsiteX2" fmla="*/ 25605 w 1423036"/>
                  <a:gd name="connsiteY2" fmla="*/ 511450 h 1423036"/>
                  <a:gd name="connsiteX3" fmla="*/ 911587 w 1423036"/>
                  <a:gd name="connsiteY3" fmla="*/ 1397431 h 1423036"/>
                  <a:gd name="connsiteX4" fmla="*/ 912880 w 1423036"/>
                  <a:gd name="connsiteY4" fmla="*/ 1423036 h 1423036"/>
                  <a:gd name="connsiteX5" fmla="*/ 1423036 w 1423036"/>
                  <a:gd name="connsiteY5" fmla="*/ 1423036 h 1423036"/>
                  <a:gd name="connsiteX6" fmla="*/ 0 w 1423036"/>
                  <a:gd name="connsiteY6" fmla="*/ 0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lnTo>
                      <a:pt x="912880" y="1423036"/>
                    </a:ln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6914C3D-26BA-40C2-8487-CBC7F3F7C174}"/>
                  </a:ext>
                </a:extLst>
              </p:cNvPr>
              <p:cNvSpPr/>
              <p:nvPr/>
            </p:nvSpPr>
            <p:spPr>
              <a:xfrm flipH="1" flipV="1">
                <a:off x="4579939" y="3775077"/>
                <a:ext cx="1457324" cy="1457324"/>
              </a:xfrm>
              <a:custGeom>
                <a:avLst/>
                <a:gdLst>
                  <a:gd name="connsiteX0" fmla="*/ 1423036 w 1423036"/>
                  <a:gd name="connsiteY0" fmla="*/ 1423036 h 1423036"/>
                  <a:gd name="connsiteX1" fmla="*/ 912880 w 1423036"/>
                  <a:gd name="connsiteY1" fmla="*/ 1423036 h 1423036"/>
                  <a:gd name="connsiteX2" fmla="*/ 911587 w 1423036"/>
                  <a:gd name="connsiteY2" fmla="*/ 1397431 h 1423036"/>
                  <a:gd name="connsiteX3" fmla="*/ 25605 w 1423036"/>
                  <a:gd name="connsiteY3" fmla="*/ 511450 h 1423036"/>
                  <a:gd name="connsiteX4" fmla="*/ 0 w 1423036"/>
                  <a:gd name="connsiteY4" fmla="*/ 510157 h 1423036"/>
                  <a:gd name="connsiteX5" fmla="*/ 0 w 1423036"/>
                  <a:gd name="connsiteY5" fmla="*/ 0 h 1423036"/>
                  <a:gd name="connsiteX6" fmla="*/ 1423036 w 1423036"/>
                  <a:gd name="connsiteY6" fmla="*/ 1423036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1423036" y="1423036"/>
                    </a:move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lnTo>
                      <a:pt x="0" y="0"/>
                    </a:lnTo>
                    <a:cubicBezTo>
                      <a:pt x="785921" y="0"/>
                      <a:pt x="1423036" y="637115"/>
                      <a:pt x="1423036" y="1423036"/>
                    </a:cubicBezTo>
                    <a:close/>
                  </a:path>
                </a:pathLst>
              </a:custGeom>
              <a:solidFill>
                <a:srgbClr val="25A6F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8D9185F-B206-4FCE-9627-52A436DC67C0}"/>
                </a:ext>
              </a:extLst>
            </p:cNvPr>
            <p:cNvSpPr txBox="1"/>
            <p:nvPr/>
          </p:nvSpPr>
          <p:spPr>
            <a:xfrm>
              <a:off x="6789626" y="3133689"/>
              <a:ext cx="927785" cy="5026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rgbClr val="02F8FF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75%</a:t>
              </a:r>
              <a:endParaRPr lang="zh-CN" altLang="en-US" sz="2000" dirty="0">
                <a:solidFill>
                  <a:srgbClr val="02F8FF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F2BCB4F-84D4-4356-9644-5B2F93EF5FA3}"/>
                </a:ext>
              </a:extLst>
            </p:cNvPr>
            <p:cNvSpPr/>
            <p:nvPr/>
          </p:nvSpPr>
          <p:spPr>
            <a:xfrm rot="16200000">
              <a:off x="6416767" y="2522966"/>
              <a:ext cx="1677036" cy="1683112"/>
            </a:xfrm>
            <a:custGeom>
              <a:avLst/>
              <a:gdLst>
                <a:gd name="connsiteX0" fmla="*/ 100483 w 1701672"/>
                <a:gd name="connsiteY0" fmla="*/ 1191865 h 1707834"/>
                <a:gd name="connsiteX1" fmla="*/ 66747 w 1701672"/>
                <a:gd name="connsiteY1" fmla="*/ 1191865 h 1707834"/>
                <a:gd name="connsiteX2" fmla="*/ 48581 w 1701672"/>
                <a:gd name="connsiteY2" fmla="*/ 1146714 h 1707834"/>
                <a:gd name="connsiteX3" fmla="*/ 3197 w 1701672"/>
                <a:gd name="connsiteY3" fmla="*/ 942070 h 1707834"/>
                <a:gd name="connsiteX4" fmla="*/ 0 w 1701672"/>
                <a:gd name="connsiteY4" fmla="*/ 874536 h 1707834"/>
                <a:gd name="connsiteX5" fmla="*/ 31503 w 1701672"/>
                <a:gd name="connsiteY5" fmla="*/ 874741 h 1707834"/>
                <a:gd name="connsiteX6" fmla="*/ 34115 w 1701672"/>
                <a:gd name="connsiteY6" fmla="*/ 933844 h 1707834"/>
                <a:gd name="connsiteX7" fmla="*/ 100473 w 1701672"/>
                <a:gd name="connsiteY7" fmla="*/ 1191846 h 1707834"/>
                <a:gd name="connsiteX8" fmla="*/ 833298 w 1701672"/>
                <a:gd name="connsiteY8" fmla="*/ 0 h 1707834"/>
                <a:gd name="connsiteX9" fmla="*/ 833093 w 1701672"/>
                <a:gd name="connsiteY9" fmla="*/ 31503 h 1707834"/>
                <a:gd name="connsiteX10" fmla="*/ 773990 w 1701672"/>
                <a:gd name="connsiteY10" fmla="*/ 34115 h 1707834"/>
                <a:gd name="connsiteX11" fmla="*/ 41713 w 1701672"/>
                <a:gd name="connsiteY11" fmla="*/ 687769 h 1707834"/>
                <a:gd name="connsiteX12" fmla="*/ 38280 w 1701672"/>
                <a:gd name="connsiteY12" fmla="*/ 710263 h 1707834"/>
                <a:gd name="connsiteX13" fmla="*/ 6162 w 1701672"/>
                <a:gd name="connsiteY13" fmla="*/ 709599 h 1707834"/>
                <a:gd name="connsiteX14" fmla="*/ 8807 w 1701672"/>
                <a:gd name="connsiteY14" fmla="*/ 691535 h 1707834"/>
                <a:gd name="connsiteX15" fmla="*/ 765764 w 1701672"/>
                <a:gd name="connsiteY15" fmla="*/ 3197 h 1707834"/>
                <a:gd name="connsiteX16" fmla="*/ 1525649 w 1701672"/>
                <a:gd name="connsiteY16" fmla="*/ 334857 h 1707834"/>
                <a:gd name="connsiteX17" fmla="*/ 1492510 w 1701672"/>
                <a:gd name="connsiteY17" fmla="*/ 342722 h 1707834"/>
                <a:gd name="connsiteX18" fmla="*/ 1486851 w 1701672"/>
                <a:gd name="connsiteY18" fmla="*/ 334888 h 1707834"/>
                <a:gd name="connsiteX19" fmla="*/ 1228120 w 1701672"/>
                <a:gd name="connsiteY19" fmla="*/ 127402 h 1707834"/>
                <a:gd name="connsiteX20" fmla="*/ 1167205 w 1701672"/>
                <a:gd name="connsiteY20" fmla="*/ 99643 h 1707834"/>
                <a:gd name="connsiteX21" fmla="*/ 1186335 w 1701672"/>
                <a:gd name="connsiteY21" fmla="*/ 73729 h 1707834"/>
                <a:gd name="connsiteX22" fmla="*/ 1242478 w 1701672"/>
                <a:gd name="connsiteY22" fmla="*/ 99313 h 1707834"/>
                <a:gd name="connsiteX23" fmla="*/ 1511127 w 1701672"/>
                <a:gd name="connsiteY23" fmla="*/ 314753 h 1707834"/>
                <a:gd name="connsiteX24" fmla="*/ 1701672 w 1701672"/>
                <a:gd name="connsiteY24" fmla="*/ 859596 h 1707834"/>
                <a:gd name="connsiteX25" fmla="*/ 1697566 w 1701672"/>
                <a:gd name="connsiteY25" fmla="*/ 940918 h 1707834"/>
                <a:gd name="connsiteX26" fmla="*/ 847718 w 1701672"/>
                <a:gd name="connsiteY26" fmla="*/ 1707834 h 1707834"/>
                <a:gd name="connsiteX27" fmla="*/ 477361 w 1701672"/>
                <a:gd name="connsiteY27" fmla="*/ 1623594 h 1707834"/>
                <a:gd name="connsiteX28" fmla="*/ 429849 w 1701672"/>
                <a:gd name="connsiteY28" fmla="*/ 1598529 h 1707834"/>
                <a:gd name="connsiteX29" fmla="*/ 430608 w 1701672"/>
                <a:gd name="connsiteY29" fmla="*/ 1561837 h 1707834"/>
                <a:gd name="connsiteX30" fmla="*/ 455561 w 1701672"/>
                <a:gd name="connsiteY30" fmla="*/ 1576997 h 1707834"/>
                <a:gd name="connsiteX31" fmla="*/ 847718 w 1701672"/>
                <a:gd name="connsiteY31" fmla="*/ 1676295 h 1707834"/>
                <a:gd name="connsiteX32" fmla="*/ 1666190 w 1701672"/>
                <a:gd name="connsiteY32" fmla="*/ 937694 h 1707834"/>
                <a:gd name="connsiteX33" fmla="*/ 1670144 w 1701672"/>
                <a:gd name="connsiteY33" fmla="*/ 859392 h 170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01672" h="1707834">
                  <a:moveTo>
                    <a:pt x="100483" y="1191865"/>
                  </a:moveTo>
                  <a:lnTo>
                    <a:pt x="66747" y="1191865"/>
                  </a:lnTo>
                  <a:lnTo>
                    <a:pt x="48581" y="1146714"/>
                  </a:lnTo>
                  <a:cubicBezTo>
                    <a:pt x="25454" y="1081762"/>
                    <a:pt x="9967" y="1013187"/>
                    <a:pt x="3197" y="942070"/>
                  </a:cubicBezTo>
                  <a:lnTo>
                    <a:pt x="0" y="874536"/>
                  </a:lnTo>
                  <a:lnTo>
                    <a:pt x="31503" y="874741"/>
                  </a:lnTo>
                  <a:lnTo>
                    <a:pt x="34115" y="933844"/>
                  </a:lnTo>
                  <a:cubicBezTo>
                    <a:pt x="42204" y="1024924"/>
                    <a:pt x="65135" y="1111736"/>
                    <a:pt x="100473" y="1191846"/>
                  </a:cubicBezTo>
                  <a:close/>
                  <a:moveTo>
                    <a:pt x="833298" y="0"/>
                  </a:moveTo>
                  <a:lnTo>
                    <a:pt x="833093" y="31503"/>
                  </a:lnTo>
                  <a:lnTo>
                    <a:pt x="773990" y="34115"/>
                  </a:lnTo>
                  <a:cubicBezTo>
                    <a:pt x="409671" y="66470"/>
                    <a:pt x="113634" y="336301"/>
                    <a:pt x="41713" y="687769"/>
                  </a:cubicBezTo>
                  <a:lnTo>
                    <a:pt x="38280" y="710263"/>
                  </a:lnTo>
                  <a:lnTo>
                    <a:pt x="6162" y="709599"/>
                  </a:lnTo>
                  <a:lnTo>
                    <a:pt x="8807" y="691535"/>
                  </a:lnTo>
                  <a:cubicBezTo>
                    <a:pt x="79491" y="323407"/>
                    <a:pt x="386473" y="39299"/>
                    <a:pt x="765764" y="3197"/>
                  </a:cubicBezTo>
                  <a:close/>
                  <a:moveTo>
                    <a:pt x="1525649" y="334857"/>
                  </a:moveTo>
                  <a:lnTo>
                    <a:pt x="1492510" y="342722"/>
                  </a:lnTo>
                  <a:lnTo>
                    <a:pt x="1486851" y="334888"/>
                  </a:lnTo>
                  <a:cubicBezTo>
                    <a:pt x="1415865" y="249394"/>
                    <a:pt x="1327896" y="178507"/>
                    <a:pt x="1228120" y="127402"/>
                  </a:cubicBezTo>
                  <a:lnTo>
                    <a:pt x="1167205" y="99643"/>
                  </a:lnTo>
                  <a:lnTo>
                    <a:pt x="1186335" y="73729"/>
                  </a:lnTo>
                  <a:lnTo>
                    <a:pt x="1242478" y="99313"/>
                  </a:lnTo>
                  <a:cubicBezTo>
                    <a:pt x="1346080" y="152378"/>
                    <a:pt x="1437421" y="225983"/>
                    <a:pt x="1511127" y="314753"/>
                  </a:cubicBezTo>
                  <a:close/>
                  <a:moveTo>
                    <a:pt x="1701672" y="859596"/>
                  </a:moveTo>
                  <a:lnTo>
                    <a:pt x="1697566" y="940918"/>
                  </a:lnTo>
                  <a:cubicBezTo>
                    <a:pt x="1653819" y="1371683"/>
                    <a:pt x="1290024" y="1707834"/>
                    <a:pt x="847718" y="1707834"/>
                  </a:cubicBezTo>
                  <a:cubicBezTo>
                    <a:pt x="715026" y="1707834"/>
                    <a:pt x="589400" y="1677580"/>
                    <a:pt x="477361" y="1623594"/>
                  </a:cubicBezTo>
                  <a:lnTo>
                    <a:pt x="429849" y="1598529"/>
                  </a:lnTo>
                  <a:lnTo>
                    <a:pt x="430608" y="1561837"/>
                  </a:lnTo>
                  <a:lnTo>
                    <a:pt x="455561" y="1576997"/>
                  </a:lnTo>
                  <a:cubicBezTo>
                    <a:pt x="572135" y="1640323"/>
                    <a:pt x="705726" y="1676295"/>
                    <a:pt x="847718" y="1676295"/>
                  </a:cubicBezTo>
                  <a:cubicBezTo>
                    <a:pt x="1273695" y="1676295"/>
                    <a:pt x="1624058" y="1352555"/>
                    <a:pt x="1666190" y="937694"/>
                  </a:cubicBezTo>
                  <a:lnTo>
                    <a:pt x="1670144" y="859392"/>
                  </a:lnTo>
                  <a:close/>
                </a:path>
              </a:pathLst>
            </a:custGeom>
            <a:solidFill>
              <a:srgbClr val="0BF1F5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4" name="稻壳儿_答辩小姐姐作品_4">
            <a:extLst>
              <a:ext uri="{FF2B5EF4-FFF2-40B4-BE49-F238E27FC236}">
                <a16:creationId xmlns:a16="http://schemas.microsoft.com/office/drawing/2014/main" id="{D01F08DF-20CF-4BE5-8698-47AB3990FE92}"/>
              </a:ext>
            </a:extLst>
          </p:cNvPr>
          <p:cNvGrpSpPr/>
          <p:nvPr/>
        </p:nvGrpSpPr>
        <p:grpSpPr>
          <a:xfrm>
            <a:off x="8861621" y="2341513"/>
            <a:ext cx="1339654" cy="1334818"/>
            <a:chOff x="8689892" y="2526004"/>
            <a:chExt cx="1683112" cy="167703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56A5BE9-DB0E-45ED-AA30-3D224425FA60}"/>
                </a:ext>
              </a:extLst>
            </p:cNvPr>
            <p:cNvGrpSpPr/>
            <p:nvPr/>
          </p:nvGrpSpPr>
          <p:grpSpPr>
            <a:xfrm>
              <a:off x="8835597" y="2668671"/>
              <a:ext cx="1391702" cy="1391703"/>
              <a:chOff x="4579939" y="2200277"/>
              <a:chExt cx="3032124" cy="3032124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A8C09A9-4DC2-412D-9F00-BF4B8054152B}"/>
                  </a:ext>
                </a:extLst>
              </p:cNvPr>
              <p:cNvSpPr/>
              <p:nvPr/>
            </p:nvSpPr>
            <p:spPr>
              <a:xfrm>
                <a:off x="61547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1423036 w 1423036"/>
                  <a:gd name="connsiteY1" fmla="*/ 1423036 h 1423036"/>
                  <a:gd name="connsiteX2" fmla="*/ 912880 w 1423036"/>
                  <a:gd name="connsiteY2" fmla="*/ 1423036 h 1423036"/>
                  <a:gd name="connsiteX3" fmla="*/ 911587 w 1423036"/>
                  <a:gd name="connsiteY3" fmla="*/ 1397431 h 1423036"/>
                  <a:gd name="connsiteX4" fmla="*/ 25605 w 1423036"/>
                  <a:gd name="connsiteY4" fmla="*/ 511450 h 1423036"/>
                  <a:gd name="connsiteX5" fmla="*/ 0 w 1423036"/>
                  <a:gd name="connsiteY5" fmla="*/ 510157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cubicBezTo>
                      <a:pt x="785921" y="0"/>
                      <a:pt x="1423036" y="637115"/>
                      <a:pt x="1423036" y="1423036"/>
                    </a:cubicBez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88E1346-284A-4FAB-9A9D-A591ADFE56E4}"/>
                  </a:ext>
                </a:extLst>
              </p:cNvPr>
              <p:cNvSpPr/>
              <p:nvPr/>
            </p:nvSpPr>
            <p:spPr>
              <a:xfrm flipV="1">
                <a:off x="6154739" y="3775077"/>
                <a:ext cx="1457324" cy="1457324"/>
              </a:xfrm>
              <a:custGeom>
                <a:avLst/>
                <a:gdLst>
                  <a:gd name="connsiteX0" fmla="*/ 912880 w 1423036"/>
                  <a:gd name="connsiteY0" fmla="*/ 1423036 h 1423036"/>
                  <a:gd name="connsiteX1" fmla="*/ 1423036 w 1423036"/>
                  <a:gd name="connsiteY1" fmla="*/ 1423036 h 1423036"/>
                  <a:gd name="connsiteX2" fmla="*/ 0 w 1423036"/>
                  <a:gd name="connsiteY2" fmla="*/ 0 h 1423036"/>
                  <a:gd name="connsiteX3" fmla="*/ 0 w 1423036"/>
                  <a:gd name="connsiteY3" fmla="*/ 510157 h 1423036"/>
                  <a:gd name="connsiteX4" fmla="*/ 25605 w 1423036"/>
                  <a:gd name="connsiteY4" fmla="*/ 511450 h 1423036"/>
                  <a:gd name="connsiteX5" fmla="*/ 911587 w 1423036"/>
                  <a:gd name="connsiteY5" fmla="*/ 1397431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3036" h="1423036">
                    <a:moveTo>
                      <a:pt x="912880" y="1423036"/>
                    </a:move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C3CC69-AAB4-4452-A462-54BBD44632F8}"/>
                  </a:ext>
                </a:extLst>
              </p:cNvPr>
              <p:cNvSpPr/>
              <p:nvPr/>
            </p:nvSpPr>
            <p:spPr>
              <a:xfrm flipH="1">
                <a:off x="4579939" y="2200277"/>
                <a:ext cx="1457324" cy="1457324"/>
              </a:xfrm>
              <a:custGeom>
                <a:avLst/>
                <a:gdLst>
                  <a:gd name="connsiteX0" fmla="*/ 0 w 1423036"/>
                  <a:gd name="connsiteY0" fmla="*/ 0 h 1423036"/>
                  <a:gd name="connsiteX1" fmla="*/ 0 w 1423036"/>
                  <a:gd name="connsiteY1" fmla="*/ 510157 h 1423036"/>
                  <a:gd name="connsiteX2" fmla="*/ 25605 w 1423036"/>
                  <a:gd name="connsiteY2" fmla="*/ 511450 h 1423036"/>
                  <a:gd name="connsiteX3" fmla="*/ 911587 w 1423036"/>
                  <a:gd name="connsiteY3" fmla="*/ 1397431 h 1423036"/>
                  <a:gd name="connsiteX4" fmla="*/ 912880 w 1423036"/>
                  <a:gd name="connsiteY4" fmla="*/ 1423036 h 1423036"/>
                  <a:gd name="connsiteX5" fmla="*/ 1423036 w 1423036"/>
                  <a:gd name="connsiteY5" fmla="*/ 1423036 h 1423036"/>
                  <a:gd name="connsiteX6" fmla="*/ 0 w 1423036"/>
                  <a:gd name="connsiteY6" fmla="*/ 0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0" y="0"/>
                    </a:moveTo>
                    <a:lnTo>
                      <a:pt x="0" y="510157"/>
                    </a:lnTo>
                    <a:lnTo>
                      <a:pt x="25605" y="511450"/>
                    </a:lnTo>
                    <a:cubicBezTo>
                      <a:pt x="492758" y="558892"/>
                      <a:pt x="864145" y="930278"/>
                      <a:pt x="911587" y="1397431"/>
                    </a:cubicBezTo>
                    <a:lnTo>
                      <a:pt x="912880" y="1423036"/>
                    </a:lnTo>
                    <a:lnTo>
                      <a:pt x="1423036" y="1423036"/>
                    </a:lnTo>
                    <a:cubicBezTo>
                      <a:pt x="1423036" y="637115"/>
                      <a:pt x="785921" y="0"/>
                      <a:pt x="0" y="0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BB894B2-7DB1-4583-8F18-13BD95E7129A}"/>
                  </a:ext>
                </a:extLst>
              </p:cNvPr>
              <p:cNvSpPr/>
              <p:nvPr/>
            </p:nvSpPr>
            <p:spPr>
              <a:xfrm flipH="1" flipV="1">
                <a:off x="4579939" y="3775077"/>
                <a:ext cx="1457324" cy="1457324"/>
              </a:xfrm>
              <a:custGeom>
                <a:avLst/>
                <a:gdLst>
                  <a:gd name="connsiteX0" fmla="*/ 1423036 w 1423036"/>
                  <a:gd name="connsiteY0" fmla="*/ 1423036 h 1423036"/>
                  <a:gd name="connsiteX1" fmla="*/ 912880 w 1423036"/>
                  <a:gd name="connsiteY1" fmla="*/ 1423036 h 1423036"/>
                  <a:gd name="connsiteX2" fmla="*/ 911587 w 1423036"/>
                  <a:gd name="connsiteY2" fmla="*/ 1397431 h 1423036"/>
                  <a:gd name="connsiteX3" fmla="*/ 25605 w 1423036"/>
                  <a:gd name="connsiteY3" fmla="*/ 511450 h 1423036"/>
                  <a:gd name="connsiteX4" fmla="*/ 0 w 1423036"/>
                  <a:gd name="connsiteY4" fmla="*/ 510157 h 1423036"/>
                  <a:gd name="connsiteX5" fmla="*/ 0 w 1423036"/>
                  <a:gd name="connsiteY5" fmla="*/ 0 h 1423036"/>
                  <a:gd name="connsiteX6" fmla="*/ 1423036 w 1423036"/>
                  <a:gd name="connsiteY6" fmla="*/ 1423036 h 142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3036" h="1423036">
                    <a:moveTo>
                      <a:pt x="1423036" y="1423036"/>
                    </a:moveTo>
                    <a:lnTo>
                      <a:pt x="912880" y="1423036"/>
                    </a:lnTo>
                    <a:lnTo>
                      <a:pt x="911587" y="1397431"/>
                    </a:lnTo>
                    <a:cubicBezTo>
                      <a:pt x="864145" y="930278"/>
                      <a:pt x="492758" y="558892"/>
                      <a:pt x="25605" y="511450"/>
                    </a:cubicBezTo>
                    <a:lnTo>
                      <a:pt x="0" y="510157"/>
                    </a:lnTo>
                    <a:lnTo>
                      <a:pt x="0" y="0"/>
                    </a:lnTo>
                    <a:cubicBezTo>
                      <a:pt x="785921" y="0"/>
                      <a:pt x="1423036" y="637115"/>
                      <a:pt x="1423036" y="1423036"/>
                    </a:cubicBez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600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D4473B4-77C1-4B70-8AE5-1902EAC7600D}"/>
                </a:ext>
              </a:extLst>
            </p:cNvPr>
            <p:cNvSpPr txBox="1"/>
            <p:nvPr/>
          </p:nvSpPr>
          <p:spPr>
            <a:xfrm>
              <a:off x="8965357" y="3133690"/>
              <a:ext cx="1132181" cy="50268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rgbClr val="02F8FF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100%</a:t>
              </a:r>
              <a:endParaRPr lang="zh-CN" altLang="en-US" sz="2000" dirty="0">
                <a:solidFill>
                  <a:srgbClr val="02F8FF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E390E3C-366D-4761-A55E-F3D5415C9E91}"/>
                </a:ext>
              </a:extLst>
            </p:cNvPr>
            <p:cNvSpPr/>
            <p:nvPr/>
          </p:nvSpPr>
          <p:spPr>
            <a:xfrm rot="16200000">
              <a:off x="8692930" y="2522966"/>
              <a:ext cx="1677036" cy="1683112"/>
            </a:xfrm>
            <a:custGeom>
              <a:avLst/>
              <a:gdLst>
                <a:gd name="connsiteX0" fmla="*/ 100483 w 1701672"/>
                <a:gd name="connsiteY0" fmla="*/ 1191865 h 1707834"/>
                <a:gd name="connsiteX1" fmla="*/ 66747 w 1701672"/>
                <a:gd name="connsiteY1" fmla="*/ 1191865 h 1707834"/>
                <a:gd name="connsiteX2" fmla="*/ 48581 w 1701672"/>
                <a:gd name="connsiteY2" fmla="*/ 1146714 h 1707834"/>
                <a:gd name="connsiteX3" fmla="*/ 3197 w 1701672"/>
                <a:gd name="connsiteY3" fmla="*/ 942070 h 1707834"/>
                <a:gd name="connsiteX4" fmla="*/ 0 w 1701672"/>
                <a:gd name="connsiteY4" fmla="*/ 874536 h 1707834"/>
                <a:gd name="connsiteX5" fmla="*/ 31503 w 1701672"/>
                <a:gd name="connsiteY5" fmla="*/ 874741 h 1707834"/>
                <a:gd name="connsiteX6" fmla="*/ 34115 w 1701672"/>
                <a:gd name="connsiteY6" fmla="*/ 933844 h 1707834"/>
                <a:gd name="connsiteX7" fmla="*/ 100473 w 1701672"/>
                <a:gd name="connsiteY7" fmla="*/ 1191846 h 1707834"/>
                <a:gd name="connsiteX8" fmla="*/ 833298 w 1701672"/>
                <a:gd name="connsiteY8" fmla="*/ 0 h 1707834"/>
                <a:gd name="connsiteX9" fmla="*/ 833093 w 1701672"/>
                <a:gd name="connsiteY9" fmla="*/ 31503 h 1707834"/>
                <a:gd name="connsiteX10" fmla="*/ 773990 w 1701672"/>
                <a:gd name="connsiteY10" fmla="*/ 34115 h 1707834"/>
                <a:gd name="connsiteX11" fmla="*/ 41713 w 1701672"/>
                <a:gd name="connsiteY11" fmla="*/ 687769 h 1707834"/>
                <a:gd name="connsiteX12" fmla="*/ 38280 w 1701672"/>
                <a:gd name="connsiteY12" fmla="*/ 710263 h 1707834"/>
                <a:gd name="connsiteX13" fmla="*/ 6162 w 1701672"/>
                <a:gd name="connsiteY13" fmla="*/ 709599 h 1707834"/>
                <a:gd name="connsiteX14" fmla="*/ 8807 w 1701672"/>
                <a:gd name="connsiteY14" fmla="*/ 691535 h 1707834"/>
                <a:gd name="connsiteX15" fmla="*/ 765764 w 1701672"/>
                <a:gd name="connsiteY15" fmla="*/ 3197 h 1707834"/>
                <a:gd name="connsiteX16" fmla="*/ 1525649 w 1701672"/>
                <a:gd name="connsiteY16" fmla="*/ 334857 h 1707834"/>
                <a:gd name="connsiteX17" fmla="*/ 1492510 w 1701672"/>
                <a:gd name="connsiteY17" fmla="*/ 342722 h 1707834"/>
                <a:gd name="connsiteX18" fmla="*/ 1486851 w 1701672"/>
                <a:gd name="connsiteY18" fmla="*/ 334888 h 1707834"/>
                <a:gd name="connsiteX19" fmla="*/ 1228120 w 1701672"/>
                <a:gd name="connsiteY19" fmla="*/ 127402 h 1707834"/>
                <a:gd name="connsiteX20" fmla="*/ 1167205 w 1701672"/>
                <a:gd name="connsiteY20" fmla="*/ 99643 h 1707834"/>
                <a:gd name="connsiteX21" fmla="*/ 1186335 w 1701672"/>
                <a:gd name="connsiteY21" fmla="*/ 73729 h 1707834"/>
                <a:gd name="connsiteX22" fmla="*/ 1242478 w 1701672"/>
                <a:gd name="connsiteY22" fmla="*/ 99313 h 1707834"/>
                <a:gd name="connsiteX23" fmla="*/ 1511127 w 1701672"/>
                <a:gd name="connsiteY23" fmla="*/ 314753 h 1707834"/>
                <a:gd name="connsiteX24" fmla="*/ 1701672 w 1701672"/>
                <a:gd name="connsiteY24" fmla="*/ 859596 h 1707834"/>
                <a:gd name="connsiteX25" fmla="*/ 1697566 w 1701672"/>
                <a:gd name="connsiteY25" fmla="*/ 940918 h 1707834"/>
                <a:gd name="connsiteX26" fmla="*/ 847718 w 1701672"/>
                <a:gd name="connsiteY26" fmla="*/ 1707834 h 1707834"/>
                <a:gd name="connsiteX27" fmla="*/ 477361 w 1701672"/>
                <a:gd name="connsiteY27" fmla="*/ 1623594 h 1707834"/>
                <a:gd name="connsiteX28" fmla="*/ 429849 w 1701672"/>
                <a:gd name="connsiteY28" fmla="*/ 1598529 h 1707834"/>
                <a:gd name="connsiteX29" fmla="*/ 430608 w 1701672"/>
                <a:gd name="connsiteY29" fmla="*/ 1561837 h 1707834"/>
                <a:gd name="connsiteX30" fmla="*/ 455561 w 1701672"/>
                <a:gd name="connsiteY30" fmla="*/ 1576997 h 1707834"/>
                <a:gd name="connsiteX31" fmla="*/ 847718 w 1701672"/>
                <a:gd name="connsiteY31" fmla="*/ 1676295 h 1707834"/>
                <a:gd name="connsiteX32" fmla="*/ 1666190 w 1701672"/>
                <a:gd name="connsiteY32" fmla="*/ 937694 h 1707834"/>
                <a:gd name="connsiteX33" fmla="*/ 1670144 w 1701672"/>
                <a:gd name="connsiteY33" fmla="*/ 859392 h 170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01672" h="1707834">
                  <a:moveTo>
                    <a:pt x="100483" y="1191865"/>
                  </a:moveTo>
                  <a:lnTo>
                    <a:pt x="66747" y="1191865"/>
                  </a:lnTo>
                  <a:lnTo>
                    <a:pt x="48581" y="1146714"/>
                  </a:lnTo>
                  <a:cubicBezTo>
                    <a:pt x="25454" y="1081762"/>
                    <a:pt x="9967" y="1013187"/>
                    <a:pt x="3197" y="942070"/>
                  </a:cubicBezTo>
                  <a:lnTo>
                    <a:pt x="0" y="874536"/>
                  </a:lnTo>
                  <a:lnTo>
                    <a:pt x="31503" y="874741"/>
                  </a:lnTo>
                  <a:lnTo>
                    <a:pt x="34115" y="933844"/>
                  </a:lnTo>
                  <a:cubicBezTo>
                    <a:pt x="42204" y="1024924"/>
                    <a:pt x="65135" y="1111736"/>
                    <a:pt x="100473" y="1191846"/>
                  </a:cubicBezTo>
                  <a:close/>
                  <a:moveTo>
                    <a:pt x="833298" y="0"/>
                  </a:moveTo>
                  <a:lnTo>
                    <a:pt x="833093" y="31503"/>
                  </a:lnTo>
                  <a:lnTo>
                    <a:pt x="773990" y="34115"/>
                  </a:lnTo>
                  <a:cubicBezTo>
                    <a:pt x="409671" y="66470"/>
                    <a:pt x="113634" y="336301"/>
                    <a:pt x="41713" y="687769"/>
                  </a:cubicBezTo>
                  <a:lnTo>
                    <a:pt x="38280" y="710263"/>
                  </a:lnTo>
                  <a:lnTo>
                    <a:pt x="6162" y="709599"/>
                  </a:lnTo>
                  <a:lnTo>
                    <a:pt x="8807" y="691535"/>
                  </a:lnTo>
                  <a:cubicBezTo>
                    <a:pt x="79491" y="323407"/>
                    <a:pt x="386473" y="39299"/>
                    <a:pt x="765764" y="3197"/>
                  </a:cubicBezTo>
                  <a:close/>
                  <a:moveTo>
                    <a:pt x="1525649" y="334857"/>
                  </a:moveTo>
                  <a:lnTo>
                    <a:pt x="1492510" y="342722"/>
                  </a:lnTo>
                  <a:lnTo>
                    <a:pt x="1486851" y="334888"/>
                  </a:lnTo>
                  <a:cubicBezTo>
                    <a:pt x="1415865" y="249394"/>
                    <a:pt x="1327896" y="178507"/>
                    <a:pt x="1228120" y="127402"/>
                  </a:cubicBezTo>
                  <a:lnTo>
                    <a:pt x="1167205" y="99643"/>
                  </a:lnTo>
                  <a:lnTo>
                    <a:pt x="1186335" y="73729"/>
                  </a:lnTo>
                  <a:lnTo>
                    <a:pt x="1242478" y="99313"/>
                  </a:lnTo>
                  <a:cubicBezTo>
                    <a:pt x="1346080" y="152378"/>
                    <a:pt x="1437421" y="225983"/>
                    <a:pt x="1511127" y="314753"/>
                  </a:cubicBezTo>
                  <a:close/>
                  <a:moveTo>
                    <a:pt x="1701672" y="859596"/>
                  </a:moveTo>
                  <a:lnTo>
                    <a:pt x="1697566" y="940918"/>
                  </a:lnTo>
                  <a:cubicBezTo>
                    <a:pt x="1653819" y="1371683"/>
                    <a:pt x="1290024" y="1707834"/>
                    <a:pt x="847718" y="1707834"/>
                  </a:cubicBezTo>
                  <a:cubicBezTo>
                    <a:pt x="715026" y="1707834"/>
                    <a:pt x="589400" y="1677580"/>
                    <a:pt x="477361" y="1623594"/>
                  </a:cubicBezTo>
                  <a:lnTo>
                    <a:pt x="429849" y="1598529"/>
                  </a:lnTo>
                  <a:lnTo>
                    <a:pt x="430608" y="1561837"/>
                  </a:lnTo>
                  <a:lnTo>
                    <a:pt x="455561" y="1576997"/>
                  </a:lnTo>
                  <a:cubicBezTo>
                    <a:pt x="572135" y="1640323"/>
                    <a:pt x="705726" y="1676295"/>
                    <a:pt x="847718" y="1676295"/>
                  </a:cubicBezTo>
                  <a:cubicBezTo>
                    <a:pt x="1273695" y="1676295"/>
                    <a:pt x="1624058" y="1352555"/>
                    <a:pt x="1666190" y="937694"/>
                  </a:cubicBezTo>
                  <a:lnTo>
                    <a:pt x="1670144" y="859392"/>
                  </a:lnTo>
                  <a:close/>
                </a:path>
              </a:pathLst>
            </a:custGeom>
            <a:solidFill>
              <a:srgbClr val="0BF1F5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8" name="稻壳儿_答辩小姐姐作品_5">
            <a:extLst>
              <a:ext uri="{FF2B5EF4-FFF2-40B4-BE49-F238E27FC236}">
                <a16:creationId xmlns:a16="http://schemas.microsoft.com/office/drawing/2014/main" id="{AAB59269-5655-4978-B79E-42F694DE6BAC}"/>
              </a:ext>
            </a:extLst>
          </p:cNvPr>
          <p:cNvGrpSpPr/>
          <p:nvPr/>
        </p:nvGrpSpPr>
        <p:grpSpPr>
          <a:xfrm>
            <a:off x="1475679" y="4160012"/>
            <a:ext cx="2273106" cy="1154064"/>
            <a:chOff x="8402845" y="5036936"/>
            <a:chExt cx="1732804" cy="1154064"/>
          </a:xfrm>
        </p:grpSpPr>
        <p:sp>
          <p:nvSpPr>
            <p:cNvPr id="39" name="文本框 6">
              <a:extLst>
                <a:ext uri="{FF2B5EF4-FFF2-40B4-BE49-F238E27FC236}">
                  <a16:creationId xmlns:a16="http://schemas.microsoft.com/office/drawing/2014/main" id="{CC944E28-6605-482E-8B1E-88A8EE40D018}"/>
                </a:ext>
              </a:extLst>
            </p:cNvPr>
            <p:cNvSpPr txBox="1"/>
            <p:nvPr/>
          </p:nvSpPr>
          <p:spPr bwMode="auto">
            <a:xfrm>
              <a:off x="8402845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40" name="文本框 7">
              <a:extLst>
                <a:ext uri="{FF2B5EF4-FFF2-40B4-BE49-F238E27FC236}">
                  <a16:creationId xmlns:a16="http://schemas.microsoft.com/office/drawing/2014/main" id="{E6C464CF-F9C0-4163-8137-E6295F335E0B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41" name="稻壳儿_答辩小姐姐作品_6">
            <a:extLst>
              <a:ext uri="{FF2B5EF4-FFF2-40B4-BE49-F238E27FC236}">
                <a16:creationId xmlns:a16="http://schemas.microsoft.com/office/drawing/2014/main" id="{0025BFFB-F565-4F06-95F2-CCBC0A0F87B1}"/>
              </a:ext>
            </a:extLst>
          </p:cNvPr>
          <p:cNvGrpSpPr/>
          <p:nvPr/>
        </p:nvGrpSpPr>
        <p:grpSpPr>
          <a:xfrm>
            <a:off x="3782083" y="4160012"/>
            <a:ext cx="2273106" cy="1154064"/>
            <a:chOff x="8402844" y="5036936"/>
            <a:chExt cx="1732804" cy="1154064"/>
          </a:xfrm>
        </p:grpSpPr>
        <p:sp>
          <p:nvSpPr>
            <p:cNvPr id="42" name="文本框 6">
              <a:extLst>
                <a:ext uri="{FF2B5EF4-FFF2-40B4-BE49-F238E27FC236}">
                  <a16:creationId xmlns:a16="http://schemas.microsoft.com/office/drawing/2014/main" id="{A90FA837-E0AA-4ABC-91F7-2ED58D91C69A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43" name="文本框 7">
              <a:extLst>
                <a:ext uri="{FF2B5EF4-FFF2-40B4-BE49-F238E27FC236}">
                  <a16:creationId xmlns:a16="http://schemas.microsoft.com/office/drawing/2014/main" id="{E1B79B12-A901-426C-AE40-2C973D9C71E4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44" name="稻壳儿_答辩小姐姐作品_7">
            <a:extLst>
              <a:ext uri="{FF2B5EF4-FFF2-40B4-BE49-F238E27FC236}">
                <a16:creationId xmlns:a16="http://schemas.microsoft.com/office/drawing/2014/main" id="{6A9B9A9E-787E-47CA-9542-21F6C66E21B8}"/>
              </a:ext>
            </a:extLst>
          </p:cNvPr>
          <p:cNvGrpSpPr/>
          <p:nvPr/>
        </p:nvGrpSpPr>
        <p:grpSpPr>
          <a:xfrm>
            <a:off x="6088489" y="4160012"/>
            <a:ext cx="2273106" cy="1154064"/>
            <a:chOff x="8402844" y="5036936"/>
            <a:chExt cx="1732804" cy="1154064"/>
          </a:xfrm>
        </p:grpSpPr>
        <p:sp>
          <p:nvSpPr>
            <p:cNvPr id="45" name="文本框 6">
              <a:extLst>
                <a:ext uri="{FF2B5EF4-FFF2-40B4-BE49-F238E27FC236}">
                  <a16:creationId xmlns:a16="http://schemas.microsoft.com/office/drawing/2014/main" id="{53B0222E-4718-459D-8177-E778BF5ACB72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id="{8FAFF2DF-47F7-4568-B988-29F2B6FFCAC2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47" name="稻壳儿_答辩小姐姐作品_8">
            <a:extLst>
              <a:ext uri="{FF2B5EF4-FFF2-40B4-BE49-F238E27FC236}">
                <a16:creationId xmlns:a16="http://schemas.microsoft.com/office/drawing/2014/main" id="{4AECB4AD-E570-41ED-BCB1-F80DCB6BC926}"/>
              </a:ext>
            </a:extLst>
          </p:cNvPr>
          <p:cNvGrpSpPr/>
          <p:nvPr/>
        </p:nvGrpSpPr>
        <p:grpSpPr>
          <a:xfrm>
            <a:off x="8394894" y="4160012"/>
            <a:ext cx="2273106" cy="1154064"/>
            <a:chOff x="8402844" y="5036936"/>
            <a:chExt cx="1732804" cy="1154064"/>
          </a:xfrm>
        </p:grpSpPr>
        <p:sp>
          <p:nvSpPr>
            <p:cNvPr id="48" name="文本框 6">
              <a:extLst>
                <a:ext uri="{FF2B5EF4-FFF2-40B4-BE49-F238E27FC236}">
                  <a16:creationId xmlns:a16="http://schemas.microsoft.com/office/drawing/2014/main" id="{41CC6432-3C75-49AD-B9EC-63CF4E0A194B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24B3717E-D3C3-402C-BB6D-862326F5D2C2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50" name="稻壳儿_答辩小姐姐作品_9">
            <a:extLst>
              <a:ext uri="{FF2B5EF4-FFF2-40B4-BE49-F238E27FC236}">
                <a16:creationId xmlns:a16="http://schemas.microsoft.com/office/drawing/2014/main" id="{562EF3B7-0F4B-40FB-AB99-888DFCD37C25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EEA7CDD-44B6-4D42-9673-CD3A0C335F55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完成情况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CA2B127-196A-4DCC-85C7-3818F6811836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A14BE471-FDA3-4181-AB23-6E86556B7DD0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01D2EAE9-4E7B-466D-A83D-BD52E05D5E7D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F93D27FD-5BD3-4E9A-9A73-7032E92E673D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A7CB99C5-DF77-4467-87D1-607718D87129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8768BDD1-1DB5-4D15-AC57-E2C7EFC55B3D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451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_答辩小姐姐作品_1">
            <a:extLst>
              <a:ext uri="{FF2B5EF4-FFF2-40B4-BE49-F238E27FC236}">
                <a16:creationId xmlns:a16="http://schemas.microsoft.com/office/drawing/2014/main" id="{EDD2D9D9-0C76-4C09-AC32-B0E4A09D19AA}"/>
              </a:ext>
            </a:extLst>
          </p:cNvPr>
          <p:cNvSpPr>
            <a:spLocks/>
          </p:cNvSpPr>
          <p:nvPr/>
        </p:nvSpPr>
        <p:spPr bwMode="auto">
          <a:xfrm rot="5400000">
            <a:off x="1655881" y="2210022"/>
            <a:ext cx="2263538" cy="200615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8100">
            <a:solidFill>
              <a:srgbClr val="0BF1F5"/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1" name="稻壳儿_答辩小姐姐作品_2">
            <a:extLst>
              <a:ext uri="{FF2B5EF4-FFF2-40B4-BE49-F238E27FC236}">
                <a16:creationId xmlns:a16="http://schemas.microsoft.com/office/drawing/2014/main" id="{21A379C7-040D-4717-A12E-76BFD3844EBF}"/>
              </a:ext>
            </a:extLst>
          </p:cNvPr>
          <p:cNvSpPr>
            <a:spLocks/>
          </p:cNvSpPr>
          <p:nvPr/>
        </p:nvSpPr>
        <p:spPr bwMode="auto">
          <a:xfrm rot="5400000">
            <a:off x="4964231" y="2210022"/>
            <a:ext cx="2263538" cy="200615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8100">
            <a:solidFill>
              <a:srgbClr val="0BF1F5"/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2" name="稻壳儿_答辩小姐姐作品_3">
            <a:extLst>
              <a:ext uri="{FF2B5EF4-FFF2-40B4-BE49-F238E27FC236}">
                <a16:creationId xmlns:a16="http://schemas.microsoft.com/office/drawing/2014/main" id="{C4FEB8C5-6C85-42A6-969C-33EA273DBAA1}"/>
              </a:ext>
            </a:extLst>
          </p:cNvPr>
          <p:cNvSpPr>
            <a:spLocks/>
          </p:cNvSpPr>
          <p:nvPr/>
        </p:nvSpPr>
        <p:spPr bwMode="auto">
          <a:xfrm rot="5400000">
            <a:off x="8272581" y="2210022"/>
            <a:ext cx="2263538" cy="200615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8100">
            <a:solidFill>
              <a:srgbClr val="0BF1F5"/>
            </a:solidFill>
          </a:ln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43" name="稻壳儿_答辩小姐姐作品_4">
            <a:extLst>
              <a:ext uri="{FF2B5EF4-FFF2-40B4-BE49-F238E27FC236}">
                <a16:creationId xmlns:a16="http://schemas.microsoft.com/office/drawing/2014/main" id="{55B4E0AF-497E-4C8C-B9EA-8892B0424BAF}"/>
              </a:ext>
            </a:extLst>
          </p:cNvPr>
          <p:cNvGrpSpPr/>
          <p:nvPr/>
        </p:nvGrpSpPr>
        <p:grpSpPr>
          <a:xfrm>
            <a:off x="3728840" y="2985400"/>
            <a:ext cx="1415916" cy="455399"/>
            <a:chOff x="3728840" y="2934600"/>
            <a:chExt cx="1415916" cy="455399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B899748-72D5-46E2-8F9E-E0249D733E42}"/>
                </a:ext>
              </a:extLst>
            </p:cNvPr>
            <p:cNvCxnSpPr/>
            <p:nvPr/>
          </p:nvCxnSpPr>
          <p:spPr>
            <a:xfrm flipV="1">
              <a:off x="4663948" y="3162299"/>
              <a:ext cx="370411" cy="1"/>
            </a:xfrm>
            <a:prstGeom prst="line">
              <a:avLst/>
            </a:prstGeom>
            <a:ln>
              <a:solidFill>
                <a:srgbClr val="0798B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9863E52-2950-4208-8E7D-4DCE0DA291EA}"/>
                </a:ext>
              </a:extLst>
            </p:cNvPr>
            <p:cNvCxnSpPr/>
            <p:nvPr/>
          </p:nvCxnSpPr>
          <p:spPr>
            <a:xfrm flipV="1">
              <a:off x="3842225" y="3162299"/>
              <a:ext cx="370411" cy="1"/>
            </a:xfrm>
            <a:prstGeom prst="line">
              <a:avLst/>
            </a:prstGeom>
            <a:ln>
              <a:solidFill>
                <a:srgbClr val="0798B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57736C0-E4B4-4907-821D-AFD56A547779}"/>
                </a:ext>
              </a:extLst>
            </p:cNvPr>
            <p:cNvGrpSpPr/>
            <p:nvPr/>
          </p:nvGrpSpPr>
          <p:grpSpPr>
            <a:xfrm>
              <a:off x="4214126" y="2934600"/>
              <a:ext cx="455399" cy="455399"/>
              <a:chOff x="4108450" y="2661285"/>
              <a:chExt cx="666750" cy="666750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789BECE-F66B-4335-AC15-F41279B0078F}"/>
                  </a:ext>
                </a:extLst>
              </p:cNvPr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>
                <a:solidFill>
                  <a:srgbClr val="0798B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9" name="任意多边形 23">
                <a:extLst>
                  <a:ext uri="{FF2B5EF4-FFF2-40B4-BE49-F238E27FC236}">
                    <a16:creationId xmlns:a16="http://schemas.microsoft.com/office/drawing/2014/main" id="{F7818BC1-6E90-4F9F-954A-11398C798CF2}"/>
                  </a:ext>
                </a:extLst>
              </p:cNvPr>
              <p:cNvSpPr/>
              <p:nvPr/>
            </p:nvSpPr>
            <p:spPr>
              <a:xfrm rot="54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>
                <a:solidFill>
                  <a:srgbClr val="0798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A75B085-937F-4792-9D18-EF0D8FF73B4E}"/>
                </a:ext>
              </a:extLst>
            </p:cNvPr>
            <p:cNvSpPr/>
            <p:nvPr/>
          </p:nvSpPr>
          <p:spPr>
            <a:xfrm>
              <a:off x="3728840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798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F58B9F5-6925-4ED3-A23A-A5DAD332836F}"/>
                </a:ext>
              </a:extLst>
            </p:cNvPr>
            <p:cNvSpPr/>
            <p:nvPr/>
          </p:nvSpPr>
          <p:spPr>
            <a:xfrm>
              <a:off x="5030506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798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60" name="稻壳儿_答辩小姐姐作品_5">
            <a:extLst>
              <a:ext uri="{FF2B5EF4-FFF2-40B4-BE49-F238E27FC236}">
                <a16:creationId xmlns:a16="http://schemas.microsoft.com/office/drawing/2014/main" id="{DCC18496-DBE4-4B82-84F9-FD9D3F0F4558}"/>
              </a:ext>
            </a:extLst>
          </p:cNvPr>
          <p:cNvGrpSpPr/>
          <p:nvPr/>
        </p:nvGrpSpPr>
        <p:grpSpPr>
          <a:xfrm>
            <a:off x="7043109" y="2985400"/>
            <a:ext cx="1414131" cy="455399"/>
            <a:chOff x="7043109" y="2934600"/>
            <a:chExt cx="1414131" cy="455399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96407420-F840-4A54-AC45-9711BA1153A0}"/>
                </a:ext>
              </a:extLst>
            </p:cNvPr>
            <p:cNvCxnSpPr/>
            <p:nvPr/>
          </p:nvCxnSpPr>
          <p:spPr>
            <a:xfrm flipV="1">
              <a:off x="7975493" y="3162299"/>
              <a:ext cx="370411" cy="1"/>
            </a:xfrm>
            <a:prstGeom prst="line">
              <a:avLst/>
            </a:prstGeom>
            <a:ln>
              <a:solidFill>
                <a:srgbClr val="0798B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FEE4446-9C2C-4DBD-B7F1-5B0EBFE91B1C}"/>
                </a:ext>
              </a:extLst>
            </p:cNvPr>
            <p:cNvCxnSpPr/>
            <p:nvPr/>
          </p:nvCxnSpPr>
          <p:spPr>
            <a:xfrm flipV="1">
              <a:off x="7153770" y="3162299"/>
              <a:ext cx="370411" cy="1"/>
            </a:xfrm>
            <a:prstGeom prst="line">
              <a:avLst/>
            </a:prstGeom>
            <a:ln>
              <a:solidFill>
                <a:srgbClr val="0798B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1E9228BC-B0C4-42D4-9D51-5E601F9A6A4A}"/>
                </a:ext>
              </a:extLst>
            </p:cNvPr>
            <p:cNvGrpSpPr/>
            <p:nvPr/>
          </p:nvGrpSpPr>
          <p:grpSpPr>
            <a:xfrm>
              <a:off x="7522475" y="2934600"/>
              <a:ext cx="455399" cy="455399"/>
              <a:chOff x="4108450" y="2661285"/>
              <a:chExt cx="666750" cy="666750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FAD6126-B041-4DB1-9059-2A9127FF3B98}"/>
                  </a:ext>
                </a:extLst>
              </p:cNvPr>
              <p:cNvSpPr/>
              <p:nvPr/>
            </p:nvSpPr>
            <p:spPr>
              <a:xfrm>
                <a:off x="4108450" y="2661285"/>
                <a:ext cx="666750" cy="666750"/>
              </a:xfrm>
              <a:prstGeom prst="ellipse">
                <a:avLst/>
              </a:prstGeom>
              <a:noFill/>
              <a:ln w="9525">
                <a:solidFill>
                  <a:srgbClr val="0798B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67" name="任意多边形 31">
                <a:extLst>
                  <a:ext uri="{FF2B5EF4-FFF2-40B4-BE49-F238E27FC236}">
                    <a16:creationId xmlns:a16="http://schemas.microsoft.com/office/drawing/2014/main" id="{4B0AA0E9-E1BF-4951-ABFD-A69618CE53EC}"/>
                  </a:ext>
                </a:extLst>
              </p:cNvPr>
              <p:cNvSpPr/>
              <p:nvPr/>
            </p:nvSpPr>
            <p:spPr>
              <a:xfrm rot="5400000">
                <a:off x="4219323" y="2803673"/>
                <a:ext cx="433864" cy="381974"/>
              </a:xfrm>
              <a:custGeom>
                <a:avLst/>
                <a:gdLst>
                  <a:gd name="connsiteX0" fmla="*/ 760416 w 1727431"/>
                  <a:gd name="connsiteY0" fmla="*/ 1520832 h 1520832"/>
                  <a:gd name="connsiteX1" fmla="*/ 621863 w 1727431"/>
                  <a:gd name="connsiteY1" fmla="*/ 1463441 h 1520832"/>
                  <a:gd name="connsiteX2" fmla="*/ 57390 w 1727431"/>
                  <a:gd name="connsiteY2" fmla="*/ 898969 h 1520832"/>
                  <a:gd name="connsiteX3" fmla="*/ 0 w 1727431"/>
                  <a:gd name="connsiteY3" fmla="*/ 760416 h 1520832"/>
                  <a:gd name="connsiteX4" fmla="*/ 0 w 1727431"/>
                  <a:gd name="connsiteY4" fmla="*/ 760416 h 1520832"/>
                  <a:gd name="connsiteX5" fmla="*/ 0 w 1727431"/>
                  <a:gd name="connsiteY5" fmla="*/ 760415 h 1520832"/>
                  <a:gd name="connsiteX6" fmla="*/ 57390 w 1727431"/>
                  <a:gd name="connsiteY6" fmla="*/ 621863 h 1520832"/>
                  <a:gd name="connsiteX7" fmla="*/ 621863 w 1727431"/>
                  <a:gd name="connsiteY7" fmla="*/ 57390 h 1520832"/>
                  <a:gd name="connsiteX8" fmla="*/ 898969 w 1727431"/>
                  <a:gd name="connsiteY8" fmla="*/ 57390 h 1520832"/>
                  <a:gd name="connsiteX9" fmla="*/ 898969 w 1727431"/>
                  <a:gd name="connsiteY9" fmla="*/ 334495 h 1520832"/>
                  <a:gd name="connsiteX10" fmla="*/ 668991 w 1727431"/>
                  <a:gd name="connsiteY10" fmla="*/ 564473 h 1520832"/>
                  <a:gd name="connsiteX11" fmla="*/ 1531488 w 1727431"/>
                  <a:gd name="connsiteY11" fmla="*/ 564473 h 1520832"/>
                  <a:gd name="connsiteX12" fmla="*/ 1727431 w 1727431"/>
                  <a:gd name="connsiteY12" fmla="*/ 760416 h 1520832"/>
                  <a:gd name="connsiteX13" fmla="*/ 1531488 w 1727431"/>
                  <a:gd name="connsiteY13" fmla="*/ 956359 h 1520832"/>
                  <a:gd name="connsiteX14" fmla="*/ 668992 w 1727431"/>
                  <a:gd name="connsiteY14" fmla="*/ 956359 h 1520832"/>
                  <a:gd name="connsiteX15" fmla="*/ 898969 w 1727431"/>
                  <a:gd name="connsiteY15" fmla="*/ 1186336 h 1520832"/>
                  <a:gd name="connsiteX16" fmla="*/ 898969 w 1727431"/>
                  <a:gd name="connsiteY16" fmla="*/ 1463441 h 1520832"/>
                  <a:gd name="connsiteX17" fmla="*/ 760416 w 1727431"/>
                  <a:gd name="connsiteY17" fmla="*/ 1520832 h 152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7431" h="1520832">
                    <a:moveTo>
                      <a:pt x="760416" y="1520832"/>
                    </a:moveTo>
                    <a:cubicBezTo>
                      <a:pt x="710270" y="1520832"/>
                      <a:pt x="660124" y="1501701"/>
                      <a:pt x="621863" y="1463441"/>
                    </a:cubicBezTo>
                    <a:lnTo>
                      <a:pt x="57390" y="898969"/>
                    </a:lnTo>
                    <a:cubicBezTo>
                      <a:pt x="19130" y="860708"/>
                      <a:pt x="0" y="810562"/>
                      <a:pt x="0" y="760416"/>
                    </a:cubicBezTo>
                    <a:lnTo>
                      <a:pt x="0" y="760416"/>
                    </a:lnTo>
                    <a:lnTo>
                      <a:pt x="0" y="760415"/>
                    </a:lnTo>
                    <a:cubicBezTo>
                      <a:pt x="0" y="710269"/>
                      <a:pt x="19130" y="660123"/>
                      <a:pt x="57390" y="621863"/>
                    </a:cubicBezTo>
                    <a:lnTo>
                      <a:pt x="621863" y="57390"/>
                    </a:lnTo>
                    <a:cubicBezTo>
                      <a:pt x="698384" y="-19131"/>
                      <a:pt x="822448" y="-19131"/>
                      <a:pt x="898969" y="57390"/>
                    </a:cubicBezTo>
                    <a:cubicBezTo>
                      <a:pt x="975489" y="133910"/>
                      <a:pt x="975489" y="257975"/>
                      <a:pt x="898969" y="334495"/>
                    </a:cubicBezTo>
                    <a:lnTo>
                      <a:pt x="668991" y="564473"/>
                    </a:lnTo>
                    <a:lnTo>
                      <a:pt x="1531488" y="564473"/>
                    </a:lnTo>
                    <a:cubicBezTo>
                      <a:pt x="1639704" y="564473"/>
                      <a:pt x="1727431" y="652200"/>
                      <a:pt x="1727431" y="760416"/>
                    </a:cubicBezTo>
                    <a:cubicBezTo>
                      <a:pt x="1727431" y="868632"/>
                      <a:pt x="1639704" y="956359"/>
                      <a:pt x="1531488" y="956359"/>
                    </a:cubicBezTo>
                    <a:lnTo>
                      <a:pt x="668992" y="956359"/>
                    </a:lnTo>
                    <a:lnTo>
                      <a:pt x="898969" y="1186336"/>
                    </a:lnTo>
                    <a:cubicBezTo>
                      <a:pt x="975489" y="1262856"/>
                      <a:pt x="975489" y="1386921"/>
                      <a:pt x="898969" y="1463441"/>
                    </a:cubicBezTo>
                    <a:cubicBezTo>
                      <a:pt x="860708" y="1501701"/>
                      <a:pt x="810562" y="1520832"/>
                      <a:pt x="760416" y="1520832"/>
                    </a:cubicBezTo>
                    <a:close/>
                  </a:path>
                </a:pathLst>
              </a:custGeom>
              <a:noFill/>
              <a:ln w="22225">
                <a:solidFill>
                  <a:srgbClr val="0798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FD181DF-421A-425E-96D7-82E2DAB0141E}"/>
                </a:ext>
              </a:extLst>
            </p:cNvPr>
            <p:cNvSpPr/>
            <p:nvPr/>
          </p:nvSpPr>
          <p:spPr>
            <a:xfrm>
              <a:off x="7043109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798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436F264-07A3-4628-BDF8-3C06B46BE78C}"/>
                </a:ext>
              </a:extLst>
            </p:cNvPr>
            <p:cNvSpPr/>
            <p:nvPr/>
          </p:nvSpPr>
          <p:spPr>
            <a:xfrm>
              <a:off x="8342990" y="3105175"/>
              <a:ext cx="114250" cy="11425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798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sp>
        <p:nvSpPr>
          <p:cNvPr id="68" name="稻壳儿_答辩小姐姐作品_6">
            <a:extLst>
              <a:ext uri="{FF2B5EF4-FFF2-40B4-BE49-F238E27FC236}">
                <a16:creationId xmlns:a16="http://schemas.microsoft.com/office/drawing/2014/main" id="{510E02DB-8726-473A-BEB0-5860EEA73E8E}"/>
              </a:ext>
            </a:extLst>
          </p:cNvPr>
          <p:cNvSpPr txBox="1"/>
          <p:nvPr/>
        </p:nvSpPr>
        <p:spPr>
          <a:xfrm>
            <a:off x="2054196" y="2731101"/>
            <a:ext cx="1478435" cy="90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rPr>
              <a:t>15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rPr>
              <a:t>%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69" name="稻壳儿_答辩小姐姐作品_7">
            <a:extLst>
              <a:ext uri="{FF2B5EF4-FFF2-40B4-BE49-F238E27FC236}">
                <a16:creationId xmlns:a16="http://schemas.microsoft.com/office/drawing/2014/main" id="{0E6DB81D-CE17-48BD-950C-D039C9578809}"/>
              </a:ext>
            </a:extLst>
          </p:cNvPr>
          <p:cNvSpPr txBox="1"/>
          <p:nvPr/>
        </p:nvSpPr>
        <p:spPr>
          <a:xfrm>
            <a:off x="5357925" y="2731101"/>
            <a:ext cx="1478435" cy="90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rPr>
              <a:t>30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rPr>
              <a:t>%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0" name="稻壳儿_答辩小姐姐作品_8">
            <a:extLst>
              <a:ext uri="{FF2B5EF4-FFF2-40B4-BE49-F238E27FC236}">
                <a16:creationId xmlns:a16="http://schemas.microsoft.com/office/drawing/2014/main" id="{DEC2FF64-302E-4802-A3CC-3FC610ECC8FC}"/>
              </a:ext>
            </a:extLst>
          </p:cNvPr>
          <p:cNvSpPr txBox="1"/>
          <p:nvPr/>
        </p:nvSpPr>
        <p:spPr>
          <a:xfrm>
            <a:off x="8677558" y="2731101"/>
            <a:ext cx="1478435" cy="90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rPr>
              <a:t>45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rPr>
              <a:t>%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71" name="稻壳儿_答辩小姐姐作品_9">
            <a:extLst>
              <a:ext uri="{FF2B5EF4-FFF2-40B4-BE49-F238E27FC236}">
                <a16:creationId xmlns:a16="http://schemas.microsoft.com/office/drawing/2014/main" id="{9366D88A-F0CD-490C-A9E1-344C264132C5}"/>
              </a:ext>
            </a:extLst>
          </p:cNvPr>
          <p:cNvGrpSpPr/>
          <p:nvPr/>
        </p:nvGrpSpPr>
        <p:grpSpPr>
          <a:xfrm>
            <a:off x="1499008" y="4672463"/>
            <a:ext cx="2577284" cy="1166619"/>
            <a:chOff x="818915" y="4132192"/>
            <a:chExt cx="2577284" cy="116661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FD43B35-08D5-48D3-AB6E-11877E61F9A3}"/>
                </a:ext>
              </a:extLst>
            </p:cNvPr>
            <p:cNvSpPr txBox="1"/>
            <p:nvPr/>
          </p:nvSpPr>
          <p:spPr bwMode="auto">
            <a:xfrm>
              <a:off x="818915" y="4509556"/>
              <a:ext cx="2577284" cy="789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A2F687B-FAD7-48CA-88C0-FDA6CA0DAC99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565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indent="0" algn="ctr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74" name="稻壳儿_答辩小姐姐作品_10">
            <a:extLst>
              <a:ext uri="{FF2B5EF4-FFF2-40B4-BE49-F238E27FC236}">
                <a16:creationId xmlns:a16="http://schemas.microsoft.com/office/drawing/2014/main" id="{B946FCAF-A4FB-4429-BA3E-BEAC62724131}"/>
              </a:ext>
            </a:extLst>
          </p:cNvPr>
          <p:cNvGrpSpPr/>
          <p:nvPr/>
        </p:nvGrpSpPr>
        <p:grpSpPr>
          <a:xfrm>
            <a:off x="4807358" y="4672463"/>
            <a:ext cx="2577284" cy="1166619"/>
            <a:chOff x="818915" y="4132192"/>
            <a:chExt cx="2577284" cy="1166619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BCE7C5D-6AAE-44F0-A51E-A6802C378CEB}"/>
                </a:ext>
              </a:extLst>
            </p:cNvPr>
            <p:cNvSpPr txBox="1"/>
            <p:nvPr/>
          </p:nvSpPr>
          <p:spPr bwMode="auto">
            <a:xfrm>
              <a:off x="818915" y="4509556"/>
              <a:ext cx="2577284" cy="789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20C7F02-D0FC-45A1-829D-D4A8DEB05617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565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indent="0" algn="ctr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77" name="稻壳儿_答辩小姐姐作品_11">
            <a:extLst>
              <a:ext uri="{FF2B5EF4-FFF2-40B4-BE49-F238E27FC236}">
                <a16:creationId xmlns:a16="http://schemas.microsoft.com/office/drawing/2014/main" id="{B4FB80E1-99EA-4B3E-9D39-754CF7070826}"/>
              </a:ext>
            </a:extLst>
          </p:cNvPr>
          <p:cNvGrpSpPr/>
          <p:nvPr/>
        </p:nvGrpSpPr>
        <p:grpSpPr>
          <a:xfrm>
            <a:off x="8115708" y="4672463"/>
            <a:ext cx="2577284" cy="1166619"/>
            <a:chOff x="818915" y="4132192"/>
            <a:chExt cx="2577284" cy="1166619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E1A0889-7033-4562-95E6-CCEF452AA657}"/>
                </a:ext>
              </a:extLst>
            </p:cNvPr>
            <p:cNvSpPr txBox="1"/>
            <p:nvPr/>
          </p:nvSpPr>
          <p:spPr bwMode="auto">
            <a:xfrm>
              <a:off x="818915" y="4509556"/>
              <a:ext cx="2577284" cy="7892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714C402-282A-42F6-B132-3D8BF2E526B1}"/>
                </a:ext>
              </a:extLst>
            </p:cNvPr>
            <p:cNvSpPr txBox="1"/>
            <p:nvPr/>
          </p:nvSpPr>
          <p:spPr bwMode="auto">
            <a:xfrm>
              <a:off x="904378" y="4132192"/>
              <a:ext cx="2406358" cy="4565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indent="0" algn="ctr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3" name="稻壳儿_答辩小姐姐作品_12">
            <a:extLst>
              <a:ext uri="{FF2B5EF4-FFF2-40B4-BE49-F238E27FC236}">
                <a16:creationId xmlns:a16="http://schemas.microsoft.com/office/drawing/2014/main" id="{21A714E5-F91B-4672-9B9B-735DF2F322A8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F5CF93D-C388-4E63-807F-845F2E2A65C5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完成情况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88E952E-A73D-4A8A-B04D-50368A33A181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1175D09-6308-446F-84EE-D3969BD70CDF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69EA59A-4402-470B-8DE6-ED8B2C30BBEC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95DFD1C2-746C-4398-B4CF-A92FB5369D33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32D2238A-4150-4D62-BE9F-B96A39026A62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13C89B1F-DC05-412E-97BC-4DE7E02004C4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4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"/>
                            </p:stCondLst>
                            <p:childTnLst>
                              <p:par>
                                <p:cTn id="49" presetID="4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68" grpId="0"/>
      <p:bldP spid="69" grpId="0"/>
      <p:bldP spid="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EE5252E4-7A3C-44E0-8B78-4316B7B31D4E}"/>
              </a:ext>
            </a:extLst>
          </p:cNvPr>
          <p:cNvGrpSpPr/>
          <p:nvPr/>
        </p:nvGrpSpPr>
        <p:grpSpPr>
          <a:xfrm>
            <a:off x="4040613" y="2040599"/>
            <a:ext cx="4031400" cy="3595952"/>
            <a:chOff x="4040613" y="2040599"/>
            <a:chExt cx="4031400" cy="3595952"/>
          </a:xfrm>
        </p:grpSpPr>
        <p:sp>
          <p:nvSpPr>
            <p:cNvPr id="20485" name="稻壳儿_答辩小姐姐作品_1"/>
            <p:cNvSpPr>
              <a:spLocks noChangeArrowheads="1"/>
            </p:cNvSpPr>
            <p:nvPr/>
          </p:nvSpPr>
          <p:spPr bwMode="auto">
            <a:xfrm>
              <a:off x="4040613" y="3071626"/>
              <a:ext cx="1279654" cy="1282463"/>
            </a:xfrm>
            <a:custGeom>
              <a:avLst/>
              <a:gdLst>
                <a:gd name="T0" fmla="*/ 1446213 w 1581512"/>
                <a:gd name="T1" fmla="*/ 0 h 1583344"/>
                <a:gd name="T2" fmla="*/ 1446213 w 1581512"/>
                <a:gd name="T3" fmla="*/ 1449388 h 1583344"/>
                <a:gd name="T4" fmla="*/ 184708 w 1581512"/>
                <a:gd name="T5" fmla="*/ 1449388 h 1583344"/>
                <a:gd name="T6" fmla="*/ 187039 w 1581512"/>
                <a:gd name="T7" fmla="*/ 1403186 h 1583344"/>
                <a:gd name="T8" fmla="*/ 0 w 1581512"/>
                <a:gd name="T9" fmla="*/ 1252353 h 1583344"/>
                <a:gd name="T10" fmla="*/ 12612 w 1581512"/>
                <a:gd name="T11" fmla="*/ 1169629 h 1583344"/>
                <a:gd name="T12" fmla="*/ 97878 w 1581512"/>
                <a:gd name="T13" fmla="*/ 894663 h 1583344"/>
                <a:gd name="T14" fmla="*/ 129697 w 1581512"/>
                <a:gd name="T15" fmla="*/ 828543 h 1583344"/>
                <a:gd name="T16" fmla="*/ 367149 w 1581512"/>
                <a:gd name="T17" fmla="*/ 811680 h 1583344"/>
                <a:gd name="T18" fmla="*/ 399507 w 1581512"/>
                <a:gd name="T19" fmla="*/ 758360 h 1583344"/>
                <a:gd name="T20" fmla="*/ 457862 w 1581512"/>
                <a:gd name="T21" fmla="*/ 680243 h 1583344"/>
                <a:gd name="T22" fmla="*/ 397367 w 1581512"/>
                <a:gd name="T23" fmla="*/ 444592 h 1583344"/>
                <a:gd name="T24" fmla="*/ 411482 w 1581512"/>
                <a:gd name="T25" fmla="*/ 429044 h 1583344"/>
                <a:gd name="T26" fmla="*/ 628051 w 1581512"/>
                <a:gd name="T27" fmla="*/ 250173 h 1583344"/>
                <a:gd name="T28" fmla="*/ 730597 w 1581512"/>
                <a:gd name="T29" fmla="*/ 187810 h 1583344"/>
                <a:gd name="T30" fmla="*/ 936850 w 1581512"/>
                <a:gd name="T31" fmla="*/ 309246 h 1583344"/>
                <a:gd name="T32" fmla="*/ 954876 w 1581512"/>
                <a:gd name="T33" fmla="*/ 300553 h 1583344"/>
                <a:gd name="T34" fmla="*/ 1070850 w 1581512"/>
                <a:gd name="T35" fmla="*/ 258062 h 1583344"/>
                <a:gd name="T36" fmla="*/ 1147684 w 1581512"/>
                <a:gd name="T37" fmla="*/ 238286 h 1583344"/>
                <a:gd name="T38" fmla="*/ 1243416 w 1581512"/>
                <a:gd name="T39" fmla="*/ 15688 h 1583344"/>
                <a:gd name="T40" fmla="*/ 1296597 w 1581512"/>
                <a:gd name="T41" fmla="*/ 7563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86" name="稻壳儿_答辩小姐姐作品_2"/>
            <p:cNvSpPr>
              <a:spLocks noChangeArrowheads="1"/>
            </p:cNvSpPr>
            <p:nvPr/>
          </p:nvSpPr>
          <p:spPr bwMode="auto">
            <a:xfrm flipH="1">
              <a:off x="5320267" y="3071626"/>
              <a:ext cx="1281058" cy="1282463"/>
            </a:xfrm>
            <a:custGeom>
              <a:avLst/>
              <a:gdLst>
                <a:gd name="T0" fmla="*/ 1447800 w 1581512"/>
                <a:gd name="T1" fmla="*/ 0 h 1583344"/>
                <a:gd name="T2" fmla="*/ 1447800 w 1581512"/>
                <a:gd name="T3" fmla="*/ 1449388 h 1583344"/>
                <a:gd name="T4" fmla="*/ 184911 w 1581512"/>
                <a:gd name="T5" fmla="*/ 1449388 h 1583344"/>
                <a:gd name="T6" fmla="*/ 187244 w 1581512"/>
                <a:gd name="T7" fmla="*/ 1403186 h 1583344"/>
                <a:gd name="T8" fmla="*/ 0 w 1581512"/>
                <a:gd name="T9" fmla="*/ 1252353 h 1583344"/>
                <a:gd name="T10" fmla="*/ 12626 w 1581512"/>
                <a:gd name="T11" fmla="*/ 1169629 h 1583344"/>
                <a:gd name="T12" fmla="*/ 97986 w 1581512"/>
                <a:gd name="T13" fmla="*/ 894663 h 1583344"/>
                <a:gd name="T14" fmla="*/ 129840 w 1581512"/>
                <a:gd name="T15" fmla="*/ 828543 h 1583344"/>
                <a:gd name="T16" fmla="*/ 367552 w 1581512"/>
                <a:gd name="T17" fmla="*/ 811680 h 1583344"/>
                <a:gd name="T18" fmla="*/ 399945 w 1581512"/>
                <a:gd name="T19" fmla="*/ 758360 h 1583344"/>
                <a:gd name="T20" fmla="*/ 458365 w 1581512"/>
                <a:gd name="T21" fmla="*/ 680243 h 1583344"/>
                <a:gd name="T22" fmla="*/ 397803 w 1581512"/>
                <a:gd name="T23" fmla="*/ 444592 h 1583344"/>
                <a:gd name="T24" fmla="*/ 411934 w 1581512"/>
                <a:gd name="T25" fmla="*/ 429044 h 1583344"/>
                <a:gd name="T26" fmla="*/ 628740 w 1581512"/>
                <a:gd name="T27" fmla="*/ 250173 h 1583344"/>
                <a:gd name="T28" fmla="*/ 731398 w 1581512"/>
                <a:gd name="T29" fmla="*/ 187810 h 1583344"/>
                <a:gd name="T30" fmla="*/ 937878 w 1581512"/>
                <a:gd name="T31" fmla="*/ 309246 h 1583344"/>
                <a:gd name="T32" fmla="*/ 955924 w 1581512"/>
                <a:gd name="T33" fmla="*/ 300553 h 1583344"/>
                <a:gd name="T34" fmla="*/ 1072025 w 1581512"/>
                <a:gd name="T35" fmla="*/ 258062 h 1583344"/>
                <a:gd name="T36" fmla="*/ 1148943 w 1581512"/>
                <a:gd name="T37" fmla="*/ 238286 h 1583344"/>
                <a:gd name="T38" fmla="*/ 1244781 w 1581512"/>
                <a:gd name="T39" fmla="*/ 15688 h 1583344"/>
                <a:gd name="T40" fmla="*/ 1298020 w 1581512"/>
                <a:gd name="T41" fmla="*/ 7563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87" name="稻壳儿_答辩小姐姐作品_3"/>
            <p:cNvSpPr>
              <a:spLocks noChangeArrowheads="1"/>
            </p:cNvSpPr>
            <p:nvPr/>
          </p:nvSpPr>
          <p:spPr bwMode="auto">
            <a:xfrm flipV="1">
              <a:off x="4040613" y="4354089"/>
              <a:ext cx="1279654" cy="1282462"/>
            </a:xfrm>
            <a:custGeom>
              <a:avLst/>
              <a:gdLst>
                <a:gd name="T0" fmla="*/ 1446213 w 1581512"/>
                <a:gd name="T1" fmla="*/ 0 h 1583344"/>
                <a:gd name="T2" fmla="*/ 1446213 w 1581512"/>
                <a:gd name="T3" fmla="*/ 1449387 h 1583344"/>
                <a:gd name="T4" fmla="*/ 184708 w 1581512"/>
                <a:gd name="T5" fmla="*/ 1449387 h 1583344"/>
                <a:gd name="T6" fmla="*/ 187039 w 1581512"/>
                <a:gd name="T7" fmla="*/ 1403185 h 1583344"/>
                <a:gd name="T8" fmla="*/ 0 w 1581512"/>
                <a:gd name="T9" fmla="*/ 1252353 h 1583344"/>
                <a:gd name="T10" fmla="*/ 12612 w 1581512"/>
                <a:gd name="T11" fmla="*/ 1169628 h 1583344"/>
                <a:gd name="T12" fmla="*/ 97878 w 1581512"/>
                <a:gd name="T13" fmla="*/ 894662 h 1583344"/>
                <a:gd name="T14" fmla="*/ 129697 w 1581512"/>
                <a:gd name="T15" fmla="*/ 828542 h 1583344"/>
                <a:gd name="T16" fmla="*/ 367149 w 1581512"/>
                <a:gd name="T17" fmla="*/ 811679 h 1583344"/>
                <a:gd name="T18" fmla="*/ 399507 w 1581512"/>
                <a:gd name="T19" fmla="*/ 758360 h 1583344"/>
                <a:gd name="T20" fmla="*/ 457862 w 1581512"/>
                <a:gd name="T21" fmla="*/ 680243 h 1583344"/>
                <a:gd name="T22" fmla="*/ 397367 w 1581512"/>
                <a:gd name="T23" fmla="*/ 444591 h 1583344"/>
                <a:gd name="T24" fmla="*/ 411482 w 1581512"/>
                <a:gd name="T25" fmla="*/ 429043 h 1583344"/>
                <a:gd name="T26" fmla="*/ 628051 w 1581512"/>
                <a:gd name="T27" fmla="*/ 250173 h 1583344"/>
                <a:gd name="T28" fmla="*/ 730597 w 1581512"/>
                <a:gd name="T29" fmla="*/ 187810 h 1583344"/>
                <a:gd name="T30" fmla="*/ 936850 w 1581512"/>
                <a:gd name="T31" fmla="*/ 309246 h 1583344"/>
                <a:gd name="T32" fmla="*/ 954876 w 1581512"/>
                <a:gd name="T33" fmla="*/ 300553 h 1583344"/>
                <a:gd name="T34" fmla="*/ 1070850 w 1581512"/>
                <a:gd name="T35" fmla="*/ 258062 h 1583344"/>
                <a:gd name="T36" fmla="*/ 1147684 w 1581512"/>
                <a:gd name="T37" fmla="*/ 238286 h 1583344"/>
                <a:gd name="T38" fmla="*/ 1243416 w 1581512"/>
                <a:gd name="T39" fmla="*/ 15688 h 1583344"/>
                <a:gd name="T40" fmla="*/ 1296597 w 1581512"/>
                <a:gd name="T41" fmla="*/ 7563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88" name="稻壳儿_答辩小姐姐作品_4"/>
            <p:cNvSpPr>
              <a:spLocks noChangeArrowheads="1"/>
            </p:cNvSpPr>
            <p:nvPr/>
          </p:nvSpPr>
          <p:spPr bwMode="auto">
            <a:xfrm flipH="1" flipV="1">
              <a:off x="5320267" y="4354089"/>
              <a:ext cx="1281058" cy="1282462"/>
            </a:xfrm>
            <a:custGeom>
              <a:avLst/>
              <a:gdLst>
                <a:gd name="T0" fmla="*/ 1447800 w 1581512"/>
                <a:gd name="T1" fmla="*/ 0 h 1583344"/>
                <a:gd name="T2" fmla="*/ 1447800 w 1581512"/>
                <a:gd name="T3" fmla="*/ 1449387 h 1583344"/>
                <a:gd name="T4" fmla="*/ 184911 w 1581512"/>
                <a:gd name="T5" fmla="*/ 1449387 h 1583344"/>
                <a:gd name="T6" fmla="*/ 187244 w 1581512"/>
                <a:gd name="T7" fmla="*/ 1403185 h 1583344"/>
                <a:gd name="T8" fmla="*/ 0 w 1581512"/>
                <a:gd name="T9" fmla="*/ 1252353 h 1583344"/>
                <a:gd name="T10" fmla="*/ 12626 w 1581512"/>
                <a:gd name="T11" fmla="*/ 1169628 h 1583344"/>
                <a:gd name="T12" fmla="*/ 97986 w 1581512"/>
                <a:gd name="T13" fmla="*/ 894662 h 1583344"/>
                <a:gd name="T14" fmla="*/ 129840 w 1581512"/>
                <a:gd name="T15" fmla="*/ 828542 h 1583344"/>
                <a:gd name="T16" fmla="*/ 367552 w 1581512"/>
                <a:gd name="T17" fmla="*/ 811679 h 1583344"/>
                <a:gd name="T18" fmla="*/ 399945 w 1581512"/>
                <a:gd name="T19" fmla="*/ 758360 h 1583344"/>
                <a:gd name="T20" fmla="*/ 458365 w 1581512"/>
                <a:gd name="T21" fmla="*/ 680243 h 1583344"/>
                <a:gd name="T22" fmla="*/ 397803 w 1581512"/>
                <a:gd name="T23" fmla="*/ 444591 h 1583344"/>
                <a:gd name="T24" fmla="*/ 411934 w 1581512"/>
                <a:gd name="T25" fmla="*/ 429043 h 1583344"/>
                <a:gd name="T26" fmla="*/ 628740 w 1581512"/>
                <a:gd name="T27" fmla="*/ 250173 h 1583344"/>
                <a:gd name="T28" fmla="*/ 731398 w 1581512"/>
                <a:gd name="T29" fmla="*/ 187810 h 1583344"/>
                <a:gd name="T30" fmla="*/ 937878 w 1581512"/>
                <a:gd name="T31" fmla="*/ 309246 h 1583344"/>
                <a:gd name="T32" fmla="*/ 955924 w 1581512"/>
                <a:gd name="T33" fmla="*/ 300553 h 1583344"/>
                <a:gd name="T34" fmla="*/ 1072025 w 1581512"/>
                <a:gd name="T35" fmla="*/ 258062 h 1583344"/>
                <a:gd name="T36" fmla="*/ 1148943 w 1581512"/>
                <a:gd name="T37" fmla="*/ 238286 h 1583344"/>
                <a:gd name="T38" fmla="*/ 1244781 w 1581512"/>
                <a:gd name="T39" fmla="*/ 15688 h 1583344"/>
                <a:gd name="T40" fmla="*/ 1298020 w 1581512"/>
                <a:gd name="T41" fmla="*/ 7563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89" name="稻壳儿_答辩小姐姐作品_5"/>
            <p:cNvSpPr>
              <a:spLocks noChangeArrowheads="1"/>
            </p:cNvSpPr>
            <p:nvPr/>
          </p:nvSpPr>
          <p:spPr bwMode="auto">
            <a:xfrm rot="687363" flipH="1">
              <a:off x="7151955" y="2223206"/>
              <a:ext cx="920058" cy="921463"/>
            </a:xfrm>
            <a:custGeom>
              <a:avLst/>
              <a:gdLst>
                <a:gd name="T0" fmla="*/ 1039812 w 1581512"/>
                <a:gd name="T1" fmla="*/ 0 h 1583344"/>
                <a:gd name="T2" fmla="*/ 1039812 w 1581512"/>
                <a:gd name="T3" fmla="*/ 1041400 h 1583344"/>
                <a:gd name="T4" fmla="*/ 132803 w 1581512"/>
                <a:gd name="T5" fmla="*/ 1041400 h 1583344"/>
                <a:gd name="T6" fmla="*/ 134479 w 1581512"/>
                <a:gd name="T7" fmla="*/ 1008203 h 1583344"/>
                <a:gd name="T8" fmla="*/ 0 w 1581512"/>
                <a:gd name="T9" fmla="*/ 899829 h 1583344"/>
                <a:gd name="T10" fmla="*/ 9068 w 1581512"/>
                <a:gd name="T11" fmla="*/ 840390 h 1583344"/>
                <a:gd name="T12" fmla="*/ 70373 w 1581512"/>
                <a:gd name="T13" fmla="*/ 642824 h 1583344"/>
                <a:gd name="T14" fmla="*/ 93251 w 1581512"/>
                <a:gd name="T15" fmla="*/ 595317 h 1583344"/>
                <a:gd name="T16" fmla="*/ 263976 w 1581512"/>
                <a:gd name="T17" fmla="*/ 583200 h 1583344"/>
                <a:gd name="T18" fmla="*/ 287241 w 1581512"/>
                <a:gd name="T19" fmla="*/ 544890 h 1583344"/>
                <a:gd name="T20" fmla="*/ 329198 w 1581512"/>
                <a:gd name="T21" fmla="*/ 488762 h 1583344"/>
                <a:gd name="T22" fmla="*/ 285703 w 1581512"/>
                <a:gd name="T23" fmla="*/ 319444 h 1583344"/>
                <a:gd name="T24" fmla="*/ 295851 w 1581512"/>
                <a:gd name="T25" fmla="*/ 308272 h 1583344"/>
                <a:gd name="T26" fmla="*/ 451562 w 1581512"/>
                <a:gd name="T27" fmla="*/ 179752 h 1583344"/>
                <a:gd name="T28" fmla="*/ 525291 w 1581512"/>
                <a:gd name="T29" fmla="*/ 134943 h 1583344"/>
                <a:gd name="T30" fmla="*/ 673585 w 1581512"/>
                <a:gd name="T31" fmla="*/ 222196 h 1583344"/>
                <a:gd name="T32" fmla="*/ 686546 w 1581512"/>
                <a:gd name="T33" fmla="*/ 215950 h 1583344"/>
                <a:gd name="T34" fmla="*/ 769930 w 1581512"/>
                <a:gd name="T35" fmla="*/ 185420 h 1583344"/>
                <a:gd name="T36" fmla="*/ 825172 w 1581512"/>
                <a:gd name="T37" fmla="*/ 171211 h 1583344"/>
                <a:gd name="T38" fmla="*/ 894003 w 1581512"/>
                <a:gd name="T39" fmla="*/ 11272 h 1583344"/>
                <a:gd name="T40" fmla="*/ 932240 w 1581512"/>
                <a:gd name="T41" fmla="*/ 5434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90" name="稻壳儿_答辩小姐姐作品_6"/>
            <p:cNvSpPr>
              <a:spLocks noChangeArrowheads="1"/>
            </p:cNvSpPr>
            <p:nvPr/>
          </p:nvSpPr>
          <p:spPr bwMode="auto">
            <a:xfrm rot="687363">
              <a:off x="6250158" y="2040599"/>
              <a:ext cx="920058" cy="921463"/>
            </a:xfrm>
            <a:custGeom>
              <a:avLst/>
              <a:gdLst>
                <a:gd name="T0" fmla="*/ 1039812 w 1581512"/>
                <a:gd name="T1" fmla="*/ 0 h 1583344"/>
                <a:gd name="T2" fmla="*/ 1039812 w 1581512"/>
                <a:gd name="T3" fmla="*/ 1041400 h 1583344"/>
                <a:gd name="T4" fmla="*/ 132803 w 1581512"/>
                <a:gd name="T5" fmla="*/ 1041400 h 1583344"/>
                <a:gd name="T6" fmla="*/ 134479 w 1581512"/>
                <a:gd name="T7" fmla="*/ 1008203 h 1583344"/>
                <a:gd name="T8" fmla="*/ 0 w 1581512"/>
                <a:gd name="T9" fmla="*/ 899829 h 1583344"/>
                <a:gd name="T10" fmla="*/ 9068 w 1581512"/>
                <a:gd name="T11" fmla="*/ 840390 h 1583344"/>
                <a:gd name="T12" fmla="*/ 70373 w 1581512"/>
                <a:gd name="T13" fmla="*/ 642824 h 1583344"/>
                <a:gd name="T14" fmla="*/ 93251 w 1581512"/>
                <a:gd name="T15" fmla="*/ 595317 h 1583344"/>
                <a:gd name="T16" fmla="*/ 263976 w 1581512"/>
                <a:gd name="T17" fmla="*/ 583200 h 1583344"/>
                <a:gd name="T18" fmla="*/ 287241 w 1581512"/>
                <a:gd name="T19" fmla="*/ 544890 h 1583344"/>
                <a:gd name="T20" fmla="*/ 329198 w 1581512"/>
                <a:gd name="T21" fmla="*/ 488762 h 1583344"/>
                <a:gd name="T22" fmla="*/ 285703 w 1581512"/>
                <a:gd name="T23" fmla="*/ 319444 h 1583344"/>
                <a:gd name="T24" fmla="*/ 295851 w 1581512"/>
                <a:gd name="T25" fmla="*/ 308272 h 1583344"/>
                <a:gd name="T26" fmla="*/ 451562 w 1581512"/>
                <a:gd name="T27" fmla="*/ 179752 h 1583344"/>
                <a:gd name="T28" fmla="*/ 525291 w 1581512"/>
                <a:gd name="T29" fmla="*/ 134943 h 1583344"/>
                <a:gd name="T30" fmla="*/ 673585 w 1581512"/>
                <a:gd name="T31" fmla="*/ 222196 h 1583344"/>
                <a:gd name="T32" fmla="*/ 686546 w 1581512"/>
                <a:gd name="T33" fmla="*/ 215950 h 1583344"/>
                <a:gd name="T34" fmla="*/ 769930 w 1581512"/>
                <a:gd name="T35" fmla="*/ 185420 h 1583344"/>
                <a:gd name="T36" fmla="*/ 825172 w 1581512"/>
                <a:gd name="T37" fmla="*/ 171211 h 1583344"/>
                <a:gd name="T38" fmla="*/ 894003 w 1581512"/>
                <a:gd name="T39" fmla="*/ 11272 h 1583344"/>
                <a:gd name="T40" fmla="*/ 932240 w 1581512"/>
                <a:gd name="T41" fmla="*/ 5434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91" name="稻壳儿_答辩小姐姐作品_7"/>
            <p:cNvSpPr>
              <a:spLocks noChangeArrowheads="1"/>
            </p:cNvSpPr>
            <p:nvPr/>
          </p:nvSpPr>
          <p:spPr bwMode="auto">
            <a:xfrm rot="687363" flipH="1" flipV="1">
              <a:off x="6969348" y="3125003"/>
              <a:ext cx="920058" cy="921463"/>
            </a:xfrm>
            <a:custGeom>
              <a:avLst/>
              <a:gdLst>
                <a:gd name="T0" fmla="*/ 1039812 w 1581512"/>
                <a:gd name="T1" fmla="*/ 0 h 1583344"/>
                <a:gd name="T2" fmla="*/ 1039812 w 1581512"/>
                <a:gd name="T3" fmla="*/ 1041400 h 1583344"/>
                <a:gd name="T4" fmla="*/ 132803 w 1581512"/>
                <a:gd name="T5" fmla="*/ 1041400 h 1583344"/>
                <a:gd name="T6" fmla="*/ 134479 w 1581512"/>
                <a:gd name="T7" fmla="*/ 1008203 h 1583344"/>
                <a:gd name="T8" fmla="*/ 0 w 1581512"/>
                <a:gd name="T9" fmla="*/ 899829 h 1583344"/>
                <a:gd name="T10" fmla="*/ 9068 w 1581512"/>
                <a:gd name="T11" fmla="*/ 840390 h 1583344"/>
                <a:gd name="T12" fmla="*/ 70373 w 1581512"/>
                <a:gd name="T13" fmla="*/ 642824 h 1583344"/>
                <a:gd name="T14" fmla="*/ 93251 w 1581512"/>
                <a:gd name="T15" fmla="*/ 595317 h 1583344"/>
                <a:gd name="T16" fmla="*/ 263976 w 1581512"/>
                <a:gd name="T17" fmla="*/ 583200 h 1583344"/>
                <a:gd name="T18" fmla="*/ 287241 w 1581512"/>
                <a:gd name="T19" fmla="*/ 544890 h 1583344"/>
                <a:gd name="T20" fmla="*/ 329198 w 1581512"/>
                <a:gd name="T21" fmla="*/ 488762 h 1583344"/>
                <a:gd name="T22" fmla="*/ 285703 w 1581512"/>
                <a:gd name="T23" fmla="*/ 319444 h 1583344"/>
                <a:gd name="T24" fmla="*/ 295851 w 1581512"/>
                <a:gd name="T25" fmla="*/ 308272 h 1583344"/>
                <a:gd name="T26" fmla="*/ 451562 w 1581512"/>
                <a:gd name="T27" fmla="*/ 179752 h 1583344"/>
                <a:gd name="T28" fmla="*/ 525291 w 1581512"/>
                <a:gd name="T29" fmla="*/ 134943 h 1583344"/>
                <a:gd name="T30" fmla="*/ 673585 w 1581512"/>
                <a:gd name="T31" fmla="*/ 222196 h 1583344"/>
                <a:gd name="T32" fmla="*/ 686546 w 1581512"/>
                <a:gd name="T33" fmla="*/ 215950 h 1583344"/>
                <a:gd name="T34" fmla="*/ 769930 w 1581512"/>
                <a:gd name="T35" fmla="*/ 185420 h 1583344"/>
                <a:gd name="T36" fmla="*/ 825172 w 1581512"/>
                <a:gd name="T37" fmla="*/ 171211 h 1583344"/>
                <a:gd name="T38" fmla="*/ 894003 w 1581512"/>
                <a:gd name="T39" fmla="*/ 11272 h 1583344"/>
                <a:gd name="T40" fmla="*/ 932240 w 1581512"/>
                <a:gd name="T41" fmla="*/ 5434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492" name="稻壳儿_答辩小姐姐作品_8"/>
            <p:cNvSpPr>
              <a:spLocks noChangeArrowheads="1"/>
            </p:cNvSpPr>
            <p:nvPr/>
          </p:nvSpPr>
          <p:spPr bwMode="auto">
            <a:xfrm rot="687363" flipV="1">
              <a:off x="6067551" y="2942396"/>
              <a:ext cx="920058" cy="921463"/>
            </a:xfrm>
            <a:custGeom>
              <a:avLst/>
              <a:gdLst>
                <a:gd name="T0" fmla="*/ 1039812 w 1581512"/>
                <a:gd name="T1" fmla="*/ 0 h 1583344"/>
                <a:gd name="T2" fmla="*/ 1039812 w 1581512"/>
                <a:gd name="T3" fmla="*/ 1041400 h 1583344"/>
                <a:gd name="T4" fmla="*/ 132803 w 1581512"/>
                <a:gd name="T5" fmla="*/ 1041400 h 1583344"/>
                <a:gd name="T6" fmla="*/ 134479 w 1581512"/>
                <a:gd name="T7" fmla="*/ 1008203 h 1583344"/>
                <a:gd name="T8" fmla="*/ 0 w 1581512"/>
                <a:gd name="T9" fmla="*/ 899829 h 1583344"/>
                <a:gd name="T10" fmla="*/ 9068 w 1581512"/>
                <a:gd name="T11" fmla="*/ 840390 h 1583344"/>
                <a:gd name="T12" fmla="*/ 70373 w 1581512"/>
                <a:gd name="T13" fmla="*/ 642824 h 1583344"/>
                <a:gd name="T14" fmla="*/ 93251 w 1581512"/>
                <a:gd name="T15" fmla="*/ 595317 h 1583344"/>
                <a:gd name="T16" fmla="*/ 263976 w 1581512"/>
                <a:gd name="T17" fmla="*/ 583200 h 1583344"/>
                <a:gd name="T18" fmla="*/ 287241 w 1581512"/>
                <a:gd name="T19" fmla="*/ 544890 h 1583344"/>
                <a:gd name="T20" fmla="*/ 329198 w 1581512"/>
                <a:gd name="T21" fmla="*/ 488762 h 1583344"/>
                <a:gd name="T22" fmla="*/ 285703 w 1581512"/>
                <a:gd name="T23" fmla="*/ 319444 h 1583344"/>
                <a:gd name="T24" fmla="*/ 295851 w 1581512"/>
                <a:gd name="T25" fmla="*/ 308272 h 1583344"/>
                <a:gd name="T26" fmla="*/ 451562 w 1581512"/>
                <a:gd name="T27" fmla="*/ 179752 h 1583344"/>
                <a:gd name="T28" fmla="*/ 525291 w 1581512"/>
                <a:gd name="T29" fmla="*/ 134943 h 1583344"/>
                <a:gd name="T30" fmla="*/ 673585 w 1581512"/>
                <a:gd name="T31" fmla="*/ 222196 h 1583344"/>
                <a:gd name="T32" fmla="*/ 686546 w 1581512"/>
                <a:gd name="T33" fmla="*/ 215950 h 1583344"/>
                <a:gd name="T34" fmla="*/ 769930 w 1581512"/>
                <a:gd name="T35" fmla="*/ 185420 h 1583344"/>
                <a:gd name="T36" fmla="*/ 825172 w 1581512"/>
                <a:gd name="T37" fmla="*/ 171211 h 1583344"/>
                <a:gd name="T38" fmla="*/ 894003 w 1581512"/>
                <a:gd name="T39" fmla="*/ 11272 h 1583344"/>
                <a:gd name="T40" fmla="*/ 932240 w 1581512"/>
                <a:gd name="T41" fmla="*/ 5434 h 15833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81512"/>
                <a:gd name="T64" fmla="*/ 0 h 1583344"/>
                <a:gd name="T65" fmla="*/ 1581512 w 1581512"/>
                <a:gd name="T66" fmla="*/ 1583344 h 15833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81512" h="1583344">
                  <a:moveTo>
                    <a:pt x="1581512" y="0"/>
                  </a:moveTo>
                  <a:lnTo>
                    <a:pt x="1581512" y="1583344"/>
                  </a:lnTo>
                  <a:lnTo>
                    <a:pt x="201988" y="1583344"/>
                  </a:lnTo>
                  <a:lnTo>
                    <a:pt x="204537" y="1532872"/>
                  </a:lnTo>
                  <a:lnTo>
                    <a:pt x="0" y="1368099"/>
                  </a:lnTo>
                  <a:lnTo>
                    <a:pt x="13792" y="1277729"/>
                  </a:lnTo>
                  <a:cubicBezTo>
                    <a:pt x="35109" y="1173558"/>
                    <a:pt x="66547" y="1073074"/>
                    <a:pt x="107035" y="977350"/>
                  </a:cubicBezTo>
                  <a:lnTo>
                    <a:pt x="141831" y="905119"/>
                  </a:lnTo>
                  <a:lnTo>
                    <a:pt x="401497" y="886697"/>
                  </a:lnTo>
                  <a:lnTo>
                    <a:pt x="436882" y="828450"/>
                  </a:lnTo>
                  <a:lnTo>
                    <a:pt x="500697" y="743113"/>
                  </a:lnTo>
                  <a:lnTo>
                    <a:pt x="434542" y="485682"/>
                  </a:lnTo>
                  <a:lnTo>
                    <a:pt x="449978" y="468697"/>
                  </a:lnTo>
                  <a:cubicBezTo>
                    <a:pt x="522375" y="396301"/>
                    <a:pt x="601675" y="330809"/>
                    <a:pt x="686808" y="273295"/>
                  </a:cubicBezTo>
                  <a:lnTo>
                    <a:pt x="798947" y="205168"/>
                  </a:lnTo>
                  <a:lnTo>
                    <a:pt x="1024496" y="337827"/>
                  </a:lnTo>
                  <a:lnTo>
                    <a:pt x="1044209" y="328331"/>
                  </a:lnTo>
                  <a:cubicBezTo>
                    <a:pt x="1085495" y="310868"/>
                    <a:pt x="1127808" y="295357"/>
                    <a:pt x="1171032" y="281913"/>
                  </a:cubicBezTo>
                  <a:lnTo>
                    <a:pt x="1255054" y="260309"/>
                  </a:lnTo>
                  <a:lnTo>
                    <a:pt x="1359743" y="17138"/>
                  </a:lnTo>
                  <a:lnTo>
                    <a:pt x="1417899" y="8262"/>
                  </a:lnTo>
                  <a:lnTo>
                    <a:pt x="1581512" y="0"/>
                  </a:lnTo>
                  <a:close/>
                </a:path>
              </a:pathLst>
            </a:custGeom>
            <a:solidFill>
              <a:srgbClr val="10FBFE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20" name="稻壳儿_答辩小姐姐作品_9"/>
            <p:cNvSpPr>
              <a:spLocks noEditPoints="1" noChangeArrowheads="1"/>
            </p:cNvSpPr>
            <p:nvPr/>
          </p:nvSpPr>
          <p:spPr bwMode="auto">
            <a:xfrm>
              <a:off x="4717853" y="3762815"/>
              <a:ext cx="58050" cy="5890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21" name="稻壳儿_答辩小姐姐作品_10"/>
            <p:cNvSpPr>
              <a:spLocks noEditPoints="1" noChangeArrowheads="1"/>
            </p:cNvSpPr>
            <p:nvPr/>
          </p:nvSpPr>
          <p:spPr bwMode="auto">
            <a:xfrm>
              <a:off x="4848230" y="3724814"/>
              <a:ext cx="49486" cy="49402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22" name="稻壳儿_答辩小姐姐作品_11"/>
            <p:cNvSpPr>
              <a:spLocks noEditPoints="1" noChangeArrowheads="1"/>
            </p:cNvSpPr>
            <p:nvPr/>
          </p:nvSpPr>
          <p:spPr bwMode="auto">
            <a:xfrm>
              <a:off x="4731176" y="3777067"/>
              <a:ext cx="31405" cy="31352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23" name="稻壳儿_答辩小姐姐作品_12"/>
            <p:cNvSpPr>
              <a:spLocks noEditPoints="1" noChangeArrowheads="1"/>
            </p:cNvSpPr>
            <p:nvPr/>
          </p:nvSpPr>
          <p:spPr bwMode="auto">
            <a:xfrm>
              <a:off x="4823486" y="3700112"/>
              <a:ext cx="98972" cy="98805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24" name="稻壳儿_答辩小姐姐作品_13"/>
            <p:cNvSpPr>
              <a:spLocks noEditPoints="1" noChangeArrowheads="1"/>
            </p:cNvSpPr>
            <p:nvPr/>
          </p:nvSpPr>
          <p:spPr bwMode="auto">
            <a:xfrm>
              <a:off x="4647430" y="3592758"/>
              <a:ext cx="410163" cy="457922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32" name="稻壳儿_答辩小姐姐作品_14"/>
            <p:cNvSpPr>
              <a:spLocks noEditPoints="1" noChangeArrowheads="1"/>
            </p:cNvSpPr>
            <p:nvPr/>
          </p:nvSpPr>
          <p:spPr bwMode="auto">
            <a:xfrm>
              <a:off x="4706013" y="4597096"/>
              <a:ext cx="337534" cy="439773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33" name="稻壳儿_答辩小姐姐作品_15"/>
            <p:cNvSpPr>
              <a:spLocks noEditPoints="1" noChangeArrowheads="1"/>
            </p:cNvSpPr>
            <p:nvPr/>
          </p:nvSpPr>
          <p:spPr bwMode="auto">
            <a:xfrm>
              <a:off x="4653049" y="4820130"/>
              <a:ext cx="222629" cy="219437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34" name="稻壳儿_答辩小姐姐作品_16"/>
            <p:cNvSpPr>
              <a:spLocks noChangeArrowheads="1"/>
            </p:cNvSpPr>
            <p:nvPr/>
          </p:nvSpPr>
          <p:spPr bwMode="auto">
            <a:xfrm>
              <a:off x="4746409" y="4911862"/>
              <a:ext cx="35908" cy="359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36" name="稻壳儿_答辩小姐姐作品_17"/>
            <p:cNvSpPr>
              <a:spLocks noChangeArrowheads="1"/>
            </p:cNvSpPr>
            <p:nvPr/>
          </p:nvSpPr>
          <p:spPr bwMode="auto">
            <a:xfrm>
              <a:off x="5641936" y="3844124"/>
              <a:ext cx="375047" cy="163012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37" name="稻壳儿_答辩小姐姐作品_18"/>
            <p:cNvSpPr>
              <a:spLocks noEditPoints="1" noChangeArrowheads="1"/>
            </p:cNvSpPr>
            <p:nvPr/>
          </p:nvSpPr>
          <p:spPr bwMode="auto">
            <a:xfrm>
              <a:off x="5641936" y="3636303"/>
              <a:ext cx="375047" cy="215547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5" name="稻壳儿_答辩小姐姐作品_19"/>
            <p:cNvSpPr>
              <a:spLocks noChangeArrowheads="1"/>
            </p:cNvSpPr>
            <p:nvPr/>
          </p:nvSpPr>
          <p:spPr bwMode="auto">
            <a:xfrm>
              <a:off x="5816714" y="4926840"/>
              <a:ext cx="42411" cy="39237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6" name="稻壳儿_答辩小姐姐作品_20"/>
            <p:cNvSpPr>
              <a:spLocks noChangeArrowheads="1"/>
            </p:cNvSpPr>
            <p:nvPr/>
          </p:nvSpPr>
          <p:spPr bwMode="auto">
            <a:xfrm>
              <a:off x="5833207" y="4921347"/>
              <a:ext cx="7853" cy="27465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517" name="稻壳儿_答辩小姐姐作品_21"/>
            <p:cNvSpPr>
              <a:spLocks noEditPoints="1" noChangeArrowheads="1"/>
            </p:cNvSpPr>
            <p:nvPr/>
          </p:nvSpPr>
          <p:spPr bwMode="auto">
            <a:xfrm>
              <a:off x="5731108" y="4637274"/>
              <a:ext cx="219120" cy="218940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8" name="稻壳儿_答辩小姐姐作品_22"/>
            <p:cNvSpPr>
              <a:spLocks noEditPoints="1" noChangeArrowheads="1"/>
            </p:cNvSpPr>
            <p:nvPr/>
          </p:nvSpPr>
          <p:spPr bwMode="auto">
            <a:xfrm>
              <a:off x="5698122" y="4569003"/>
              <a:ext cx="284307" cy="421401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9" name="稻壳儿_答辩小姐姐作品_23"/>
            <p:cNvSpPr>
              <a:spLocks noEditPoints="1" noChangeArrowheads="1"/>
            </p:cNvSpPr>
            <p:nvPr/>
          </p:nvSpPr>
          <p:spPr bwMode="auto">
            <a:xfrm>
              <a:off x="5929808" y="4739289"/>
              <a:ext cx="160217" cy="160085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0" name="稻壳儿_答辩小姐姐作品_24"/>
            <p:cNvSpPr>
              <a:spLocks noEditPoints="1" noChangeArrowheads="1"/>
            </p:cNvSpPr>
            <p:nvPr/>
          </p:nvSpPr>
          <p:spPr bwMode="auto">
            <a:xfrm rot="1030086">
              <a:off x="6721074" y="2609978"/>
              <a:ext cx="47912" cy="48604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1" name="稻壳儿_答辩小姐姐作品_25"/>
            <p:cNvSpPr>
              <a:spLocks noEditPoints="1" noChangeArrowheads="1"/>
            </p:cNvSpPr>
            <p:nvPr/>
          </p:nvSpPr>
          <p:spPr bwMode="auto">
            <a:xfrm rot="1030086">
              <a:off x="6834456" y="2610913"/>
              <a:ext cx="40843" cy="40764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2" name="稻壳儿_答辩小姐姐作品_26"/>
            <p:cNvSpPr>
              <a:spLocks noEditPoints="1" noChangeArrowheads="1"/>
            </p:cNvSpPr>
            <p:nvPr/>
          </p:nvSpPr>
          <p:spPr bwMode="auto">
            <a:xfrm rot="1030086">
              <a:off x="6731954" y="2621720"/>
              <a:ext cx="25920" cy="2587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3" name="稻壳儿_答辩小姐姐作品_27"/>
            <p:cNvSpPr>
              <a:spLocks noEditPoints="1" noChangeArrowheads="1"/>
            </p:cNvSpPr>
            <p:nvPr/>
          </p:nvSpPr>
          <p:spPr bwMode="auto">
            <a:xfrm rot="1030086">
              <a:off x="6814034" y="2590530"/>
              <a:ext cx="81686" cy="81529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14" name="稻壳儿_答辩小姐姐作品_28"/>
            <p:cNvSpPr>
              <a:spLocks noEditPoints="1" noChangeArrowheads="1"/>
            </p:cNvSpPr>
            <p:nvPr/>
          </p:nvSpPr>
          <p:spPr bwMode="auto">
            <a:xfrm rot="1030086">
              <a:off x="6651893" y="2494307"/>
              <a:ext cx="338525" cy="377855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51" name="稻壳儿_答辩小姐姐作品_29"/>
            <p:cNvSpPr>
              <a:spLocks noEditPoints="1" noChangeArrowheads="1"/>
            </p:cNvSpPr>
            <p:nvPr/>
          </p:nvSpPr>
          <p:spPr bwMode="auto">
            <a:xfrm rot="1030086">
              <a:off x="6558624" y="3138516"/>
              <a:ext cx="278041" cy="361590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52" name="稻壳儿_答辩小姐姐作品_30"/>
            <p:cNvSpPr>
              <a:spLocks noEditPoints="1" noChangeArrowheads="1"/>
            </p:cNvSpPr>
            <p:nvPr/>
          </p:nvSpPr>
          <p:spPr bwMode="auto">
            <a:xfrm rot="1030086">
              <a:off x="6491655" y="3290916"/>
              <a:ext cx="183389" cy="180426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53" name="稻壳儿_答辩小姐姐作品_31"/>
            <p:cNvSpPr>
              <a:spLocks noChangeArrowheads="1"/>
            </p:cNvSpPr>
            <p:nvPr/>
          </p:nvSpPr>
          <p:spPr bwMode="auto">
            <a:xfrm rot="1030086">
              <a:off x="6568560" y="3366340"/>
              <a:ext cx="29579" cy="29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55" name="稻壳儿_答辩小姐姐作品_32"/>
            <p:cNvSpPr>
              <a:spLocks noChangeArrowheads="1"/>
            </p:cNvSpPr>
            <p:nvPr/>
          </p:nvSpPr>
          <p:spPr bwMode="auto">
            <a:xfrm rot="1030086">
              <a:off x="7352779" y="2837677"/>
              <a:ext cx="310432" cy="134609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556" name="稻壳儿_答辩小姐姐作品_33"/>
            <p:cNvSpPr>
              <a:spLocks noEditPoints="1" noChangeArrowheads="1"/>
            </p:cNvSpPr>
            <p:nvPr/>
          </p:nvSpPr>
          <p:spPr bwMode="auto">
            <a:xfrm rot="1030086">
              <a:off x="7397032" y="2672748"/>
              <a:ext cx="310432" cy="177989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05" name="稻壳儿_答辩小姐姐作品_34"/>
            <p:cNvSpPr>
              <a:spLocks noChangeArrowheads="1"/>
            </p:cNvSpPr>
            <p:nvPr/>
          </p:nvSpPr>
          <p:spPr bwMode="auto">
            <a:xfrm rot="1030086">
              <a:off x="7327409" y="3578293"/>
              <a:ext cx="34810" cy="32305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06" name="稻壳儿_答辩小姐姐作品_35"/>
            <p:cNvSpPr>
              <a:spLocks noChangeArrowheads="1"/>
            </p:cNvSpPr>
            <p:nvPr/>
          </p:nvSpPr>
          <p:spPr bwMode="auto">
            <a:xfrm rot="1030086">
              <a:off x="7343740" y="3573998"/>
              <a:ext cx="6446" cy="2261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黑体简体" panose="02010601030101010101" pitchFamily="2" charset="-128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507" name="稻壳儿_答辩小姐姐作品_36"/>
            <p:cNvSpPr>
              <a:spLocks noEditPoints="1" noChangeArrowheads="1"/>
            </p:cNvSpPr>
            <p:nvPr/>
          </p:nvSpPr>
          <p:spPr bwMode="auto">
            <a:xfrm rot="1030086">
              <a:off x="7305580" y="3347877"/>
              <a:ext cx="179852" cy="180260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08" name="稻壳儿_答辩小姐姐作品_37"/>
            <p:cNvSpPr>
              <a:spLocks noEditPoints="1" noChangeArrowheads="1"/>
            </p:cNvSpPr>
            <p:nvPr/>
          </p:nvSpPr>
          <p:spPr bwMode="auto">
            <a:xfrm rot="1030086">
              <a:off x="7270510" y="3290363"/>
              <a:ext cx="233356" cy="346953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509" name="稻壳儿_答辩小姐姐作品_38"/>
            <p:cNvSpPr>
              <a:spLocks noEditPoints="1" noChangeArrowheads="1"/>
            </p:cNvSpPr>
            <p:nvPr/>
          </p:nvSpPr>
          <p:spPr bwMode="auto">
            <a:xfrm rot="1030086">
              <a:off x="7444840" y="3470212"/>
              <a:ext cx="131504" cy="131803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sp>
        <p:nvSpPr>
          <p:cNvPr id="5" name="稻壳儿_答辩小姐姐作品_39"/>
          <p:cNvSpPr txBox="1"/>
          <p:nvPr/>
        </p:nvSpPr>
        <p:spPr>
          <a:xfrm>
            <a:off x="3742690" y="1811655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6" name="稻壳儿_答辩小姐姐作品_40"/>
          <p:cNvSpPr/>
          <p:nvPr/>
        </p:nvSpPr>
        <p:spPr>
          <a:xfrm>
            <a:off x="3098800" y="2177415"/>
            <a:ext cx="2883535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3" name="稻壳儿_答辩小姐姐作品_41"/>
          <p:cNvSpPr txBox="1"/>
          <p:nvPr/>
        </p:nvSpPr>
        <p:spPr>
          <a:xfrm>
            <a:off x="1597660" y="3615055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4" name="稻壳儿_答辩小姐姐作品_42"/>
          <p:cNvSpPr/>
          <p:nvPr/>
        </p:nvSpPr>
        <p:spPr>
          <a:xfrm>
            <a:off x="953770" y="3980815"/>
            <a:ext cx="2883535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7" name="稻壳儿_答辩小姐姐作品_43"/>
          <p:cNvSpPr txBox="1"/>
          <p:nvPr/>
        </p:nvSpPr>
        <p:spPr>
          <a:xfrm>
            <a:off x="8301355" y="2822575"/>
            <a:ext cx="2239645" cy="453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8" name="稻壳儿_答辩小姐姐作品_44"/>
          <p:cNvSpPr/>
          <p:nvPr/>
        </p:nvSpPr>
        <p:spPr>
          <a:xfrm>
            <a:off x="8301355" y="3188335"/>
            <a:ext cx="2883535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9" name="稻壳儿_答辩小姐姐作品_45"/>
          <p:cNvSpPr txBox="1"/>
          <p:nvPr/>
        </p:nvSpPr>
        <p:spPr>
          <a:xfrm>
            <a:off x="6804025" y="4530725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0" name="稻壳儿_答辩小姐姐作品_46"/>
          <p:cNvSpPr/>
          <p:nvPr/>
        </p:nvSpPr>
        <p:spPr>
          <a:xfrm>
            <a:off x="6804025" y="4896485"/>
            <a:ext cx="2883535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grpSp>
        <p:nvGrpSpPr>
          <p:cNvPr id="57" name="稻壳儿_答辩小姐姐作品_47">
            <a:extLst>
              <a:ext uri="{FF2B5EF4-FFF2-40B4-BE49-F238E27FC236}">
                <a16:creationId xmlns:a16="http://schemas.microsoft.com/office/drawing/2014/main" id="{F8CED39C-1F2F-4E6C-AC8C-C286CB518843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8F5E112-B38C-43AA-8E76-4DFF7664E683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完成情况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46709B0-D3CC-4DF1-8696-19142DD4A513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08695EC6-93FB-47C2-B4FE-CB1DA1C86EA1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E7B3B550-39A1-4DF8-A185-B0321C089351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E95FFBD4-3B8D-4FC5-BF97-25778FAA3628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A3524B94-4A33-4F0C-B895-AF27FBBF287C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143D5AED-C520-4DD0-9CC2-FB6DEA3198B9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>
            <a:extLst>
              <a:ext uri="{FF2B5EF4-FFF2-40B4-BE49-F238E27FC236}">
                <a16:creationId xmlns:a16="http://schemas.microsoft.com/office/drawing/2014/main" id="{6568A0E0-3AEC-45B9-B6F2-85F3921752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587" y="2329081"/>
            <a:ext cx="6164827" cy="2303925"/>
          </a:xfrm>
          <a:prstGeom prst="rect">
            <a:avLst/>
          </a:prstGeom>
        </p:spPr>
      </p:pic>
      <p:sp>
        <p:nvSpPr>
          <p:cNvPr id="3" name="稻壳儿_答辩小姐姐作品_2">
            <a:extLst>
              <a:ext uri="{FF2B5EF4-FFF2-40B4-BE49-F238E27FC236}">
                <a16:creationId xmlns:a16="http://schemas.microsoft.com/office/drawing/2014/main" id="{5B5B773F-202B-4F16-A92D-ED13AA47C638}"/>
              </a:ext>
            </a:extLst>
          </p:cNvPr>
          <p:cNvSpPr txBox="1"/>
          <p:nvPr/>
        </p:nvSpPr>
        <p:spPr>
          <a:xfrm>
            <a:off x="3854245" y="1297858"/>
            <a:ext cx="4483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Agency FB" panose="020B0503020202020204" pitchFamily="34" charset="0"/>
                <a:cs typeface="+mn-ea"/>
                <a:sym typeface="+mn-lt"/>
              </a:rPr>
              <a:t>PART THREE</a:t>
            </a:r>
            <a:endParaRPr lang="zh-CN" altLang="en-US" sz="800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稻壳儿_答辩小姐姐作品_3">
            <a:extLst>
              <a:ext uri="{FF2B5EF4-FFF2-40B4-BE49-F238E27FC236}">
                <a16:creationId xmlns:a16="http://schemas.microsoft.com/office/drawing/2014/main" id="{546BE347-DCBC-4D57-9C72-2E7CE7DCDB5D}"/>
              </a:ext>
            </a:extLst>
          </p:cNvPr>
          <p:cNvSpPr txBox="1"/>
          <p:nvPr/>
        </p:nvSpPr>
        <p:spPr>
          <a:xfrm>
            <a:off x="3652684" y="3196701"/>
            <a:ext cx="4886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项 目 展 示</a:t>
            </a:r>
          </a:p>
        </p:txBody>
      </p:sp>
      <p:sp>
        <p:nvSpPr>
          <p:cNvPr id="5" name="稻壳儿_答辩小姐姐作品_4">
            <a:extLst>
              <a:ext uri="{FF2B5EF4-FFF2-40B4-BE49-F238E27FC236}">
                <a16:creationId xmlns:a16="http://schemas.microsoft.com/office/drawing/2014/main" id="{13E21827-68CE-4951-B73E-0BE384560EAD}"/>
              </a:ext>
            </a:extLst>
          </p:cNvPr>
          <p:cNvSpPr txBox="1"/>
          <p:nvPr/>
        </p:nvSpPr>
        <p:spPr>
          <a:xfrm>
            <a:off x="2855316" y="4988023"/>
            <a:ext cx="6481369" cy="2630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  <a:defRPr/>
            </a:pPr>
            <a:r>
              <a:rPr lang="en-US" altLang="zh-CN" sz="105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rPr>
              <a:t>Add your text here and write down your ideas here.</a:t>
            </a:r>
          </a:p>
        </p:txBody>
      </p:sp>
    </p:spTree>
    <p:extLst>
      <p:ext uri="{BB962C8B-B14F-4D97-AF65-F5344CB8AC3E}">
        <p14:creationId xmlns:p14="http://schemas.microsoft.com/office/powerpoint/2010/main" val="252517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稻壳儿_答辩小姐姐作品_9">
            <a:extLst>
              <a:ext uri="{FF2B5EF4-FFF2-40B4-BE49-F238E27FC236}">
                <a16:creationId xmlns:a16="http://schemas.microsoft.com/office/drawing/2014/main" id="{E8409366-9399-4A50-980B-C9882FC6DC37}"/>
              </a:ext>
            </a:extLst>
          </p:cNvPr>
          <p:cNvGrpSpPr/>
          <p:nvPr/>
        </p:nvGrpSpPr>
        <p:grpSpPr>
          <a:xfrm>
            <a:off x="8227251" y="1159937"/>
            <a:ext cx="2821737" cy="1370955"/>
            <a:chOff x="8227251" y="1159937"/>
            <a:chExt cx="2821737" cy="13709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8C031E0-7610-41F9-9960-64A14BB1E2DD}"/>
                </a:ext>
              </a:extLst>
            </p:cNvPr>
            <p:cNvSpPr txBox="1"/>
            <p:nvPr/>
          </p:nvSpPr>
          <p:spPr>
            <a:xfrm>
              <a:off x="8227252" y="1159937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B6136E3-2792-44BD-BC2B-0BD5B95A2396}"/>
                </a:ext>
              </a:extLst>
            </p:cNvPr>
            <p:cNvSpPr/>
            <p:nvPr/>
          </p:nvSpPr>
          <p:spPr>
            <a:xfrm>
              <a:off x="8227251" y="1636929"/>
              <a:ext cx="2123115" cy="893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0F04892B-1700-41EF-8BAE-2F52C108F7C1}"/>
                </a:ext>
              </a:extLst>
            </p:cNvPr>
            <p:cNvCxnSpPr>
              <a:cxnSpLocks/>
            </p:cNvCxnSpPr>
            <p:nvPr/>
          </p:nvCxnSpPr>
          <p:spPr>
            <a:xfrm>
              <a:off x="8307540" y="1624451"/>
              <a:ext cx="1870603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稻壳儿_答辩小姐姐作品_10">
            <a:extLst>
              <a:ext uri="{FF2B5EF4-FFF2-40B4-BE49-F238E27FC236}">
                <a16:creationId xmlns:a16="http://schemas.microsoft.com/office/drawing/2014/main" id="{D3B9635C-128D-4072-98B1-E84AD6259C26}"/>
              </a:ext>
            </a:extLst>
          </p:cNvPr>
          <p:cNvGrpSpPr/>
          <p:nvPr/>
        </p:nvGrpSpPr>
        <p:grpSpPr>
          <a:xfrm>
            <a:off x="8227251" y="2849319"/>
            <a:ext cx="2821737" cy="1370955"/>
            <a:chOff x="8227251" y="2849319"/>
            <a:chExt cx="2821737" cy="13709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01E2ADF-04DE-4E6A-9888-6FA3A0782D72}"/>
                </a:ext>
              </a:extLst>
            </p:cNvPr>
            <p:cNvSpPr txBox="1"/>
            <p:nvPr/>
          </p:nvSpPr>
          <p:spPr>
            <a:xfrm>
              <a:off x="8227252" y="2849319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97D66E7F-9B66-44CC-B113-F1D3814E5275}"/>
                </a:ext>
              </a:extLst>
            </p:cNvPr>
            <p:cNvSpPr/>
            <p:nvPr/>
          </p:nvSpPr>
          <p:spPr>
            <a:xfrm>
              <a:off x="8227251" y="3326311"/>
              <a:ext cx="2123115" cy="893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C26454FC-DF4D-4E3B-9DCE-AB7B0E901238}"/>
                </a:ext>
              </a:extLst>
            </p:cNvPr>
            <p:cNvCxnSpPr>
              <a:cxnSpLocks/>
            </p:cNvCxnSpPr>
            <p:nvPr/>
          </p:nvCxnSpPr>
          <p:spPr>
            <a:xfrm>
              <a:off x="8307540" y="3313833"/>
              <a:ext cx="1870603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稻壳儿_答辩小姐姐作品_11">
            <a:extLst>
              <a:ext uri="{FF2B5EF4-FFF2-40B4-BE49-F238E27FC236}">
                <a16:creationId xmlns:a16="http://schemas.microsoft.com/office/drawing/2014/main" id="{20D6998A-2CCC-422E-9142-0336CFF4ECC9}"/>
              </a:ext>
            </a:extLst>
          </p:cNvPr>
          <p:cNvGrpSpPr/>
          <p:nvPr/>
        </p:nvGrpSpPr>
        <p:grpSpPr>
          <a:xfrm>
            <a:off x="8227251" y="4538701"/>
            <a:ext cx="2821737" cy="1370955"/>
            <a:chOff x="8227251" y="4538701"/>
            <a:chExt cx="2821737" cy="13709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370D4AD-B0D7-4B68-A23F-CD8BE7928E0D}"/>
                </a:ext>
              </a:extLst>
            </p:cNvPr>
            <p:cNvSpPr txBox="1"/>
            <p:nvPr/>
          </p:nvSpPr>
          <p:spPr>
            <a:xfrm>
              <a:off x="8227252" y="4538701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17008E8-8B73-44E6-BE45-CDB28FF61381}"/>
                </a:ext>
              </a:extLst>
            </p:cNvPr>
            <p:cNvSpPr/>
            <p:nvPr/>
          </p:nvSpPr>
          <p:spPr>
            <a:xfrm>
              <a:off x="8227251" y="5015693"/>
              <a:ext cx="2123115" cy="893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059E9474-0E44-4C39-87B1-27162337D6EE}"/>
                </a:ext>
              </a:extLst>
            </p:cNvPr>
            <p:cNvCxnSpPr>
              <a:cxnSpLocks/>
            </p:cNvCxnSpPr>
            <p:nvPr/>
          </p:nvCxnSpPr>
          <p:spPr>
            <a:xfrm>
              <a:off x="8307540" y="5003215"/>
              <a:ext cx="1870603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稻壳儿_答辩小姐姐作品_12">
            <a:extLst>
              <a:ext uri="{FF2B5EF4-FFF2-40B4-BE49-F238E27FC236}">
                <a16:creationId xmlns:a16="http://schemas.microsoft.com/office/drawing/2014/main" id="{8ECBE147-3596-4B7D-91F9-55EB5AD4B356}"/>
              </a:ext>
            </a:extLst>
          </p:cNvPr>
          <p:cNvGrpSpPr/>
          <p:nvPr/>
        </p:nvGrpSpPr>
        <p:grpSpPr>
          <a:xfrm>
            <a:off x="1791918" y="1147459"/>
            <a:ext cx="2123115" cy="1370955"/>
            <a:chOff x="1791918" y="1147459"/>
            <a:chExt cx="2123115" cy="13709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728C297-A965-4510-9474-1E28802A516E}"/>
                </a:ext>
              </a:extLst>
            </p:cNvPr>
            <p:cNvSpPr txBox="1"/>
            <p:nvPr/>
          </p:nvSpPr>
          <p:spPr>
            <a:xfrm>
              <a:off x="1791919" y="1147459"/>
              <a:ext cx="2082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10E1FE18-F7EC-4700-9CD5-78AC0508D3B5}"/>
                </a:ext>
              </a:extLst>
            </p:cNvPr>
            <p:cNvSpPr/>
            <p:nvPr/>
          </p:nvSpPr>
          <p:spPr>
            <a:xfrm>
              <a:off x="1791918" y="1624451"/>
              <a:ext cx="2123115" cy="893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4E41026-E251-41F1-A5AF-981EC4DFBB4F}"/>
                </a:ext>
              </a:extLst>
            </p:cNvPr>
            <p:cNvCxnSpPr>
              <a:cxnSpLocks/>
            </p:cNvCxnSpPr>
            <p:nvPr/>
          </p:nvCxnSpPr>
          <p:spPr>
            <a:xfrm>
              <a:off x="1872207" y="1611973"/>
              <a:ext cx="1870603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稻壳儿_答辩小姐姐作品_13">
            <a:extLst>
              <a:ext uri="{FF2B5EF4-FFF2-40B4-BE49-F238E27FC236}">
                <a16:creationId xmlns:a16="http://schemas.microsoft.com/office/drawing/2014/main" id="{7A789A76-2511-4EA3-842B-EF35027DCE69}"/>
              </a:ext>
            </a:extLst>
          </p:cNvPr>
          <p:cNvGrpSpPr/>
          <p:nvPr/>
        </p:nvGrpSpPr>
        <p:grpSpPr>
          <a:xfrm>
            <a:off x="1791918" y="2836841"/>
            <a:ext cx="2123115" cy="1370955"/>
            <a:chOff x="1791918" y="2836841"/>
            <a:chExt cx="2123115" cy="13709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A47C756-224F-425E-ADE9-B2FEFAD8299E}"/>
                </a:ext>
              </a:extLst>
            </p:cNvPr>
            <p:cNvSpPr txBox="1"/>
            <p:nvPr/>
          </p:nvSpPr>
          <p:spPr>
            <a:xfrm>
              <a:off x="1791919" y="2836841"/>
              <a:ext cx="2123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A3147000-0AC9-4B09-A3B4-84C1BA89A5C0}"/>
                </a:ext>
              </a:extLst>
            </p:cNvPr>
            <p:cNvSpPr/>
            <p:nvPr/>
          </p:nvSpPr>
          <p:spPr>
            <a:xfrm>
              <a:off x="1791918" y="3313833"/>
              <a:ext cx="2123115" cy="893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29D84D3-D638-4455-8314-A5C8B1322B99}"/>
                </a:ext>
              </a:extLst>
            </p:cNvPr>
            <p:cNvCxnSpPr>
              <a:cxnSpLocks/>
            </p:cNvCxnSpPr>
            <p:nvPr/>
          </p:nvCxnSpPr>
          <p:spPr>
            <a:xfrm>
              <a:off x="1872207" y="3301355"/>
              <a:ext cx="1870603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稻壳儿_答辩小姐姐作品_14">
            <a:extLst>
              <a:ext uri="{FF2B5EF4-FFF2-40B4-BE49-F238E27FC236}">
                <a16:creationId xmlns:a16="http://schemas.microsoft.com/office/drawing/2014/main" id="{A3C9618E-3526-4D47-87B6-A1424496FF0F}"/>
              </a:ext>
            </a:extLst>
          </p:cNvPr>
          <p:cNvGrpSpPr/>
          <p:nvPr/>
        </p:nvGrpSpPr>
        <p:grpSpPr>
          <a:xfrm>
            <a:off x="1791918" y="4526223"/>
            <a:ext cx="2123115" cy="1370955"/>
            <a:chOff x="1791918" y="4526223"/>
            <a:chExt cx="2123115" cy="13709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A525477-0B40-48D6-A1C6-178E6561598F}"/>
                </a:ext>
              </a:extLst>
            </p:cNvPr>
            <p:cNvSpPr txBox="1"/>
            <p:nvPr/>
          </p:nvSpPr>
          <p:spPr>
            <a:xfrm>
              <a:off x="1791919" y="4526223"/>
              <a:ext cx="2123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85B1DCCC-C055-42D5-8584-CB9312103491}"/>
                </a:ext>
              </a:extLst>
            </p:cNvPr>
            <p:cNvSpPr/>
            <p:nvPr/>
          </p:nvSpPr>
          <p:spPr>
            <a:xfrm>
              <a:off x="1791918" y="5003215"/>
              <a:ext cx="2123115" cy="893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665676A0-2AFF-4427-8F10-6ED5EEBF9D88}"/>
                </a:ext>
              </a:extLst>
            </p:cNvPr>
            <p:cNvCxnSpPr>
              <a:cxnSpLocks/>
            </p:cNvCxnSpPr>
            <p:nvPr/>
          </p:nvCxnSpPr>
          <p:spPr>
            <a:xfrm>
              <a:off x="1872207" y="4990737"/>
              <a:ext cx="1870603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稻壳儿_答辩小姐姐作品_15">
            <a:extLst>
              <a:ext uri="{FF2B5EF4-FFF2-40B4-BE49-F238E27FC236}">
                <a16:creationId xmlns:a16="http://schemas.microsoft.com/office/drawing/2014/main" id="{A2C1618D-BCAD-404F-93C7-0D559172014B}"/>
              </a:ext>
            </a:extLst>
          </p:cNvPr>
          <p:cNvSpPr>
            <a:spLocks noEditPoints="1"/>
          </p:cNvSpPr>
          <p:nvPr/>
        </p:nvSpPr>
        <p:spPr bwMode="auto">
          <a:xfrm>
            <a:off x="7665166" y="4734988"/>
            <a:ext cx="123180" cy="246356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64" y="71"/>
              </a:cxn>
              <a:cxn ang="0">
                <a:pos x="20" y="71"/>
              </a:cxn>
              <a:cxn ang="0">
                <a:pos x="20" y="20"/>
              </a:cxn>
              <a:cxn ang="0">
                <a:pos x="64" y="20"/>
              </a:cxn>
              <a:cxn ang="0">
                <a:pos x="76" y="0"/>
              </a:cxn>
              <a:cxn ang="0">
                <a:pos x="8" y="0"/>
              </a:cxn>
              <a:cxn ang="0">
                <a:pos x="8" y="0"/>
              </a:cxn>
              <a:cxn ang="0">
                <a:pos x="2" y="2"/>
              </a:cxn>
              <a:cxn ang="0">
                <a:pos x="0" y="8"/>
              </a:cxn>
              <a:cxn ang="0">
                <a:pos x="0" y="158"/>
              </a:cxn>
              <a:cxn ang="0">
                <a:pos x="0" y="158"/>
              </a:cxn>
              <a:cxn ang="0">
                <a:pos x="2" y="162"/>
              </a:cxn>
              <a:cxn ang="0">
                <a:pos x="8" y="164"/>
              </a:cxn>
              <a:cxn ang="0">
                <a:pos x="76" y="164"/>
              </a:cxn>
              <a:cxn ang="0">
                <a:pos x="76" y="164"/>
              </a:cxn>
              <a:cxn ang="0">
                <a:pos x="82" y="162"/>
              </a:cxn>
              <a:cxn ang="0">
                <a:pos x="84" y="158"/>
              </a:cxn>
              <a:cxn ang="0">
                <a:pos x="84" y="8"/>
              </a:cxn>
              <a:cxn ang="0">
                <a:pos x="84" y="8"/>
              </a:cxn>
              <a:cxn ang="0">
                <a:pos x="82" y="2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84" h="164">
                <a:moveTo>
                  <a:pt x="64" y="20"/>
                </a:moveTo>
                <a:lnTo>
                  <a:pt x="64" y="71"/>
                </a:lnTo>
                <a:lnTo>
                  <a:pt x="20" y="71"/>
                </a:lnTo>
                <a:lnTo>
                  <a:pt x="20" y="20"/>
                </a:lnTo>
                <a:lnTo>
                  <a:pt x="64" y="20"/>
                </a:lnTo>
                <a:close/>
                <a:moveTo>
                  <a:pt x="76" y="0"/>
                </a:move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0" y="8"/>
                </a:lnTo>
                <a:lnTo>
                  <a:pt x="0" y="158"/>
                </a:lnTo>
                <a:lnTo>
                  <a:pt x="0" y="158"/>
                </a:lnTo>
                <a:lnTo>
                  <a:pt x="2" y="162"/>
                </a:lnTo>
                <a:lnTo>
                  <a:pt x="8" y="164"/>
                </a:lnTo>
                <a:lnTo>
                  <a:pt x="76" y="164"/>
                </a:lnTo>
                <a:lnTo>
                  <a:pt x="76" y="164"/>
                </a:lnTo>
                <a:lnTo>
                  <a:pt x="82" y="162"/>
                </a:lnTo>
                <a:lnTo>
                  <a:pt x="84" y="158"/>
                </a:lnTo>
                <a:lnTo>
                  <a:pt x="84" y="8"/>
                </a:lnTo>
                <a:lnTo>
                  <a:pt x="84" y="8"/>
                </a:lnTo>
                <a:lnTo>
                  <a:pt x="82" y="2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1" name="稻壳儿_答辩小姐姐作品_16">
            <a:extLst>
              <a:ext uri="{FF2B5EF4-FFF2-40B4-BE49-F238E27FC236}">
                <a16:creationId xmlns:a16="http://schemas.microsoft.com/office/drawing/2014/main" id="{694161B1-ECE6-4F9D-B03E-51A6CC649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5209" y="4765032"/>
            <a:ext cx="63093" cy="78114"/>
          </a:xfrm>
          <a:prstGeom prst="rect">
            <a:avLst/>
          </a:prstGeom>
          <a:solidFill>
            <a:srgbClr val="0BF1F5"/>
          </a:solidFill>
          <a:ln w="9525">
            <a:noFill/>
            <a:miter lim="800000"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2" name="稻壳儿_答辩小姐姐作品_17">
            <a:extLst>
              <a:ext uri="{FF2B5EF4-FFF2-40B4-BE49-F238E27FC236}">
                <a16:creationId xmlns:a16="http://schemas.microsoft.com/office/drawing/2014/main" id="{05627B33-BEB5-488F-AB40-9F7BF4912F11}"/>
              </a:ext>
            </a:extLst>
          </p:cNvPr>
          <p:cNvSpPr/>
          <p:nvPr/>
        </p:nvSpPr>
        <p:spPr bwMode="auto">
          <a:xfrm>
            <a:off x="7665166" y="4734988"/>
            <a:ext cx="123180" cy="246356"/>
          </a:xfrm>
          <a:custGeom>
            <a:avLst/>
            <a:gdLst/>
            <a:ahLst/>
            <a:cxnLst>
              <a:cxn ang="0">
                <a:pos x="76" y="0"/>
              </a:cxn>
              <a:cxn ang="0">
                <a:pos x="8" y="0"/>
              </a:cxn>
              <a:cxn ang="0">
                <a:pos x="8" y="0"/>
              </a:cxn>
              <a:cxn ang="0">
                <a:pos x="2" y="2"/>
              </a:cxn>
              <a:cxn ang="0">
                <a:pos x="0" y="8"/>
              </a:cxn>
              <a:cxn ang="0">
                <a:pos x="0" y="158"/>
              </a:cxn>
              <a:cxn ang="0">
                <a:pos x="0" y="158"/>
              </a:cxn>
              <a:cxn ang="0">
                <a:pos x="2" y="162"/>
              </a:cxn>
              <a:cxn ang="0">
                <a:pos x="8" y="164"/>
              </a:cxn>
              <a:cxn ang="0">
                <a:pos x="76" y="164"/>
              </a:cxn>
              <a:cxn ang="0">
                <a:pos x="76" y="164"/>
              </a:cxn>
              <a:cxn ang="0">
                <a:pos x="82" y="162"/>
              </a:cxn>
              <a:cxn ang="0">
                <a:pos x="84" y="158"/>
              </a:cxn>
              <a:cxn ang="0">
                <a:pos x="84" y="8"/>
              </a:cxn>
              <a:cxn ang="0">
                <a:pos x="84" y="8"/>
              </a:cxn>
              <a:cxn ang="0">
                <a:pos x="82" y="2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84" h="164">
                <a:moveTo>
                  <a:pt x="76" y="0"/>
                </a:move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0" y="8"/>
                </a:lnTo>
                <a:lnTo>
                  <a:pt x="0" y="158"/>
                </a:lnTo>
                <a:lnTo>
                  <a:pt x="0" y="158"/>
                </a:lnTo>
                <a:lnTo>
                  <a:pt x="2" y="162"/>
                </a:lnTo>
                <a:lnTo>
                  <a:pt x="8" y="164"/>
                </a:lnTo>
                <a:lnTo>
                  <a:pt x="76" y="164"/>
                </a:lnTo>
                <a:lnTo>
                  <a:pt x="76" y="164"/>
                </a:lnTo>
                <a:lnTo>
                  <a:pt x="82" y="162"/>
                </a:lnTo>
                <a:lnTo>
                  <a:pt x="84" y="158"/>
                </a:lnTo>
                <a:lnTo>
                  <a:pt x="84" y="8"/>
                </a:lnTo>
                <a:lnTo>
                  <a:pt x="84" y="8"/>
                </a:lnTo>
                <a:lnTo>
                  <a:pt x="82" y="2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3" name="稻壳儿_答辩小姐姐作品_18">
            <a:extLst>
              <a:ext uri="{FF2B5EF4-FFF2-40B4-BE49-F238E27FC236}">
                <a16:creationId xmlns:a16="http://schemas.microsoft.com/office/drawing/2014/main" id="{A7723828-D622-49C1-9222-361FE76BC8F5}"/>
              </a:ext>
            </a:extLst>
          </p:cNvPr>
          <p:cNvSpPr>
            <a:spLocks noEditPoints="1"/>
          </p:cNvSpPr>
          <p:nvPr/>
        </p:nvSpPr>
        <p:spPr bwMode="auto">
          <a:xfrm>
            <a:off x="7815384" y="4677907"/>
            <a:ext cx="126184" cy="303440"/>
          </a:xfrm>
          <a:custGeom>
            <a:avLst/>
            <a:gdLst/>
            <a:ahLst/>
            <a:cxnLst>
              <a:cxn ang="0">
                <a:pos x="63" y="18"/>
              </a:cxn>
              <a:cxn ang="0">
                <a:pos x="63" y="120"/>
              </a:cxn>
              <a:cxn ang="0">
                <a:pos x="20" y="120"/>
              </a:cxn>
              <a:cxn ang="0">
                <a:pos x="20" y="18"/>
              </a:cxn>
              <a:cxn ang="0">
                <a:pos x="63" y="18"/>
              </a:cxn>
              <a:cxn ang="0">
                <a:pos x="76" y="0"/>
              </a:cxn>
              <a:cxn ang="0">
                <a:pos x="7" y="0"/>
              </a:cxn>
              <a:cxn ang="0">
                <a:pos x="7" y="0"/>
              </a:cxn>
              <a:cxn ang="0">
                <a:pos x="2" y="2"/>
              </a:cxn>
              <a:cxn ang="0">
                <a:pos x="0" y="6"/>
              </a:cxn>
              <a:cxn ang="0">
                <a:pos x="0" y="196"/>
              </a:cxn>
              <a:cxn ang="0">
                <a:pos x="0" y="196"/>
              </a:cxn>
              <a:cxn ang="0">
                <a:pos x="2" y="200"/>
              </a:cxn>
              <a:cxn ang="0">
                <a:pos x="7" y="202"/>
              </a:cxn>
              <a:cxn ang="0">
                <a:pos x="76" y="202"/>
              </a:cxn>
              <a:cxn ang="0">
                <a:pos x="76" y="202"/>
              </a:cxn>
              <a:cxn ang="0">
                <a:pos x="81" y="200"/>
              </a:cxn>
              <a:cxn ang="0">
                <a:pos x="83" y="196"/>
              </a:cxn>
              <a:cxn ang="0">
                <a:pos x="83" y="6"/>
              </a:cxn>
              <a:cxn ang="0">
                <a:pos x="83" y="6"/>
              </a:cxn>
              <a:cxn ang="0">
                <a:pos x="81" y="2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83" h="202">
                <a:moveTo>
                  <a:pt x="63" y="18"/>
                </a:moveTo>
                <a:lnTo>
                  <a:pt x="63" y="120"/>
                </a:lnTo>
                <a:lnTo>
                  <a:pt x="20" y="120"/>
                </a:lnTo>
                <a:lnTo>
                  <a:pt x="20" y="18"/>
                </a:lnTo>
                <a:lnTo>
                  <a:pt x="63" y="18"/>
                </a:lnTo>
                <a:close/>
                <a:moveTo>
                  <a:pt x="76" y="0"/>
                </a:move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0" y="6"/>
                </a:lnTo>
                <a:lnTo>
                  <a:pt x="0" y="196"/>
                </a:lnTo>
                <a:lnTo>
                  <a:pt x="0" y="196"/>
                </a:lnTo>
                <a:lnTo>
                  <a:pt x="2" y="200"/>
                </a:lnTo>
                <a:lnTo>
                  <a:pt x="7" y="202"/>
                </a:lnTo>
                <a:lnTo>
                  <a:pt x="76" y="202"/>
                </a:lnTo>
                <a:lnTo>
                  <a:pt x="76" y="202"/>
                </a:lnTo>
                <a:lnTo>
                  <a:pt x="81" y="200"/>
                </a:lnTo>
                <a:lnTo>
                  <a:pt x="83" y="196"/>
                </a:lnTo>
                <a:lnTo>
                  <a:pt x="83" y="6"/>
                </a:lnTo>
                <a:lnTo>
                  <a:pt x="83" y="6"/>
                </a:lnTo>
                <a:lnTo>
                  <a:pt x="81" y="2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4" name="稻壳儿_答辩小姐姐作品_19">
            <a:extLst>
              <a:ext uri="{FF2B5EF4-FFF2-40B4-BE49-F238E27FC236}">
                <a16:creationId xmlns:a16="http://schemas.microsoft.com/office/drawing/2014/main" id="{F6125D3A-524F-4C7A-AAE9-1C5AD7776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5427" y="4704945"/>
            <a:ext cx="66096" cy="153223"/>
          </a:xfrm>
          <a:prstGeom prst="rect">
            <a:avLst/>
          </a:prstGeom>
          <a:solidFill>
            <a:srgbClr val="0BF1F5"/>
          </a:solidFill>
          <a:ln w="9525">
            <a:noFill/>
            <a:miter lim="800000"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5" name="稻壳儿_答辩小姐姐作品_20">
            <a:extLst>
              <a:ext uri="{FF2B5EF4-FFF2-40B4-BE49-F238E27FC236}">
                <a16:creationId xmlns:a16="http://schemas.microsoft.com/office/drawing/2014/main" id="{B9FC0F42-DEA1-41FD-B31D-5B7277C731BB}"/>
              </a:ext>
            </a:extLst>
          </p:cNvPr>
          <p:cNvSpPr/>
          <p:nvPr/>
        </p:nvSpPr>
        <p:spPr bwMode="auto">
          <a:xfrm>
            <a:off x="7815384" y="4677907"/>
            <a:ext cx="126184" cy="303440"/>
          </a:xfrm>
          <a:custGeom>
            <a:avLst/>
            <a:gdLst/>
            <a:ahLst/>
            <a:cxnLst>
              <a:cxn ang="0">
                <a:pos x="76" y="0"/>
              </a:cxn>
              <a:cxn ang="0">
                <a:pos x="7" y="0"/>
              </a:cxn>
              <a:cxn ang="0">
                <a:pos x="7" y="0"/>
              </a:cxn>
              <a:cxn ang="0">
                <a:pos x="2" y="2"/>
              </a:cxn>
              <a:cxn ang="0">
                <a:pos x="0" y="6"/>
              </a:cxn>
              <a:cxn ang="0">
                <a:pos x="0" y="196"/>
              </a:cxn>
              <a:cxn ang="0">
                <a:pos x="0" y="196"/>
              </a:cxn>
              <a:cxn ang="0">
                <a:pos x="2" y="200"/>
              </a:cxn>
              <a:cxn ang="0">
                <a:pos x="7" y="202"/>
              </a:cxn>
              <a:cxn ang="0">
                <a:pos x="76" y="202"/>
              </a:cxn>
              <a:cxn ang="0">
                <a:pos x="76" y="202"/>
              </a:cxn>
              <a:cxn ang="0">
                <a:pos x="81" y="200"/>
              </a:cxn>
              <a:cxn ang="0">
                <a:pos x="83" y="196"/>
              </a:cxn>
              <a:cxn ang="0">
                <a:pos x="83" y="6"/>
              </a:cxn>
              <a:cxn ang="0">
                <a:pos x="83" y="6"/>
              </a:cxn>
              <a:cxn ang="0">
                <a:pos x="81" y="2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83" h="202">
                <a:moveTo>
                  <a:pt x="76" y="0"/>
                </a:move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0" y="6"/>
                </a:lnTo>
                <a:lnTo>
                  <a:pt x="0" y="196"/>
                </a:lnTo>
                <a:lnTo>
                  <a:pt x="0" y="196"/>
                </a:lnTo>
                <a:lnTo>
                  <a:pt x="2" y="200"/>
                </a:lnTo>
                <a:lnTo>
                  <a:pt x="7" y="202"/>
                </a:lnTo>
                <a:lnTo>
                  <a:pt x="76" y="202"/>
                </a:lnTo>
                <a:lnTo>
                  <a:pt x="76" y="202"/>
                </a:lnTo>
                <a:lnTo>
                  <a:pt x="81" y="200"/>
                </a:lnTo>
                <a:lnTo>
                  <a:pt x="83" y="196"/>
                </a:lnTo>
                <a:lnTo>
                  <a:pt x="83" y="6"/>
                </a:lnTo>
                <a:lnTo>
                  <a:pt x="83" y="6"/>
                </a:lnTo>
                <a:lnTo>
                  <a:pt x="81" y="2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6" name="稻壳儿_答辩小姐姐作品_21">
            <a:extLst>
              <a:ext uri="{FF2B5EF4-FFF2-40B4-BE49-F238E27FC236}">
                <a16:creationId xmlns:a16="http://schemas.microsoft.com/office/drawing/2014/main" id="{956DEDD9-4613-494E-9FE1-7088705489D5}"/>
              </a:ext>
            </a:extLst>
          </p:cNvPr>
          <p:cNvSpPr>
            <a:spLocks noEditPoints="1"/>
          </p:cNvSpPr>
          <p:nvPr/>
        </p:nvSpPr>
        <p:spPr bwMode="auto">
          <a:xfrm>
            <a:off x="7971610" y="4575758"/>
            <a:ext cx="123180" cy="405588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64" y="145"/>
              </a:cxn>
              <a:cxn ang="0">
                <a:pos x="20" y="145"/>
              </a:cxn>
              <a:cxn ang="0">
                <a:pos x="20" y="20"/>
              </a:cxn>
              <a:cxn ang="0">
                <a:pos x="64" y="20"/>
              </a:cxn>
              <a:cxn ang="0">
                <a:pos x="76" y="0"/>
              </a:cxn>
              <a:cxn ang="0">
                <a:pos x="7" y="0"/>
              </a:cxn>
              <a:cxn ang="0">
                <a:pos x="7" y="0"/>
              </a:cxn>
              <a:cxn ang="0">
                <a:pos x="2" y="2"/>
              </a:cxn>
              <a:cxn ang="0">
                <a:pos x="0" y="6"/>
              </a:cxn>
              <a:cxn ang="0">
                <a:pos x="0" y="265"/>
              </a:cxn>
              <a:cxn ang="0">
                <a:pos x="0" y="265"/>
              </a:cxn>
              <a:cxn ang="0">
                <a:pos x="2" y="269"/>
              </a:cxn>
              <a:cxn ang="0">
                <a:pos x="7" y="271"/>
              </a:cxn>
              <a:cxn ang="0">
                <a:pos x="76" y="271"/>
              </a:cxn>
              <a:cxn ang="0">
                <a:pos x="76" y="271"/>
              </a:cxn>
              <a:cxn ang="0">
                <a:pos x="80" y="269"/>
              </a:cxn>
              <a:cxn ang="0">
                <a:pos x="82" y="265"/>
              </a:cxn>
              <a:cxn ang="0">
                <a:pos x="82" y="6"/>
              </a:cxn>
              <a:cxn ang="0">
                <a:pos x="82" y="6"/>
              </a:cxn>
              <a:cxn ang="0">
                <a:pos x="80" y="2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82" h="271">
                <a:moveTo>
                  <a:pt x="64" y="20"/>
                </a:moveTo>
                <a:lnTo>
                  <a:pt x="64" y="145"/>
                </a:lnTo>
                <a:lnTo>
                  <a:pt x="20" y="145"/>
                </a:lnTo>
                <a:lnTo>
                  <a:pt x="20" y="20"/>
                </a:lnTo>
                <a:lnTo>
                  <a:pt x="64" y="20"/>
                </a:lnTo>
                <a:close/>
                <a:moveTo>
                  <a:pt x="76" y="0"/>
                </a:move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0" y="6"/>
                </a:lnTo>
                <a:lnTo>
                  <a:pt x="0" y="265"/>
                </a:lnTo>
                <a:lnTo>
                  <a:pt x="0" y="265"/>
                </a:lnTo>
                <a:lnTo>
                  <a:pt x="2" y="269"/>
                </a:lnTo>
                <a:lnTo>
                  <a:pt x="7" y="271"/>
                </a:lnTo>
                <a:lnTo>
                  <a:pt x="76" y="271"/>
                </a:lnTo>
                <a:lnTo>
                  <a:pt x="76" y="271"/>
                </a:lnTo>
                <a:lnTo>
                  <a:pt x="80" y="269"/>
                </a:lnTo>
                <a:lnTo>
                  <a:pt x="82" y="265"/>
                </a:lnTo>
                <a:lnTo>
                  <a:pt x="82" y="6"/>
                </a:lnTo>
                <a:lnTo>
                  <a:pt x="82" y="6"/>
                </a:lnTo>
                <a:lnTo>
                  <a:pt x="80" y="2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7" name="稻壳儿_答辩小姐姐作品_22">
            <a:extLst>
              <a:ext uri="{FF2B5EF4-FFF2-40B4-BE49-F238E27FC236}">
                <a16:creationId xmlns:a16="http://schemas.microsoft.com/office/drawing/2014/main" id="{4B44D36C-3B71-43CA-9A33-B43DC0A6D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655" y="4605802"/>
            <a:ext cx="66096" cy="186270"/>
          </a:xfrm>
          <a:prstGeom prst="rect">
            <a:avLst/>
          </a:prstGeom>
          <a:solidFill>
            <a:srgbClr val="0BF1F5"/>
          </a:solidFill>
          <a:ln w="9525">
            <a:noFill/>
            <a:miter lim="800000"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8" name="稻壳儿_答辩小姐姐作品_23">
            <a:extLst>
              <a:ext uri="{FF2B5EF4-FFF2-40B4-BE49-F238E27FC236}">
                <a16:creationId xmlns:a16="http://schemas.microsoft.com/office/drawing/2014/main" id="{5CDE7699-17B0-4892-9E7E-9D1D1F344809}"/>
              </a:ext>
            </a:extLst>
          </p:cNvPr>
          <p:cNvSpPr/>
          <p:nvPr/>
        </p:nvSpPr>
        <p:spPr bwMode="auto">
          <a:xfrm>
            <a:off x="7971610" y="4575758"/>
            <a:ext cx="123180" cy="405588"/>
          </a:xfrm>
          <a:custGeom>
            <a:avLst/>
            <a:gdLst/>
            <a:ahLst/>
            <a:cxnLst>
              <a:cxn ang="0">
                <a:pos x="76" y="0"/>
              </a:cxn>
              <a:cxn ang="0">
                <a:pos x="7" y="0"/>
              </a:cxn>
              <a:cxn ang="0">
                <a:pos x="7" y="0"/>
              </a:cxn>
              <a:cxn ang="0">
                <a:pos x="2" y="2"/>
              </a:cxn>
              <a:cxn ang="0">
                <a:pos x="0" y="6"/>
              </a:cxn>
              <a:cxn ang="0">
                <a:pos x="0" y="265"/>
              </a:cxn>
              <a:cxn ang="0">
                <a:pos x="0" y="265"/>
              </a:cxn>
              <a:cxn ang="0">
                <a:pos x="2" y="269"/>
              </a:cxn>
              <a:cxn ang="0">
                <a:pos x="7" y="271"/>
              </a:cxn>
              <a:cxn ang="0">
                <a:pos x="76" y="271"/>
              </a:cxn>
              <a:cxn ang="0">
                <a:pos x="76" y="271"/>
              </a:cxn>
              <a:cxn ang="0">
                <a:pos x="80" y="269"/>
              </a:cxn>
              <a:cxn ang="0">
                <a:pos x="82" y="265"/>
              </a:cxn>
              <a:cxn ang="0">
                <a:pos x="82" y="6"/>
              </a:cxn>
              <a:cxn ang="0">
                <a:pos x="82" y="6"/>
              </a:cxn>
              <a:cxn ang="0">
                <a:pos x="80" y="2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82" h="271">
                <a:moveTo>
                  <a:pt x="76" y="0"/>
                </a:move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0" y="6"/>
                </a:lnTo>
                <a:lnTo>
                  <a:pt x="0" y="265"/>
                </a:lnTo>
                <a:lnTo>
                  <a:pt x="0" y="265"/>
                </a:lnTo>
                <a:lnTo>
                  <a:pt x="2" y="269"/>
                </a:lnTo>
                <a:lnTo>
                  <a:pt x="7" y="271"/>
                </a:lnTo>
                <a:lnTo>
                  <a:pt x="76" y="271"/>
                </a:lnTo>
                <a:lnTo>
                  <a:pt x="76" y="271"/>
                </a:lnTo>
                <a:lnTo>
                  <a:pt x="80" y="269"/>
                </a:lnTo>
                <a:lnTo>
                  <a:pt x="82" y="265"/>
                </a:lnTo>
                <a:lnTo>
                  <a:pt x="82" y="6"/>
                </a:lnTo>
                <a:lnTo>
                  <a:pt x="82" y="6"/>
                </a:lnTo>
                <a:lnTo>
                  <a:pt x="80" y="2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9" name="稻壳儿_答辩小姐姐作品_24">
            <a:extLst>
              <a:ext uri="{FF2B5EF4-FFF2-40B4-BE49-F238E27FC236}">
                <a16:creationId xmlns:a16="http://schemas.microsoft.com/office/drawing/2014/main" id="{83E7DEDA-78CC-4D04-9368-16287D91FBC6}"/>
              </a:ext>
            </a:extLst>
          </p:cNvPr>
          <p:cNvSpPr/>
          <p:nvPr/>
        </p:nvSpPr>
        <p:spPr bwMode="auto">
          <a:xfrm>
            <a:off x="4022948" y="4538701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1" name="稻壳儿_答辩小姐姐作品_25">
            <a:extLst>
              <a:ext uri="{FF2B5EF4-FFF2-40B4-BE49-F238E27FC236}">
                <a16:creationId xmlns:a16="http://schemas.microsoft.com/office/drawing/2014/main" id="{89484001-C619-4958-B37C-9E82C1945133}"/>
              </a:ext>
            </a:extLst>
          </p:cNvPr>
          <p:cNvSpPr/>
          <p:nvPr/>
        </p:nvSpPr>
        <p:spPr bwMode="auto">
          <a:xfrm>
            <a:off x="4054114" y="2890866"/>
            <a:ext cx="261379" cy="333485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60" y="0"/>
              </a:cxn>
              <a:cxn ang="0">
                <a:pos x="155" y="1"/>
              </a:cxn>
              <a:cxn ang="0">
                <a:pos x="151" y="5"/>
              </a:cxn>
              <a:cxn ang="0">
                <a:pos x="75" y="52"/>
              </a:cxn>
              <a:cxn ang="0">
                <a:pos x="15" y="52"/>
              </a:cxn>
              <a:cxn ang="0">
                <a:pos x="15" y="52"/>
              </a:cxn>
              <a:cxn ang="0">
                <a:pos x="10" y="54"/>
              </a:cxn>
              <a:cxn ang="0">
                <a:pos x="4" y="58"/>
              </a:cxn>
              <a:cxn ang="0">
                <a:pos x="4" y="58"/>
              </a:cxn>
              <a:cxn ang="0">
                <a:pos x="2" y="61"/>
              </a:cxn>
              <a:cxn ang="0">
                <a:pos x="0" y="67"/>
              </a:cxn>
              <a:cxn ang="0">
                <a:pos x="0" y="156"/>
              </a:cxn>
              <a:cxn ang="0">
                <a:pos x="0" y="156"/>
              </a:cxn>
              <a:cxn ang="0">
                <a:pos x="2" y="161"/>
              </a:cxn>
              <a:cxn ang="0">
                <a:pos x="4" y="165"/>
              </a:cxn>
              <a:cxn ang="0">
                <a:pos x="4" y="165"/>
              </a:cxn>
              <a:cxn ang="0">
                <a:pos x="10" y="168"/>
              </a:cxn>
              <a:cxn ang="0">
                <a:pos x="15" y="170"/>
              </a:cxn>
              <a:cxn ang="0">
                <a:pos x="75" y="170"/>
              </a:cxn>
              <a:cxn ang="0">
                <a:pos x="151" y="217"/>
              </a:cxn>
              <a:cxn ang="0">
                <a:pos x="151" y="217"/>
              </a:cxn>
              <a:cxn ang="0">
                <a:pos x="155" y="221"/>
              </a:cxn>
              <a:cxn ang="0">
                <a:pos x="160" y="223"/>
              </a:cxn>
              <a:cxn ang="0">
                <a:pos x="160" y="223"/>
              </a:cxn>
              <a:cxn ang="0">
                <a:pos x="165" y="221"/>
              </a:cxn>
              <a:cxn ang="0">
                <a:pos x="171" y="217"/>
              </a:cxn>
              <a:cxn ang="0">
                <a:pos x="171" y="217"/>
              </a:cxn>
              <a:cxn ang="0">
                <a:pos x="174" y="214"/>
              </a:cxn>
              <a:cxn ang="0">
                <a:pos x="174" y="208"/>
              </a:cxn>
              <a:cxn ang="0">
                <a:pos x="174" y="14"/>
              </a:cxn>
              <a:cxn ang="0">
                <a:pos x="174" y="14"/>
              </a:cxn>
              <a:cxn ang="0">
                <a:pos x="174" y="9"/>
              </a:cxn>
              <a:cxn ang="0">
                <a:pos x="171" y="5"/>
              </a:cxn>
              <a:cxn ang="0">
                <a:pos x="171" y="5"/>
              </a:cxn>
              <a:cxn ang="0">
                <a:pos x="165" y="1"/>
              </a:cxn>
              <a:cxn ang="0">
                <a:pos x="160" y="0"/>
              </a:cxn>
              <a:cxn ang="0">
                <a:pos x="160" y="0"/>
              </a:cxn>
            </a:cxnLst>
            <a:rect l="0" t="0" r="r" b="b"/>
            <a:pathLst>
              <a:path w="174" h="223">
                <a:moveTo>
                  <a:pt x="160" y="0"/>
                </a:moveTo>
                <a:lnTo>
                  <a:pt x="160" y="0"/>
                </a:lnTo>
                <a:lnTo>
                  <a:pt x="155" y="1"/>
                </a:lnTo>
                <a:lnTo>
                  <a:pt x="151" y="5"/>
                </a:lnTo>
                <a:lnTo>
                  <a:pt x="75" y="52"/>
                </a:lnTo>
                <a:lnTo>
                  <a:pt x="15" y="52"/>
                </a:lnTo>
                <a:lnTo>
                  <a:pt x="15" y="52"/>
                </a:lnTo>
                <a:lnTo>
                  <a:pt x="10" y="54"/>
                </a:lnTo>
                <a:lnTo>
                  <a:pt x="4" y="58"/>
                </a:lnTo>
                <a:lnTo>
                  <a:pt x="4" y="58"/>
                </a:lnTo>
                <a:lnTo>
                  <a:pt x="2" y="61"/>
                </a:lnTo>
                <a:lnTo>
                  <a:pt x="0" y="67"/>
                </a:lnTo>
                <a:lnTo>
                  <a:pt x="0" y="156"/>
                </a:lnTo>
                <a:lnTo>
                  <a:pt x="0" y="156"/>
                </a:lnTo>
                <a:lnTo>
                  <a:pt x="2" y="161"/>
                </a:lnTo>
                <a:lnTo>
                  <a:pt x="4" y="165"/>
                </a:lnTo>
                <a:lnTo>
                  <a:pt x="4" y="165"/>
                </a:lnTo>
                <a:lnTo>
                  <a:pt x="10" y="168"/>
                </a:lnTo>
                <a:lnTo>
                  <a:pt x="15" y="170"/>
                </a:lnTo>
                <a:lnTo>
                  <a:pt x="75" y="170"/>
                </a:lnTo>
                <a:lnTo>
                  <a:pt x="151" y="217"/>
                </a:lnTo>
                <a:lnTo>
                  <a:pt x="151" y="217"/>
                </a:lnTo>
                <a:lnTo>
                  <a:pt x="155" y="221"/>
                </a:lnTo>
                <a:lnTo>
                  <a:pt x="160" y="223"/>
                </a:lnTo>
                <a:lnTo>
                  <a:pt x="160" y="223"/>
                </a:lnTo>
                <a:lnTo>
                  <a:pt x="165" y="221"/>
                </a:lnTo>
                <a:lnTo>
                  <a:pt x="171" y="217"/>
                </a:lnTo>
                <a:lnTo>
                  <a:pt x="171" y="217"/>
                </a:lnTo>
                <a:lnTo>
                  <a:pt x="174" y="214"/>
                </a:lnTo>
                <a:lnTo>
                  <a:pt x="174" y="208"/>
                </a:lnTo>
                <a:lnTo>
                  <a:pt x="174" y="14"/>
                </a:lnTo>
                <a:lnTo>
                  <a:pt x="174" y="14"/>
                </a:lnTo>
                <a:lnTo>
                  <a:pt x="174" y="9"/>
                </a:lnTo>
                <a:lnTo>
                  <a:pt x="171" y="5"/>
                </a:lnTo>
                <a:lnTo>
                  <a:pt x="171" y="5"/>
                </a:lnTo>
                <a:lnTo>
                  <a:pt x="165" y="1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2" name="稻壳儿_答辩小姐姐作品_26">
            <a:extLst>
              <a:ext uri="{FF2B5EF4-FFF2-40B4-BE49-F238E27FC236}">
                <a16:creationId xmlns:a16="http://schemas.microsoft.com/office/drawing/2014/main" id="{DEFC1127-DE25-465E-8769-6CBF56DF1D73}"/>
              </a:ext>
            </a:extLst>
          </p:cNvPr>
          <p:cNvSpPr/>
          <p:nvPr/>
        </p:nvSpPr>
        <p:spPr bwMode="auto">
          <a:xfrm>
            <a:off x="4348540" y="2974989"/>
            <a:ext cx="84121" cy="165241"/>
          </a:xfrm>
          <a:custGeom>
            <a:avLst/>
            <a:gdLst/>
            <a:ahLst/>
            <a:cxnLst>
              <a:cxn ang="0">
                <a:pos x="46" y="87"/>
              </a:cxn>
              <a:cxn ang="0">
                <a:pos x="53" y="72"/>
              </a:cxn>
              <a:cxn ang="0">
                <a:pos x="56" y="56"/>
              </a:cxn>
              <a:cxn ang="0">
                <a:pos x="55" y="47"/>
              </a:cxn>
              <a:cxn ang="0">
                <a:pos x="51" y="31"/>
              </a:cxn>
              <a:cxn ang="0">
                <a:pos x="46" y="23"/>
              </a:cxn>
              <a:cxn ang="0">
                <a:pos x="35" y="11"/>
              </a:cxn>
              <a:cxn ang="0">
                <a:pos x="20" y="2"/>
              </a:cxn>
              <a:cxn ang="0">
                <a:pos x="15" y="0"/>
              </a:cxn>
              <a:cxn ang="0">
                <a:pos x="9" y="2"/>
              </a:cxn>
              <a:cxn ang="0">
                <a:pos x="4" y="5"/>
              </a:cxn>
              <a:cxn ang="0">
                <a:pos x="0" y="14"/>
              </a:cxn>
              <a:cxn ang="0">
                <a:pos x="0" y="20"/>
              </a:cxn>
              <a:cxn ang="0">
                <a:pos x="2" y="23"/>
              </a:cxn>
              <a:cxn ang="0">
                <a:pos x="9" y="29"/>
              </a:cxn>
              <a:cxn ang="0">
                <a:pos x="17" y="34"/>
              </a:cxn>
              <a:cxn ang="0">
                <a:pos x="24" y="42"/>
              </a:cxn>
              <a:cxn ang="0">
                <a:pos x="26" y="49"/>
              </a:cxn>
              <a:cxn ang="0">
                <a:pos x="27" y="56"/>
              </a:cxn>
              <a:cxn ang="0">
                <a:pos x="24" y="69"/>
              </a:cxn>
              <a:cxn ang="0">
                <a:pos x="20" y="72"/>
              </a:cxn>
              <a:cxn ang="0">
                <a:pos x="17" y="76"/>
              </a:cxn>
              <a:cxn ang="0">
                <a:pos x="9" y="81"/>
              </a:cxn>
              <a:cxn ang="0">
                <a:pos x="2" y="87"/>
              </a:cxn>
              <a:cxn ang="0">
                <a:pos x="0" y="96"/>
              </a:cxn>
              <a:cxn ang="0">
                <a:pos x="2" y="101"/>
              </a:cxn>
              <a:cxn ang="0">
                <a:pos x="4" y="105"/>
              </a:cxn>
              <a:cxn ang="0">
                <a:pos x="15" y="110"/>
              </a:cxn>
              <a:cxn ang="0">
                <a:pos x="20" y="109"/>
              </a:cxn>
              <a:cxn ang="0">
                <a:pos x="27" y="105"/>
              </a:cxn>
              <a:cxn ang="0">
                <a:pos x="40" y="94"/>
              </a:cxn>
              <a:cxn ang="0">
                <a:pos x="46" y="87"/>
              </a:cxn>
            </a:cxnLst>
            <a:rect l="0" t="0" r="r" b="b"/>
            <a:pathLst>
              <a:path w="56" h="110">
                <a:moveTo>
                  <a:pt x="46" y="87"/>
                </a:moveTo>
                <a:lnTo>
                  <a:pt x="46" y="87"/>
                </a:lnTo>
                <a:lnTo>
                  <a:pt x="51" y="80"/>
                </a:lnTo>
                <a:lnTo>
                  <a:pt x="53" y="72"/>
                </a:lnTo>
                <a:lnTo>
                  <a:pt x="55" y="63"/>
                </a:lnTo>
                <a:lnTo>
                  <a:pt x="56" y="56"/>
                </a:lnTo>
                <a:lnTo>
                  <a:pt x="56" y="56"/>
                </a:lnTo>
                <a:lnTo>
                  <a:pt x="55" y="47"/>
                </a:lnTo>
                <a:lnTo>
                  <a:pt x="53" y="38"/>
                </a:lnTo>
                <a:lnTo>
                  <a:pt x="51" y="31"/>
                </a:lnTo>
                <a:lnTo>
                  <a:pt x="46" y="23"/>
                </a:lnTo>
                <a:lnTo>
                  <a:pt x="46" y="23"/>
                </a:lnTo>
                <a:lnTo>
                  <a:pt x="40" y="16"/>
                </a:lnTo>
                <a:lnTo>
                  <a:pt x="35" y="11"/>
                </a:lnTo>
                <a:lnTo>
                  <a:pt x="27" y="5"/>
                </a:lnTo>
                <a:lnTo>
                  <a:pt x="20" y="2"/>
                </a:lnTo>
                <a:lnTo>
                  <a:pt x="20" y="2"/>
                </a:lnTo>
                <a:lnTo>
                  <a:pt x="15" y="0"/>
                </a:lnTo>
                <a:lnTo>
                  <a:pt x="15" y="0"/>
                </a:lnTo>
                <a:lnTo>
                  <a:pt x="9" y="2"/>
                </a:lnTo>
                <a:lnTo>
                  <a:pt x="4" y="5"/>
                </a:lnTo>
                <a:lnTo>
                  <a:pt x="4" y="5"/>
                </a:lnTo>
                <a:lnTo>
                  <a:pt x="2" y="9"/>
                </a:lnTo>
                <a:lnTo>
                  <a:pt x="0" y="14"/>
                </a:lnTo>
                <a:lnTo>
                  <a:pt x="0" y="14"/>
                </a:lnTo>
                <a:lnTo>
                  <a:pt x="0" y="20"/>
                </a:lnTo>
                <a:lnTo>
                  <a:pt x="2" y="23"/>
                </a:lnTo>
                <a:lnTo>
                  <a:pt x="2" y="23"/>
                </a:lnTo>
                <a:lnTo>
                  <a:pt x="9" y="29"/>
                </a:lnTo>
                <a:lnTo>
                  <a:pt x="9" y="29"/>
                </a:lnTo>
                <a:lnTo>
                  <a:pt x="17" y="34"/>
                </a:lnTo>
                <a:lnTo>
                  <a:pt x="17" y="34"/>
                </a:lnTo>
                <a:lnTo>
                  <a:pt x="20" y="38"/>
                </a:lnTo>
                <a:lnTo>
                  <a:pt x="24" y="42"/>
                </a:lnTo>
                <a:lnTo>
                  <a:pt x="24" y="42"/>
                </a:lnTo>
                <a:lnTo>
                  <a:pt x="26" y="49"/>
                </a:lnTo>
                <a:lnTo>
                  <a:pt x="27" y="56"/>
                </a:lnTo>
                <a:lnTo>
                  <a:pt x="27" y="56"/>
                </a:lnTo>
                <a:lnTo>
                  <a:pt x="26" y="62"/>
                </a:lnTo>
                <a:lnTo>
                  <a:pt x="24" y="69"/>
                </a:lnTo>
                <a:lnTo>
                  <a:pt x="24" y="69"/>
                </a:lnTo>
                <a:lnTo>
                  <a:pt x="20" y="72"/>
                </a:lnTo>
                <a:lnTo>
                  <a:pt x="17" y="76"/>
                </a:lnTo>
                <a:lnTo>
                  <a:pt x="17" y="76"/>
                </a:lnTo>
                <a:lnTo>
                  <a:pt x="9" y="81"/>
                </a:lnTo>
                <a:lnTo>
                  <a:pt x="9" y="81"/>
                </a:lnTo>
                <a:lnTo>
                  <a:pt x="2" y="87"/>
                </a:lnTo>
                <a:lnTo>
                  <a:pt x="2" y="87"/>
                </a:lnTo>
                <a:lnTo>
                  <a:pt x="0" y="91"/>
                </a:lnTo>
                <a:lnTo>
                  <a:pt x="0" y="96"/>
                </a:lnTo>
                <a:lnTo>
                  <a:pt x="0" y="96"/>
                </a:lnTo>
                <a:lnTo>
                  <a:pt x="2" y="101"/>
                </a:lnTo>
                <a:lnTo>
                  <a:pt x="4" y="105"/>
                </a:lnTo>
                <a:lnTo>
                  <a:pt x="4" y="105"/>
                </a:lnTo>
                <a:lnTo>
                  <a:pt x="9" y="109"/>
                </a:lnTo>
                <a:lnTo>
                  <a:pt x="15" y="110"/>
                </a:lnTo>
                <a:lnTo>
                  <a:pt x="15" y="110"/>
                </a:lnTo>
                <a:lnTo>
                  <a:pt x="20" y="109"/>
                </a:lnTo>
                <a:lnTo>
                  <a:pt x="20" y="109"/>
                </a:lnTo>
                <a:lnTo>
                  <a:pt x="27" y="105"/>
                </a:lnTo>
                <a:lnTo>
                  <a:pt x="35" y="100"/>
                </a:lnTo>
                <a:lnTo>
                  <a:pt x="40" y="94"/>
                </a:lnTo>
                <a:lnTo>
                  <a:pt x="46" y="87"/>
                </a:lnTo>
                <a:lnTo>
                  <a:pt x="46" y="87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3" name="稻壳儿_答辩小姐姐作品_27">
            <a:extLst>
              <a:ext uri="{FF2B5EF4-FFF2-40B4-BE49-F238E27FC236}">
                <a16:creationId xmlns:a16="http://schemas.microsoft.com/office/drawing/2014/main" id="{3044EE30-504E-4E83-ABDF-24BCC2F8A924}"/>
              </a:ext>
            </a:extLst>
          </p:cNvPr>
          <p:cNvSpPr/>
          <p:nvPr/>
        </p:nvSpPr>
        <p:spPr bwMode="auto">
          <a:xfrm>
            <a:off x="4384592" y="2896875"/>
            <a:ext cx="135197" cy="324472"/>
          </a:xfrm>
          <a:custGeom>
            <a:avLst/>
            <a:gdLst/>
            <a:ahLst/>
            <a:cxnLst>
              <a:cxn ang="0">
                <a:pos x="20" y="2"/>
              </a:cxn>
              <a:cxn ang="0">
                <a:pos x="14" y="0"/>
              </a:cxn>
              <a:cxn ang="0">
                <a:pos x="3" y="4"/>
              </a:cxn>
              <a:cxn ang="0">
                <a:pos x="0" y="9"/>
              </a:cxn>
              <a:cxn ang="0">
                <a:pos x="0" y="15"/>
              </a:cxn>
              <a:cxn ang="0">
                <a:pos x="2" y="22"/>
              </a:cxn>
              <a:cxn ang="0">
                <a:pos x="7" y="27"/>
              </a:cxn>
              <a:cxn ang="0">
                <a:pos x="25" y="38"/>
              </a:cxn>
              <a:cxn ang="0">
                <a:pos x="32" y="44"/>
              </a:cxn>
              <a:cxn ang="0">
                <a:pos x="47" y="60"/>
              </a:cxn>
              <a:cxn ang="0">
                <a:pos x="51" y="69"/>
              </a:cxn>
              <a:cxn ang="0">
                <a:pos x="58" y="87"/>
              </a:cxn>
              <a:cxn ang="0">
                <a:pos x="61" y="109"/>
              </a:cxn>
              <a:cxn ang="0">
                <a:pos x="60" y="118"/>
              </a:cxn>
              <a:cxn ang="0">
                <a:pos x="56" y="138"/>
              </a:cxn>
              <a:cxn ang="0">
                <a:pos x="51" y="147"/>
              </a:cxn>
              <a:cxn ang="0">
                <a:pos x="40" y="165"/>
              </a:cxn>
              <a:cxn ang="0">
                <a:pos x="25" y="178"/>
              </a:cxn>
              <a:cxn ang="0">
                <a:pos x="7" y="189"/>
              </a:cxn>
              <a:cxn ang="0">
                <a:pos x="3" y="191"/>
              </a:cxn>
              <a:cxn ang="0">
                <a:pos x="0" y="198"/>
              </a:cxn>
              <a:cxn ang="0">
                <a:pos x="0" y="202"/>
              </a:cxn>
              <a:cxn ang="0">
                <a:pos x="3" y="212"/>
              </a:cxn>
              <a:cxn ang="0">
                <a:pos x="9" y="216"/>
              </a:cxn>
              <a:cxn ang="0">
                <a:pos x="14" y="216"/>
              </a:cxn>
              <a:cxn ang="0">
                <a:pos x="20" y="214"/>
              </a:cxn>
              <a:cxn ang="0">
                <a:pos x="49" y="198"/>
              </a:cxn>
              <a:cxn ang="0">
                <a:pos x="71" y="173"/>
              </a:cxn>
              <a:cxn ang="0">
                <a:pos x="80" y="158"/>
              </a:cxn>
              <a:cxn ang="0">
                <a:pos x="89" y="125"/>
              </a:cxn>
              <a:cxn ang="0">
                <a:pos x="90" y="109"/>
              </a:cxn>
              <a:cxn ang="0">
                <a:pos x="85" y="75"/>
              </a:cxn>
              <a:cxn ang="0">
                <a:pos x="71" y="44"/>
              </a:cxn>
              <a:cxn ang="0">
                <a:pos x="60" y="31"/>
              </a:cxn>
              <a:cxn ang="0">
                <a:pos x="34" y="9"/>
              </a:cxn>
              <a:cxn ang="0">
                <a:pos x="20" y="2"/>
              </a:cxn>
            </a:cxnLst>
            <a:rect l="0" t="0" r="r" b="b"/>
            <a:pathLst>
              <a:path w="90" h="216">
                <a:moveTo>
                  <a:pt x="20" y="2"/>
                </a:moveTo>
                <a:lnTo>
                  <a:pt x="20" y="2"/>
                </a:lnTo>
                <a:lnTo>
                  <a:pt x="14" y="0"/>
                </a:lnTo>
                <a:lnTo>
                  <a:pt x="14" y="0"/>
                </a:lnTo>
                <a:lnTo>
                  <a:pt x="7" y="2"/>
                </a:lnTo>
                <a:lnTo>
                  <a:pt x="3" y="4"/>
                </a:lnTo>
                <a:lnTo>
                  <a:pt x="3" y="4"/>
                </a:lnTo>
                <a:lnTo>
                  <a:pt x="0" y="9"/>
                </a:lnTo>
                <a:lnTo>
                  <a:pt x="0" y="15"/>
                </a:lnTo>
                <a:lnTo>
                  <a:pt x="0" y="15"/>
                </a:lnTo>
                <a:lnTo>
                  <a:pt x="0" y="18"/>
                </a:lnTo>
                <a:lnTo>
                  <a:pt x="2" y="22"/>
                </a:lnTo>
                <a:lnTo>
                  <a:pt x="3" y="26"/>
                </a:lnTo>
                <a:lnTo>
                  <a:pt x="7" y="27"/>
                </a:lnTo>
                <a:lnTo>
                  <a:pt x="7" y="27"/>
                </a:lnTo>
                <a:lnTo>
                  <a:pt x="25" y="38"/>
                </a:lnTo>
                <a:lnTo>
                  <a:pt x="25" y="38"/>
                </a:lnTo>
                <a:lnTo>
                  <a:pt x="32" y="44"/>
                </a:lnTo>
                <a:lnTo>
                  <a:pt x="40" y="51"/>
                </a:lnTo>
                <a:lnTo>
                  <a:pt x="47" y="60"/>
                </a:lnTo>
                <a:lnTo>
                  <a:pt x="51" y="69"/>
                </a:lnTo>
                <a:lnTo>
                  <a:pt x="51" y="69"/>
                </a:lnTo>
                <a:lnTo>
                  <a:pt x="56" y="78"/>
                </a:lnTo>
                <a:lnTo>
                  <a:pt x="58" y="87"/>
                </a:lnTo>
                <a:lnTo>
                  <a:pt x="60" y="98"/>
                </a:lnTo>
                <a:lnTo>
                  <a:pt x="61" y="109"/>
                </a:lnTo>
                <a:lnTo>
                  <a:pt x="61" y="109"/>
                </a:lnTo>
                <a:lnTo>
                  <a:pt x="60" y="118"/>
                </a:lnTo>
                <a:lnTo>
                  <a:pt x="58" y="129"/>
                </a:lnTo>
                <a:lnTo>
                  <a:pt x="56" y="138"/>
                </a:lnTo>
                <a:lnTo>
                  <a:pt x="51" y="147"/>
                </a:lnTo>
                <a:lnTo>
                  <a:pt x="51" y="147"/>
                </a:lnTo>
                <a:lnTo>
                  <a:pt x="47" y="156"/>
                </a:lnTo>
                <a:lnTo>
                  <a:pt x="40" y="165"/>
                </a:lnTo>
                <a:lnTo>
                  <a:pt x="32" y="173"/>
                </a:lnTo>
                <a:lnTo>
                  <a:pt x="25" y="178"/>
                </a:lnTo>
                <a:lnTo>
                  <a:pt x="25" y="178"/>
                </a:lnTo>
                <a:lnTo>
                  <a:pt x="7" y="189"/>
                </a:lnTo>
                <a:lnTo>
                  <a:pt x="7" y="189"/>
                </a:lnTo>
                <a:lnTo>
                  <a:pt x="3" y="191"/>
                </a:lnTo>
                <a:lnTo>
                  <a:pt x="2" y="194"/>
                </a:lnTo>
                <a:lnTo>
                  <a:pt x="0" y="198"/>
                </a:lnTo>
                <a:lnTo>
                  <a:pt x="0" y="202"/>
                </a:lnTo>
                <a:lnTo>
                  <a:pt x="0" y="202"/>
                </a:lnTo>
                <a:lnTo>
                  <a:pt x="0" y="207"/>
                </a:lnTo>
                <a:lnTo>
                  <a:pt x="3" y="212"/>
                </a:lnTo>
                <a:lnTo>
                  <a:pt x="3" y="212"/>
                </a:lnTo>
                <a:lnTo>
                  <a:pt x="9" y="216"/>
                </a:lnTo>
                <a:lnTo>
                  <a:pt x="14" y="216"/>
                </a:lnTo>
                <a:lnTo>
                  <a:pt x="14" y="216"/>
                </a:lnTo>
                <a:lnTo>
                  <a:pt x="20" y="214"/>
                </a:lnTo>
                <a:lnTo>
                  <a:pt x="20" y="214"/>
                </a:lnTo>
                <a:lnTo>
                  <a:pt x="34" y="207"/>
                </a:lnTo>
                <a:lnTo>
                  <a:pt x="49" y="198"/>
                </a:lnTo>
                <a:lnTo>
                  <a:pt x="60" y="185"/>
                </a:lnTo>
                <a:lnTo>
                  <a:pt x="71" y="173"/>
                </a:lnTo>
                <a:lnTo>
                  <a:pt x="71" y="173"/>
                </a:lnTo>
                <a:lnTo>
                  <a:pt x="80" y="158"/>
                </a:lnTo>
                <a:lnTo>
                  <a:pt x="85" y="142"/>
                </a:lnTo>
                <a:lnTo>
                  <a:pt x="89" y="125"/>
                </a:lnTo>
                <a:lnTo>
                  <a:pt x="90" y="109"/>
                </a:lnTo>
                <a:lnTo>
                  <a:pt x="90" y="109"/>
                </a:lnTo>
                <a:lnTo>
                  <a:pt x="89" y="91"/>
                </a:lnTo>
                <a:lnTo>
                  <a:pt x="85" y="75"/>
                </a:lnTo>
                <a:lnTo>
                  <a:pt x="80" y="58"/>
                </a:lnTo>
                <a:lnTo>
                  <a:pt x="71" y="44"/>
                </a:lnTo>
                <a:lnTo>
                  <a:pt x="71" y="44"/>
                </a:lnTo>
                <a:lnTo>
                  <a:pt x="60" y="31"/>
                </a:lnTo>
                <a:lnTo>
                  <a:pt x="49" y="18"/>
                </a:lnTo>
                <a:lnTo>
                  <a:pt x="34" y="9"/>
                </a:lnTo>
                <a:lnTo>
                  <a:pt x="20" y="2"/>
                </a:lnTo>
                <a:lnTo>
                  <a:pt x="20" y="2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4" name="稻壳儿_答辩小姐姐作品_28">
            <a:extLst>
              <a:ext uri="{FF2B5EF4-FFF2-40B4-BE49-F238E27FC236}">
                <a16:creationId xmlns:a16="http://schemas.microsoft.com/office/drawing/2014/main" id="{A149D221-502D-4EE1-B3CB-0B0086534961}"/>
              </a:ext>
            </a:extLst>
          </p:cNvPr>
          <p:cNvSpPr>
            <a:spLocks noEditPoints="1"/>
          </p:cNvSpPr>
          <p:nvPr/>
        </p:nvSpPr>
        <p:spPr bwMode="auto">
          <a:xfrm>
            <a:off x="7675984" y="2834866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5" name="稻壳儿_答辩小姐姐作品_29">
            <a:extLst>
              <a:ext uri="{FF2B5EF4-FFF2-40B4-BE49-F238E27FC236}">
                <a16:creationId xmlns:a16="http://schemas.microsoft.com/office/drawing/2014/main" id="{56F88528-017D-4555-BFC1-76F4721D927B}"/>
              </a:ext>
            </a:extLst>
          </p:cNvPr>
          <p:cNvSpPr>
            <a:spLocks noEditPoints="1"/>
          </p:cNvSpPr>
          <p:nvPr/>
        </p:nvSpPr>
        <p:spPr bwMode="auto">
          <a:xfrm>
            <a:off x="7666459" y="1164418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7" name="稻壳儿_答辩小姐姐作品_30">
            <a:extLst>
              <a:ext uri="{FF2B5EF4-FFF2-40B4-BE49-F238E27FC236}">
                <a16:creationId xmlns:a16="http://schemas.microsoft.com/office/drawing/2014/main" id="{ED19CBDA-BF64-4D92-97E6-94682F960C1F}"/>
              </a:ext>
            </a:extLst>
          </p:cNvPr>
          <p:cNvSpPr/>
          <p:nvPr/>
        </p:nvSpPr>
        <p:spPr bwMode="auto">
          <a:xfrm>
            <a:off x="4182967" y="1536575"/>
            <a:ext cx="84122" cy="84121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7" y="0"/>
              </a:cxn>
              <a:cxn ang="0">
                <a:pos x="34" y="0"/>
              </a:cxn>
              <a:cxn ang="0">
                <a:pos x="40" y="2"/>
              </a:cxn>
              <a:cxn ang="0">
                <a:pos x="49" y="10"/>
              </a:cxn>
              <a:cxn ang="0">
                <a:pos x="54" y="19"/>
              </a:cxn>
              <a:cxn ang="0">
                <a:pos x="56" y="24"/>
              </a:cxn>
              <a:cxn ang="0">
                <a:pos x="56" y="30"/>
              </a:cxn>
              <a:cxn ang="0">
                <a:pos x="56" y="30"/>
              </a:cxn>
              <a:cxn ang="0">
                <a:pos x="56" y="35"/>
              </a:cxn>
              <a:cxn ang="0">
                <a:pos x="54" y="40"/>
              </a:cxn>
              <a:cxn ang="0">
                <a:pos x="49" y="49"/>
              </a:cxn>
              <a:cxn ang="0">
                <a:pos x="40" y="55"/>
              </a:cxn>
              <a:cxn ang="0">
                <a:pos x="34" y="57"/>
              </a:cxn>
              <a:cxn ang="0">
                <a:pos x="27" y="57"/>
              </a:cxn>
              <a:cxn ang="0">
                <a:pos x="27" y="57"/>
              </a:cxn>
              <a:cxn ang="0">
                <a:pos x="22" y="57"/>
              </a:cxn>
              <a:cxn ang="0">
                <a:pos x="16" y="55"/>
              </a:cxn>
              <a:cxn ang="0">
                <a:pos x="7" y="49"/>
              </a:cxn>
              <a:cxn ang="0">
                <a:pos x="2" y="40"/>
              </a:cxn>
              <a:cxn ang="0">
                <a:pos x="0" y="35"/>
              </a:cxn>
              <a:cxn ang="0">
                <a:pos x="0" y="30"/>
              </a:cxn>
              <a:cxn ang="0">
                <a:pos x="0" y="30"/>
              </a:cxn>
              <a:cxn ang="0">
                <a:pos x="0" y="24"/>
              </a:cxn>
              <a:cxn ang="0">
                <a:pos x="2" y="19"/>
              </a:cxn>
              <a:cxn ang="0">
                <a:pos x="7" y="10"/>
              </a:cxn>
              <a:cxn ang="0">
                <a:pos x="16" y="2"/>
              </a:cxn>
              <a:cxn ang="0">
                <a:pos x="22" y="0"/>
              </a:cxn>
              <a:cxn ang="0">
                <a:pos x="27" y="0"/>
              </a:cxn>
              <a:cxn ang="0">
                <a:pos x="27" y="0"/>
              </a:cxn>
            </a:cxnLst>
            <a:rect l="0" t="0" r="r" b="b"/>
            <a:pathLst>
              <a:path w="56" h="57">
                <a:moveTo>
                  <a:pt x="27" y="0"/>
                </a:moveTo>
                <a:lnTo>
                  <a:pt x="27" y="0"/>
                </a:lnTo>
                <a:lnTo>
                  <a:pt x="34" y="0"/>
                </a:lnTo>
                <a:lnTo>
                  <a:pt x="40" y="2"/>
                </a:lnTo>
                <a:lnTo>
                  <a:pt x="49" y="10"/>
                </a:lnTo>
                <a:lnTo>
                  <a:pt x="54" y="19"/>
                </a:lnTo>
                <a:lnTo>
                  <a:pt x="56" y="24"/>
                </a:lnTo>
                <a:lnTo>
                  <a:pt x="56" y="30"/>
                </a:lnTo>
                <a:lnTo>
                  <a:pt x="56" y="30"/>
                </a:lnTo>
                <a:lnTo>
                  <a:pt x="56" y="35"/>
                </a:lnTo>
                <a:lnTo>
                  <a:pt x="54" y="40"/>
                </a:lnTo>
                <a:lnTo>
                  <a:pt x="49" y="49"/>
                </a:lnTo>
                <a:lnTo>
                  <a:pt x="40" y="55"/>
                </a:lnTo>
                <a:lnTo>
                  <a:pt x="34" y="57"/>
                </a:lnTo>
                <a:lnTo>
                  <a:pt x="27" y="57"/>
                </a:lnTo>
                <a:lnTo>
                  <a:pt x="27" y="57"/>
                </a:lnTo>
                <a:lnTo>
                  <a:pt x="22" y="57"/>
                </a:lnTo>
                <a:lnTo>
                  <a:pt x="16" y="55"/>
                </a:lnTo>
                <a:lnTo>
                  <a:pt x="7" y="49"/>
                </a:lnTo>
                <a:lnTo>
                  <a:pt x="2" y="40"/>
                </a:lnTo>
                <a:lnTo>
                  <a:pt x="0" y="35"/>
                </a:lnTo>
                <a:lnTo>
                  <a:pt x="0" y="30"/>
                </a:lnTo>
                <a:lnTo>
                  <a:pt x="0" y="30"/>
                </a:lnTo>
                <a:lnTo>
                  <a:pt x="0" y="24"/>
                </a:lnTo>
                <a:lnTo>
                  <a:pt x="2" y="19"/>
                </a:lnTo>
                <a:lnTo>
                  <a:pt x="7" y="10"/>
                </a:lnTo>
                <a:lnTo>
                  <a:pt x="16" y="2"/>
                </a:lnTo>
                <a:lnTo>
                  <a:pt x="22" y="0"/>
                </a:lnTo>
                <a:lnTo>
                  <a:pt x="27" y="0"/>
                </a:lnTo>
                <a:lnTo>
                  <a:pt x="27" y="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8" name="稻壳儿_答辩小姐姐作品_31">
            <a:extLst>
              <a:ext uri="{FF2B5EF4-FFF2-40B4-BE49-F238E27FC236}">
                <a16:creationId xmlns:a16="http://schemas.microsoft.com/office/drawing/2014/main" id="{CFE2C8C3-0ABA-497F-B2CD-279AC33B28C7}"/>
              </a:ext>
            </a:extLst>
          </p:cNvPr>
          <p:cNvSpPr/>
          <p:nvPr/>
        </p:nvSpPr>
        <p:spPr bwMode="auto">
          <a:xfrm>
            <a:off x="4369239" y="1536575"/>
            <a:ext cx="87127" cy="84121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29" y="0"/>
              </a:cxn>
              <a:cxn ang="0">
                <a:pos x="35" y="0"/>
              </a:cxn>
              <a:cxn ang="0">
                <a:pos x="40" y="2"/>
              </a:cxn>
              <a:cxn ang="0">
                <a:pos x="49" y="10"/>
              </a:cxn>
              <a:cxn ang="0">
                <a:pos x="55" y="19"/>
              </a:cxn>
              <a:cxn ang="0">
                <a:pos x="56" y="24"/>
              </a:cxn>
              <a:cxn ang="0">
                <a:pos x="58" y="30"/>
              </a:cxn>
              <a:cxn ang="0">
                <a:pos x="58" y="30"/>
              </a:cxn>
              <a:cxn ang="0">
                <a:pos x="56" y="35"/>
              </a:cxn>
              <a:cxn ang="0">
                <a:pos x="55" y="40"/>
              </a:cxn>
              <a:cxn ang="0">
                <a:pos x="49" y="49"/>
              </a:cxn>
              <a:cxn ang="0">
                <a:pos x="40" y="55"/>
              </a:cxn>
              <a:cxn ang="0">
                <a:pos x="35" y="57"/>
              </a:cxn>
              <a:cxn ang="0">
                <a:pos x="29" y="57"/>
              </a:cxn>
              <a:cxn ang="0">
                <a:pos x="29" y="57"/>
              </a:cxn>
              <a:cxn ang="0">
                <a:pos x="24" y="57"/>
              </a:cxn>
              <a:cxn ang="0">
                <a:pos x="18" y="55"/>
              </a:cxn>
              <a:cxn ang="0">
                <a:pos x="9" y="49"/>
              </a:cxn>
              <a:cxn ang="0">
                <a:pos x="4" y="40"/>
              </a:cxn>
              <a:cxn ang="0">
                <a:pos x="2" y="35"/>
              </a:cxn>
              <a:cxn ang="0">
                <a:pos x="0" y="30"/>
              </a:cxn>
              <a:cxn ang="0">
                <a:pos x="0" y="30"/>
              </a:cxn>
              <a:cxn ang="0">
                <a:pos x="2" y="24"/>
              </a:cxn>
              <a:cxn ang="0">
                <a:pos x="4" y="19"/>
              </a:cxn>
              <a:cxn ang="0">
                <a:pos x="9" y="10"/>
              </a:cxn>
              <a:cxn ang="0">
                <a:pos x="18" y="2"/>
              </a:cxn>
              <a:cxn ang="0">
                <a:pos x="24" y="0"/>
              </a:cxn>
              <a:cxn ang="0">
                <a:pos x="29" y="0"/>
              </a:cxn>
              <a:cxn ang="0">
                <a:pos x="29" y="0"/>
              </a:cxn>
            </a:cxnLst>
            <a:rect l="0" t="0" r="r" b="b"/>
            <a:pathLst>
              <a:path w="58" h="57">
                <a:moveTo>
                  <a:pt x="29" y="0"/>
                </a:moveTo>
                <a:lnTo>
                  <a:pt x="29" y="0"/>
                </a:lnTo>
                <a:lnTo>
                  <a:pt x="35" y="0"/>
                </a:lnTo>
                <a:lnTo>
                  <a:pt x="40" y="2"/>
                </a:lnTo>
                <a:lnTo>
                  <a:pt x="49" y="10"/>
                </a:lnTo>
                <a:lnTo>
                  <a:pt x="55" y="19"/>
                </a:lnTo>
                <a:lnTo>
                  <a:pt x="56" y="24"/>
                </a:lnTo>
                <a:lnTo>
                  <a:pt x="58" y="30"/>
                </a:lnTo>
                <a:lnTo>
                  <a:pt x="58" y="30"/>
                </a:lnTo>
                <a:lnTo>
                  <a:pt x="56" y="35"/>
                </a:lnTo>
                <a:lnTo>
                  <a:pt x="55" y="40"/>
                </a:lnTo>
                <a:lnTo>
                  <a:pt x="49" y="49"/>
                </a:lnTo>
                <a:lnTo>
                  <a:pt x="40" y="55"/>
                </a:lnTo>
                <a:lnTo>
                  <a:pt x="35" y="57"/>
                </a:lnTo>
                <a:lnTo>
                  <a:pt x="29" y="57"/>
                </a:lnTo>
                <a:lnTo>
                  <a:pt x="29" y="57"/>
                </a:lnTo>
                <a:lnTo>
                  <a:pt x="24" y="57"/>
                </a:lnTo>
                <a:lnTo>
                  <a:pt x="18" y="55"/>
                </a:lnTo>
                <a:lnTo>
                  <a:pt x="9" y="49"/>
                </a:lnTo>
                <a:lnTo>
                  <a:pt x="4" y="40"/>
                </a:lnTo>
                <a:lnTo>
                  <a:pt x="2" y="35"/>
                </a:lnTo>
                <a:lnTo>
                  <a:pt x="0" y="30"/>
                </a:lnTo>
                <a:lnTo>
                  <a:pt x="0" y="30"/>
                </a:lnTo>
                <a:lnTo>
                  <a:pt x="2" y="24"/>
                </a:lnTo>
                <a:lnTo>
                  <a:pt x="4" y="19"/>
                </a:lnTo>
                <a:lnTo>
                  <a:pt x="9" y="10"/>
                </a:lnTo>
                <a:lnTo>
                  <a:pt x="18" y="2"/>
                </a:lnTo>
                <a:lnTo>
                  <a:pt x="24" y="0"/>
                </a:lnTo>
                <a:lnTo>
                  <a:pt x="29" y="0"/>
                </a:lnTo>
                <a:lnTo>
                  <a:pt x="29" y="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9" name="稻壳儿_答辩小姐姐作品_32">
            <a:extLst>
              <a:ext uri="{FF2B5EF4-FFF2-40B4-BE49-F238E27FC236}">
                <a16:creationId xmlns:a16="http://schemas.microsoft.com/office/drawing/2014/main" id="{32D2882A-2DD6-4F4D-8D17-9DF016FAFED0}"/>
              </a:ext>
            </a:extLst>
          </p:cNvPr>
          <p:cNvSpPr/>
          <p:nvPr/>
        </p:nvSpPr>
        <p:spPr bwMode="auto">
          <a:xfrm>
            <a:off x="4032750" y="1167040"/>
            <a:ext cx="513747" cy="357518"/>
          </a:xfrm>
          <a:custGeom>
            <a:avLst/>
            <a:gdLst/>
            <a:ahLst/>
            <a:cxnLst>
              <a:cxn ang="0">
                <a:pos x="325" y="91"/>
              </a:cxn>
              <a:cxn ang="0">
                <a:pos x="149" y="91"/>
              </a:cxn>
              <a:cxn ang="0">
                <a:pos x="140" y="98"/>
              </a:cxn>
              <a:cxn ang="0">
                <a:pos x="138" y="105"/>
              </a:cxn>
              <a:cxn ang="0">
                <a:pos x="143" y="116"/>
              </a:cxn>
              <a:cxn ang="0">
                <a:pos x="307" y="120"/>
              </a:cxn>
              <a:cxn ang="0">
                <a:pos x="297" y="149"/>
              </a:cxn>
              <a:cxn ang="0">
                <a:pos x="143" y="149"/>
              </a:cxn>
              <a:cxn ang="0">
                <a:pos x="134" y="156"/>
              </a:cxn>
              <a:cxn ang="0">
                <a:pos x="132" y="161"/>
              </a:cxn>
              <a:cxn ang="0">
                <a:pos x="138" y="172"/>
              </a:cxn>
              <a:cxn ang="0">
                <a:pos x="290" y="176"/>
              </a:cxn>
              <a:cxn ang="0">
                <a:pos x="281" y="203"/>
              </a:cxn>
              <a:cxn ang="0">
                <a:pos x="111" y="120"/>
              </a:cxn>
              <a:cxn ang="0">
                <a:pos x="107" y="91"/>
              </a:cxn>
              <a:cxn ang="0">
                <a:pos x="103" y="53"/>
              </a:cxn>
              <a:cxn ang="0">
                <a:pos x="96" y="45"/>
              </a:cxn>
              <a:cxn ang="0">
                <a:pos x="53" y="20"/>
              </a:cxn>
              <a:cxn ang="0">
                <a:pos x="15" y="2"/>
              </a:cxn>
              <a:cxn ang="0">
                <a:pos x="6" y="2"/>
              </a:cxn>
              <a:cxn ang="0">
                <a:pos x="0" y="11"/>
              </a:cxn>
              <a:cxn ang="0">
                <a:pos x="2" y="22"/>
              </a:cxn>
              <a:cxn ang="0">
                <a:pos x="15" y="34"/>
              </a:cxn>
              <a:cxn ang="0">
                <a:pos x="62" y="56"/>
              </a:cxn>
              <a:cxn ang="0">
                <a:pos x="71" y="63"/>
              </a:cxn>
              <a:cxn ang="0">
                <a:pos x="73" y="71"/>
              </a:cxn>
              <a:cxn ang="0">
                <a:pos x="93" y="217"/>
              </a:cxn>
              <a:cxn ang="0">
                <a:pos x="94" y="227"/>
              </a:cxn>
              <a:cxn ang="0">
                <a:pos x="100" y="234"/>
              </a:cxn>
              <a:cxn ang="0">
                <a:pos x="111" y="237"/>
              </a:cxn>
              <a:cxn ang="0">
                <a:pos x="288" y="237"/>
              </a:cxn>
              <a:cxn ang="0">
                <a:pos x="292" y="236"/>
              </a:cxn>
              <a:cxn ang="0">
                <a:pos x="303" y="230"/>
              </a:cxn>
              <a:cxn ang="0">
                <a:pos x="305" y="221"/>
              </a:cxn>
              <a:cxn ang="0">
                <a:pos x="341" y="118"/>
              </a:cxn>
              <a:cxn ang="0">
                <a:pos x="343" y="103"/>
              </a:cxn>
              <a:cxn ang="0">
                <a:pos x="337" y="94"/>
              </a:cxn>
              <a:cxn ang="0">
                <a:pos x="325" y="91"/>
              </a:cxn>
            </a:cxnLst>
            <a:rect l="0" t="0" r="r" b="b"/>
            <a:pathLst>
              <a:path w="343" h="237">
                <a:moveTo>
                  <a:pt x="325" y="91"/>
                </a:moveTo>
                <a:lnTo>
                  <a:pt x="325" y="91"/>
                </a:lnTo>
                <a:lnTo>
                  <a:pt x="149" y="91"/>
                </a:lnTo>
                <a:lnTo>
                  <a:pt x="149" y="91"/>
                </a:lnTo>
                <a:lnTo>
                  <a:pt x="143" y="92"/>
                </a:lnTo>
                <a:lnTo>
                  <a:pt x="140" y="98"/>
                </a:lnTo>
                <a:lnTo>
                  <a:pt x="138" y="105"/>
                </a:lnTo>
                <a:lnTo>
                  <a:pt x="138" y="105"/>
                </a:lnTo>
                <a:lnTo>
                  <a:pt x="140" y="111"/>
                </a:lnTo>
                <a:lnTo>
                  <a:pt x="143" y="116"/>
                </a:lnTo>
                <a:lnTo>
                  <a:pt x="149" y="120"/>
                </a:lnTo>
                <a:lnTo>
                  <a:pt x="307" y="120"/>
                </a:lnTo>
                <a:lnTo>
                  <a:pt x="297" y="149"/>
                </a:lnTo>
                <a:lnTo>
                  <a:pt x="297" y="149"/>
                </a:lnTo>
                <a:lnTo>
                  <a:pt x="143" y="149"/>
                </a:lnTo>
                <a:lnTo>
                  <a:pt x="143" y="149"/>
                </a:lnTo>
                <a:lnTo>
                  <a:pt x="138" y="152"/>
                </a:lnTo>
                <a:lnTo>
                  <a:pt x="134" y="156"/>
                </a:lnTo>
                <a:lnTo>
                  <a:pt x="132" y="161"/>
                </a:lnTo>
                <a:lnTo>
                  <a:pt x="132" y="161"/>
                </a:lnTo>
                <a:lnTo>
                  <a:pt x="134" y="169"/>
                </a:lnTo>
                <a:lnTo>
                  <a:pt x="138" y="172"/>
                </a:lnTo>
                <a:lnTo>
                  <a:pt x="143" y="176"/>
                </a:lnTo>
                <a:lnTo>
                  <a:pt x="290" y="176"/>
                </a:lnTo>
                <a:lnTo>
                  <a:pt x="290" y="176"/>
                </a:lnTo>
                <a:lnTo>
                  <a:pt x="281" y="203"/>
                </a:lnTo>
                <a:lnTo>
                  <a:pt x="122" y="203"/>
                </a:lnTo>
                <a:lnTo>
                  <a:pt x="111" y="120"/>
                </a:lnTo>
                <a:lnTo>
                  <a:pt x="107" y="91"/>
                </a:lnTo>
                <a:lnTo>
                  <a:pt x="107" y="91"/>
                </a:lnTo>
                <a:lnTo>
                  <a:pt x="103" y="53"/>
                </a:lnTo>
                <a:lnTo>
                  <a:pt x="103" y="53"/>
                </a:lnTo>
                <a:lnTo>
                  <a:pt x="102" y="49"/>
                </a:lnTo>
                <a:lnTo>
                  <a:pt x="96" y="45"/>
                </a:lnTo>
                <a:lnTo>
                  <a:pt x="80" y="33"/>
                </a:lnTo>
                <a:lnTo>
                  <a:pt x="53" y="20"/>
                </a:ln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6" y="2"/>
                </a:lnTo>
                <a:lnTo>
                  <a:pt x="2" y="5"/>
                </a:lnTo>
                <a:lnTo>
                  <a:pt x="0" y="11"/>
                </a:lnTo>
                <a:lnTo>
                  <a:pt x="0" y="16"/>
                </a:lnTo>
                <a:lnTo>
                  <a:pt x="2" y="22"/>
                </a:lnTo>
                <a:lnTo>
                  <a:pt x="7" y="29"/>
                </a:lnTo>
                <a:lnTo>
                  <a:pt x="15" y="34"/>
                </a:lnTo>
                <a:lnTo>
                  <a:pt x="62" y="56"/>
                </a:lnTo>
                <a:lnTo>
                  <a:pt x="62" y="56"/>
                </a:lnTo>
                <a:lnTo>
                  <a:pt x="67" y="60"/>
                </a:lnTo>
                <a:lnTo>
                  <a:pt x="71" y="63"/>
                </a:lnTo>
                <a:lnTo>
                  <a:pt x="73" y="71"/>
                </a:lnTo>
                <a:lnTo>
                  <a:pt x="73" y="71"/>
                </a:lnTo>
                <a:lnTo>
                  <a:pt x="93" y="217"/>
                </a:lnTo>
                <a:lnTo>
                  <a:pt x="93" y="217"/>
                </a:lnTo>
                <a:lnTo>
                  <a:pt x="93" y="221"/>
                </a:lnTo>
                <a:lnTo>
                  <a:pt x="94" y="227"/>
                </a:lnTo>
                <a:lnTo>
                  <a:pt x="98" y="230"/>
                </a:lnTo>
                <a:lnTo>
                  <a:pt x="100" y="234"/>
                </a:lnTo>
                <a:lnTo>
                  <a:pt x="105" y="236"/>
                </a:lnTo>
                <a:lnTo>
                  <a:pt x="111" y="237"/>
                </a:lnTo>
                <a:lnTo>
                  <a:pt x="111" y="237"/>
                </a:lnTo>
                <a:lnTo>
                  <a:pt x="288" y="237"/>
                </a:lnTo>
                <a:lnTo>
                  <a:pt x="288" y="237"/>
                </a:lnTo>
                <a:lnTo>
                  <a:pt x="292" y="236"/>
                </a:lnTo>
                <a:lnTo>
                  <a:pt x="297" y="234"/>
                </a:lnTo>
                <a:lnTo>
                  <a:pt x="303" y="230"/>
                </a:lnTo>
                <a:lnTo>
                  <a:pt x="305" y="225"/>
                </a:lnTo>
                <a:lnTo>
                  <a:pt x="305" y="221"/>
                </a:lnTo>
                <a:lnTo>
                  <a:pt x="341" y="118"/>
                </a:lnTo>
                <a:lnTo>
                  <a:pt x="341" y="118"/>
                </a:lnTo>
                <a:lnTo>
                  <a:pt x="341" y="114"/>
                </a:lnTo>
                <a:lnTo>
                  <a:pt x="343" y="103"/>
                </a:lnTo>
                <a:lnTo>
                  <a:pt x="341" y="100"/>
                </a:lnTo>
                <a:lnTo>
                  <a:pt x="337" y="94"/>
                </a:lnTo>
                <a:lnTo>
                  <a:pt x="334" y="92"/>
                </a:lnTo>
                <a:lnTo>
                  <a:pt x="325" y="91"/>
                </a:lnTo>
                <a:lnTo>
                  <a:pt x="325" y="91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90" name="稻壳儿_答辩小姐姐作品_33">
            <a:extLst>
              <a:ext uri="{FF2B5EF4-FFF2-40B4-BE49-F238E27FC236}">
                <a16:creationId xmlns:a16="http://schemas.microsoft.com/office/drawing/2014/main" id="{BAFD90AC-10C3-434A-B868-31A048DA401C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5593101-C774-4C76-A688-BD470C69ADC6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项目展示</a:t>
              </a: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C7DCBDB9-177B-42A5-AD03-C321CB7C3C43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DAD8B2F5-AD3B-470D-9232-A3595F6AA554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56EDF861-325A-4B29-B375-DA59BE755F7C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758FC001-F502-4DE5-8798-91F3F727EB0C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9F1AD016-70EE-4B01-9181-03C347165BBA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CAF5D178-9C0C-4AA7-9280-33EED64A7C37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721A1E-C12A-4FC1-ABFD-F303A42EBA49}"/>
              </a:ext>
            </a:extLst>
          </p:cNvPr>
          <p:cNvGrpSpPr/>
          <p:nvPr/>
        </p:nvGrpSpPr>
        <p:grpSpPr>
          <a:xfrm>
            <a:off x="4772282" y="1378731"/>
            <a:ext cx="2647436" cy="3927079"/>
            <a:chOff x="4772282" y="1378731"/>
            <a:chExt cx="2647436" cy="3927079"/>
          </a:xfrm>
        </p:grpSpPr>
        <p:sp>
          <p:nvSpPr>
            <p:cNvPr id="27" name="稻壳儿_答辩小姐姐作品_1">
              <a:extLst>
                <a:ext uri="{FF2B5EF4-FFF2-40B4-BE49-F238E27FC236}">
                  <a16:creationId xmlns:a16="http://schemas.microsoft.com/office/drawing/2014/main" id="{5865C078-7E2A-4BD3-BEAB-D43DC77A81A6}"/>
                </a:ext>
              </a:extLst>
            </p:cNvPr>
            <p:cNvSpPr/>
            <p:nvPr/>
          </p:nvSpPr>
          <p:spPr bwMode="auto">
            <a:xfrm>
              <a:off x="7402900" y="2044456"/>
              <a:ext cx="16818" cy="222843"/>
            </a:xfrm>
            <a:custGeom>
              <a:avLst/>
              <a:gdLst>
                <a:gd name="T0" fmla="*/ 0 w 54"/>
                <a:gd name="T1" fmla="*/ 31 h 702"/>
                <a:gd name="T2" fmla="*/ 0 w 54"/>
                <a:gd name="T3" fmla="*/ 31 h 702"/>
                <a:gd name="T4" fmla="*/ 32 w 54"/>
                <a:gd name="T5" fmla="*/ 0 h 702"/>
                <a:gd name="T6" fmla="*/ 32 w 54"/>
                <a:gd name="T7" fmla="*/ 0 h 702"/>
                <a:gd name="T8" fmla="*/ 53 w 54"/>
                <a:gd name="T9" fmla="*/ 31 h 702"/>
                <a:gd name="T10" fmla="*/ 53 w 54"/>
                <a:gd name="T11" fmla="*/ 669 h 702"/>
                <a:gd name="T12" fmla="*/ 32 w 54"/>
                <a:gd name="T13" fmla="*/ 701 h 702"/>
                <a:gd name="T14" fmla="*/ 32 w 54"/>
                <a:gd name="T15" fmla="*/ 701 h 702"/>
                <a:gd name="T16" fmla="*/ 0 w 54"/>
                <a:gd name="T17" fmla="*/ 669 h 702"/>
                <a:gd name="T18" fmla="*/ 0 w 54"/>
                <a:gd name="T19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02">
                  <a:moveTo>
                    <a:pt x="0" y="31"/>
                  </a:moveTo>
                  <a:lnTo>
                    <a:pt x="0" y="31"/>
                  </a:lnTo>
                  <a:cubicBezTo>
                    <a:pt x="0" y="10"/>
                    <a:pt x="10" y="0"/>
                    <a:pt x="32" y="0"/>
                  </a:cubicBezTo>
                  <a:lnTo>
                    <a:pt x="32" y="0"/>
                  </a:lnTo>
                  <a:cubicBezTo>
                    <a:pt x="42" y="0"/>
                    <a:pt x="53" y="10"/>
                    <a:pt x="53" y="31"/>
                  </a:cubicBezTo>
                  <a:cubicBezTo>
                    <a:pt x="53" y="669"/>
                    <a:pt x="53" y="669"/>
                    <a:pt x="53" y="669"/>
                  </a:cubicBezTo>
                  <a:cubicBezTo>
                    <a:pt x="53" y="690"/>
                    <a:pt x="42" y="701"/>
                    <a:pt x="32" y="701"/>
                  </a:cubicBezTo>
                  <a:lnTo>
                    <a:pt x="32" y="701"/>
                  </a:lnTo>
                  <a:cubicBezTo>
                    <a:pt x="10" y="701"/>
                    <a:pt x="0" y="690"/>
                    <a:pt x="0" y="669"/>
                  </a:cubicBezTo>
                  <a:lnTo>
                    <a:pt x="0" y="31"/>
                  </a:lnTo>
                </a:path>
              </a:pathLst>
            </a:custGeom>
            <a:solidFill>
              <a:srgbClr val="2A2E35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8" name="稻壳儿_答辩小姐姐作品_2">
              <a:extLst>
                <a:ext uri="{FF2B5EF4-FFF2-40B4-BE49-F238E27FC236}">
                  <a16:creationId xmlns:a16="http://schemas.microsoft.com/office/drawing/2014/main" id="{42BB64D7-7DB4-477D-B24E-6877AF49C514}"/>
                </a:ext>
              </a:extLst>
            </p:cNvPr>
            <p:cNvSpPr/>
            <p:nvPr/>
          </p:nvSpPr>
          <p:spPr bwMode="auto">
            <a:xfrm>
              <a:off x="7402900" y="2310746"/>
              <a:ext cx="16818" cy="222843"/>
            </a:xfrm>
            <a:custGeom>
              <a:avLst/>
              <a:gdLst>
                <a:gd name="T0" fmla="*/ 0 w 54"/>
                <a:gd name="T1" fmla="*/ 32 h 702"/>
                <a:gd name="T2" fmla="*/ 0 w 54"/>
                <a:gd name="T3" fmla="*/ 32 h 702"/>
                <a:gd name="T4" fmla="*/ 32 w 54"/>
                <a:gd name="T5" fmla="*/ 0 h 702"/>
                <a:gd name="T6" fmla="*/ 32 w 54"/>
                <a:gd name="T7" fmla="*/ 0 h 702"/>
                <a:gd name="T8" fmla="*/ 53 w 54"/>
                <a:gd name="T9" fmla="*/ 32 h 702"/>
                <a:gd name="T10" fmla="*/ 53 w 54"/>
                <a:gd name="T11" fmla="*/ 659 h 702"/>
                <a:gd name="T12" fmla="*/ 32 w 54"/>
                <a:gd name="T13" fmla="*/ 701 h 702"/>
                <a:gd name="T14" fmla="*/ 32 w 54"/>
                <a:gd name="T15" fmla="*/ 701 h 702"/>
                <a:gd name="T16" fmla="*/ 0 w 54"/>
                <a:gd name="T17" fmla="*/ 659 h 702"/>
                <a:gd name="T18" fmla="*/ 0 w 54"/>
                <a:gd name="T19" fmla="*/ 3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02">
                  <a:moveTo>
                    <a:pt x="0" y="32"/>
                  </a:moveTo>
                  <a:lnTo>
                    <a:pt x="0" y="32"/>
                  </a:lnTo>
                  <a:cubicBezTo>
                    <a:pt x="0" y="11"/>
                    <a:pt x="10" y="0"/>
                    <a:pt x="32" y="0"/>
                  </a:cubicBezTo>
                  <a:lnTo>
                    <a:pt x="32" y="0"/>
                  </a:lnTo>
                  <a:cubicBezTo>
                    <a:pt x="42" y="0"/>
                    <a:pt x="53" y="11"/>
                    <a:pt x="53" y="32"/>
                  </a:cubicBezTo>
                  <a:cubicBezTo>
                    <a:pt x="53" y="659"/>
                    <a:pt x="53" y="659"/>
                    <a:pt x="53" y="659"/>
                  </a:cubicBezTo>
                  <a:cubicBezTo>
                    <a:pt x="53" y="680"/>
                    <a:pt x="42" y="701"/>
                    <a:pt x="32" y="701"/>
                  </a:cubicBezTo>
                  <a:lnTo>
                    <a:pt x="32" y="701"/>
                  </a:lnTo>
                  <a:cubicBezTo>
                    <a:pt x="10" y="701"/>
                    <a:pt x="0" y="680"/>
                    <a:pt x="0" y="659"/>
                  </a:cubicBezTo>
                  <a:lnTo>
                    <a:pt x="0" y="32"/>
                  </a:lnTo>
                </a:path>
              </a:pathLst>
            </a:custGeom>
            <a:solidFill>
              <a:srgbClr val="2A2E35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9" name="稻壳儿_答辩小姐姐作品_3">
              <a:extLst>
                <a:ext uri="{FF2B5EF4-FFF2-40B4-BE49-F238E27FC236}">
                  <a16:creationId xmlns:a16="http://schemas.microsoft.com/office/drawing/2014/main" id="{488DBFE4-21DB-480F-B96A-4691486E2454}"/>
                </a:ext>
              </a:extLst>
            </p:cNvPr>
            <p:cNvSpPr/>
            <p:nvPr/>
          </p:nvSpPr>
          <p:spPr bwMode="auto">
            <a:xfrm>
              <a:off x="4782093" y="1388541"/>
              <a:ext cx="2618004" cy="3907458"/>
            </a:xfrm>
            <a:custGeom>
              <a:avLst/>
              <a:gdLst>
                <a:gd name="T0" fmla="*/ 8235 w 8236"/>
                <a:gd name="T1" fmla="*/ 11741 h 12294"/>
                <a:gd name="T2" fmla="*/ 8235 w 8236"/>
                <a:gd name="T3" fmla="*/ 11741 h 12294"/>
                <a:gd name="T4" fmla="*/ 7683 w 8236"/>
                <a:gd name="T5" fmla="*/ 12293 h 12294"/>
                <a:gd name="T6" fmla="*/ 563 w 8236"/>
                <a:gd name="T7" fmla="*/ 12293 h 12294"/>
                <a:gd name="T8" fmla="*/ 0 w 8236"/>
                <a:gd name="T9" fmla="*/ 11741 h 12294"/>
                <a:gd name="T10" fmla="*/ 0 w 8236"/>
                <a:gd name="T11" fmla="*/ 553 h 12294"/>
                <a:gd name="T12" fmla="*/ 563 w 8236"/>
                <a:gd name="T13" fmla="*/ 0 h 12294"/>
                <a:gd name="T14" fmla="*/ 7683 w 8236"/>
                <a:gd name="T15" fmla="*/ 0 h 12294"/>
                <a:gd name="T16" fmla="*/ 8235 w 8236"/>
                <a:gd name="T17" fmla="*/ 553 h 12294"/>
                <a:gd name="T18" fmla="*/ 8235 w 8236"/>
                <a:gd name="T19" fmla="*/ 11741 h 12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36" h="12294">
                  <a:moveTo>
                    <a:pt x="8235" y="11741"/>
                  </a:moveTo>
                  <a:lnTo>
                    <a:pt x="8235" y="11741"/>
                  </a:lnTo>
                  <a:cubicBezTo>
                    <a:pt x="8235" y="12049"/>
                    <a:pt x="7991" y="12293"/>
                    <a:pt x="7683" y="12293"/>
                  </a:cubicBezTo>
                  <a:cubicBezTo>
                    <a:pt x="563" y="12293"/>
                    <a:pt x="563" y="12293"/>
                    <a:pt x="563" y="12293"/>
                  </a:cubicBezTo>
                  <a:cubicBezTo>
                    <a:pt x="255" y="12293"/>
                    <a:pt x="0" y="12049"/>
                    <a:pt x="0" y="11741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255"/>
                    <a:pt x="255" y="0"/>
                    <a:pt x="563" y="0"/>
                  </a:cubicBezTo>
                  <a:cubicBezTo>
                    <a:pt x="7683" y="0"/>
                    <a:pt x="7683" y="0"/>
                    <a:pt x="7683" y="0"/>
                  </a:cubicBezTo>
                  <a:cubicBezTo>
                    <a:pt x="7991" y="0"/>
                    <a:pt x="8235" y="255"/>
                    <a:pt x="8235" y="553"/>
                  </a:cubicBezTo>
                  <a:lnTo>
                    <a:pt x="8235" y="11741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1" name="稻壳儿_答辩小姐姐作品_4">
              <a:extLst>
                <a:ext uri="{FF2B5EF4-FFF2-40B4-BE49-F238E27FC236}">
                  <a16:creationId xmlns:a16="http://schemas.microsoft.com/office/drawing/2014/main" id="{3AC8D5F4-C8E5-4077-A2EB-3C9449071D8C}"/>
                </a:ext>
              </a:extLst>
            </p:cNvPr>
            <p:cNvSpPr/>
            <p:nvPr/>
          </p:nvSpPr>
          <p:spPr bwMode="auto">
            <a:xfrm>
              <a:off x="4772282" y="1378731"/>
              <a:ext cx="2637625" cy="3927079"/>
            </a:xfrm>
            <a:custGeom>
              <a:avLst/>
              <a:gdLst>
                <a:gd name="T0" fmla="*/ 7715 w 8300"/>
                <a:gd name="T1" fmla="*/ 12357 h 12358"/>
                <a:gd name="T2" fmla="*/ 7715 w 8300"/>
                <a:gd name="T3" fmla="*/ 12357 h 12358"/>
                <a:gd name="T4" fmla="*/ 595 w 8300"/>
                <a:gd name="T5" fmla="*/ 12357 h 12358"/>
                <a:gd name="T6" fmla="*/ 0 w 8300"/>
                <a:gd name="T7" fmla="*/ 11773 h 12358"/>
                <a:gd name="T8" fmla="*/ 0 w 8300"/>
                <a:gd name="T9" fmla="*/ 585 h 12358"/>
                <a:gd name="T10" fmla="*/ 595 w 8300"/>
                <a:gd name="T11" fmla="*/ 0 h 12358"/>
                <a:gd name="T12" fmla="*/ 7715 w 8300"/>
                <a:gd name="T13" fmla="*/ 0 h 12358"/>
                <a:gd name="T14" fmla="*/ 8299 w 8300"/>
                <a:gd name="T15" fmla="*/ 585 h 12358"/>
                <a:gd name="T16" fmla="*/ 8299 w 8300"/>
                <a:gd name="T17" fmla="*/ 11773 h 12358"/>
                <a:gd name="T18" fmla="*/ 7715 w 8300"/>
                <a:gd name="T19" fmla="*/ 12357 h 12358"/>
                <a:gd name="T20" fmla="*/ 595 w 8300"/>
                <a:gd name="T21" fmla="*/ 64 h 12358"/>
                <a:gd name="T22" fmla="*/ 595 w 8300"/>
                <a:gd name="T23" fmla="*/ 64 h 12358"/>
                <a:gd name="T24" fmla="*/ 64 w 8300"/>
                <a:gd name="T25" fmla="*/ 585 h 12358"/>
                <a:gd name="T26" fmla="*/ 64 w 8300"/>
                <a:gd name="T27" fmla="*/ 11773 h 12358"/>
                <a:gd name="T28" fmla="*/ 595 w 8300"/>
                <a:gd name="T29" fmla="*/ 12294 h 12358"/>
                <a:gd name="T30" fmla="*/ 7715 w 8300"/>
                <a:gd name="T31" fmla="*/ 12294 h 12358"/>
                <a:gd name="T32" fmla="*/ 8246 w 8300"/>
                <a:gd name="T33" fmla="*/ 11773 h 12358"/>
                <a:gd name="T34" fmla="*/ 8246 w 8300"/>
                <a:gd name="T35" fmla="*/ 585 h 12358"/>
                <a:gd name="T36" fmla="*/ 7715 w 8300"/>
                <a:gd name="T37" fmla="*/ 64 h 12358"/>
                <a:gd name="T38" fmla="*/ 595 w 8300"/>
                <a:gd name="T39" fmla="*/ 64 h 1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00" h="12358">
                  <a:moveTo>
                    <a:pt x="7715" y="12357"/>
                  </a:moveTo>
                  <a:lnTo>
                    <a:pt x="7715" y="12357"/>
                  </a:lnTo>
                  <a:cubicBezTo>
                    <a:pt x="595" y="12357"/>
                    <a:pt x="595" y="12357"/>
                    <a:pt x="595" y="12357"/>
                  </a:cubicBezTo>
                  <a:cubicBezTo>
                    <a:pt x="266" y="12357"/>
                    <a:pt x="0" y="12092"/>
                    <a:pt x="0" y="11773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266"/>
                    <a:pt x="266" y="0"/>
                    <a:pt x="595" y="0"/>
                  </a:cubicBezTo>
                  <a:cubicBezTo>
                    <a:pt x="7715" y="0"/>
                    <a:pt x="7715" y="0"/>
                    <a:pt x="7715" y="0"/>
                  </a:cubicBezTo>
                  <a:cubicBezTo>
                    <a:pt x="8044" y="0"/>
                    <a:pt x="8299" y="266"/>
                    <a:pt x="8299" y="585"/>
                  </a:cubicBezTo>
                  <a:cubicBezTo>
                    <a:pt x="8299" y="11773"/>
                    <a:pt x="8299" y="11773"/>
                    <a:pt x="8299" y="11773"/>
                  </a:cubicBezTo>
                  <a:cubicBezTo>
                    <a:pt x="8299" y="12092"/>
                    <a:pt x="8044" y="12357"/>
                    <a:pt x="7715" y="12357"/>
                  </a:cubicBezTo>
                  <a:close/>
                  <a:moveTo>
                    <a:pt x="595" y="64"/>
                  </a:moveTo>
                  <a:lnTo>
                    <a:pt x="595" y="64"/>
                  </a:lnTo>
                  <a:cubicBezTo>
                    <a:pt x="298" y="64"/>
                    <a:pt x="64" y="298"/>
                    <a:pt x="64" y="585"/>
                  </a:cubicBezTo>
                  <a:cubicBezTo>
                    <a:pt x="64" y="11773"/>
                    <a:pt x="64" y="11773"/>
                    <a:pt x="64" y="11773"/>
                  </a:cubicBezTo>
                  <a:cubicBezTo>
                    <a:pt x="64" y="12060"/>
                    <a:pt x="298" y="12294"/>
                    <a:pt x="595" y="12294"/>
                  </a:cubicBezTo>
                  <a:cubicBezTo>
                    <a:pt x="7715" y="12294"/>
                    <a:pt x="7715" y="12294"/>
                    <a:pt x="7715" y="12294"/>
                  </a:cubicBezTo>
                  <a:cubicBezTo>
                    <a:pt x="8001" y="12294"/>
                    <a:pt x="8246" y="12060"/>
                    <a:pt x="8246" y="11773"/>
                  </a:cubicBezTo>
                  <a:cubicBezTo>
                    <a:pt x="8246" y="585"/>
                    <a:pt x="8246" y="585"/>
                    <a:pt x="8246" y="585"/>
                  </a:cubicBezTo>
                  <a:cubicBezTo>
                    <a:pt x="8246" y="298"/>
                    <a:pt x="8001" y="64"/>
                    <a:pt x="7715" y="64"/>
                  </a:cubicBezTo>
                  <a:cubicBezTo>
                    <a:pt x="595" y="64"/>
                    <a:pt x="595" y="64"/>
                    <a:pt x="595" y="64"/>
                  </a:cubicBezTo>
                  <a:close/>
                </a:path>
              </a:pathLst>
            </a:custGeom>
            <a:solidFill>
              <a:srgbClr val="2A2E35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7" name="稻壳儿_答辩小姐姐作品_5">
              <a:extLst>
                <a:ext uri="{FF2B5EF4-FFF2-40B4-BE49-F238E27FC236}">
                  <a16:creationId xmlns:a16="http://schemas.microsoft.com/office/drawing/2014/main" id="{01A60AD4-D88F-448B-B517-9CC38AC8ECC3}"/>
                </a:ext>
              </a:extLst>
            </p:cNvPr>
            <p:cNvSpPr/>
            <p:nvPr/>
          </p:nvSpPr>
          <p:spPr bwMode="auto">
            <a:xfrm>
              <a:off x="5994391" y="5015693"/>
              <a:ext cx="199013" cy="199017"/>
            </a:xfrm>
            <a:custGeom>
              <a:avLst/>
              <a:gdLst>
                <a:gd name="T0" fmla="*/ 627 w 628"/>
                <a:gd name="T1" fmla="*/ 308 h 627"/>
                <a:gd name="T2" fmla="*/ 627 w 628"/>
                <a:gd name="T3" fmla="*/ 308 h 627"/>
                <a:gd name="T4" fmla="*/ 318 w 628"/>
                <a:gd name="T5" fmla="*/ 626 h 627"/>
                <a:gd name="T6" fmla="*/ 0 w 628"/>
                <a:gd name="T7" fmla="*/ 308 h 627"/>
                <a:gd name="T8" fmla="*/ 318 w 628"/>
                <a:gd name="T9" fmla="*/ 0 h 627"/>
                <a:gd name="T10" fmla="*/ 627 w 628"/>
                <a:gd name="T11" fmla="*/ 308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8" h="627">
                  <a:moveTo>
                    <a:pt x="627" y="308"/>
                  </a:moveTo>
                  <a:lnTo>
                    <a:pt x="627" y="308"/>
                  </a:lnTo>
                  <a:cubicBezTo>
                    <a:pt x="627" y="488"/>
                    <a:pt x="488" y="626"/>
                    <a:pt x="318" y="626"/>
                  </a:cubicBezTo>
                  <a:cubicBezTo>
                    <a:pt x="138" y="626"/>
                    <a:pt x="0" y="488"/>
                    <a:pt x="0" y="308"/>
                  </a:cubicBezTo>
                  <a:cubicBezTo>
                    <a:pt x="0" y="138"/>
                    <a:pt x="138" y="0"/>
                    <a:pt x="318" y="0"/>
                  </a:cubicBezTo>
                  <a:cubicBezTo>
                    <a:pt x="488" y="0"/>
                    <a:pt x="627" y="138"/>
                    <a:pt x="627" y="30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8" name="稻壳儿_答辩小姐姐作品_6">
              <a:extLst>
                <a:ext uri="{FF2B5EF4-FFF2-40B4-BE49-F238E27FC236}">
                  <a16:creationId xmlns:a16="http://schemas.microsoft.com/office/drawing/2014/main" id="{38DFC530-8FF7-4BA7-A472-BBE0EB48C814}"/>
                </a:ext>
              </a:extLst>
            </p:cNvPr>
            <p:cNvSpPr/>
            <p:nvPr/>
          </p:nvSpPr>
          <p:spPr bwMode="auto">
            <a:xfrm>
              <a:off x="6054656" y="5073156"/>
              <a:ext cx="78484" cy="81289"/>
            </a:xfrm>
            <a:custGeom>
              <a:avLst/>
              <a:gdLst>
                <a:gd name="T0" fmla="*/ 191 w 245"/>
                <a:gd name="T1" fmla="*/ 255 h 256"/>
                <a:gd name="T2" fmla="*/ 191 w 245"/>
                <a:gd name="T3" fmla="*/ 255 h 256"/>
                <a:gd name="T4" fmla="*/ 53 w 245"/>
                <a:gd name="T5" fmla="*/ 255 h 256"/>
                <a:gd name="T6" fmla="*/ 0 w 245"/>
                <a:gd name="T7" fmla="*/ 202 h 256"/>
                <a:gd name="T8" fmla="*/ 0 w 245"/>
                <a:gd name="T9" fmla="*/ 53 h 256"/>
                <a:gd name="T10" fmla="*/ 53 w 245"/>
                <a:gd name="T11" fmla="*/ 0 h 256"/>
                <a:gd name="T12" fmla="*/ 191 w 245"/>
                <a:gd name="T13" fmla="*/ 0 h 256"/>
                <a:gd name="T14" fmla="*/ 244 w 245"/>
                <a:gd name="T15" fmla="*/ 53 h 256"/>
                <a:gd name="T16" fmla="*/ 244 w 245"/>
                <a:gd name="T17" fmla="*/ 202 h 256"/>
                <a:gd name="T18" fmla="*/ 191 w 245"/>
                <a:gd name="T19" fmla="*/ 255 h 256"/>
                <a:gd name="T20" fmla="*/ 53 w 245"/>
                <a:gd name="T21" fmla="*/ 21 h 256"/>
                <a:gd name="T22" fmla="*/ 53 w 245"/>
                <a:gd name="T23" fmla="*/ 21 h 256"/>
                <a:gd name="T24" fmla="*/ 21 w 245"/>
                <a:gd name="T25" fmla="*/ 53 h 256"/>
                <a:gd name="T26" fmla="*/ 21 w 245"/>
                <a:gd name="T27" fmla="*/ 202 h 256"/>
                <a:gd name="T28" fmla="*/ 53 w 245"/>
                <a:gd name="T29" fmla="*/ 234 h 256"/>
                <a:gd name="T30" fmla="*/ 191 w 245"/>
                <a:gd name="T31" fmla="*/ 234 h 256"/>
                <a:gd name="T32" fmla="*/ 223 w 245"/>
                <a:gd name="T33" fmla="*/ 202 h 256"/>
                <a:gd name="T34" fmla="*/ 223 w 245"/>
                <a:gd name="T35" fmla="*/ 53 h 256"/>
                <a:gd name="T36" fmla="*/ 191 w 245"/>
                <a:gd name="T37" fmla="*/ 21 h 256"/>
                <a:gd name="T38" fmla="*/ 53 w 245"/>
                <a:gd name="T39" fmla="*/ 2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5" h="256">
                  <a:moveTo>
                    <a:pt x="191" y="255"/>
                  </a:moveTo>
                  <a:lnTo>
                    <a:pt x="191" y="255"/>
                  </a:lnTo>
                  <a:cubicBezTo>
                    <a:pt x="53" y="255"/>
                    <a:pt x="53" y="255"/>
                    <a:pt x="53" y="255"/>
                  </a:cubicBezTo>
                  <a:cubicBezTo>
                    <a:pt x="21" y="255"/>
                    <a:pt x="0" y="234"/>
                    <a:pt x="0" y="20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2"/>
                    <a:pt x="21" y="0"/>
                    <a:pt x="53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23" y="0"/>
                    <a:pt x="244" y="32"/>
                    <a:pt x="244" y="5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4" y="234"/>
                    <a:pt x="223" y="255"/>
                    <a:pt x="191" y="255"/>
                  </a:cubicBezTo>
                  <a:close/>
                  <a:moveTo>
                    <a:pt x="53" y="21"/>
                  </a:moveTo>
                  <a:lnTo>
                    <a:pt x="53" y="21"/>
                  </a:lnTo>
                  <a:cubicBezTo>
                    <a:pt x="32" y="21"/>
                    <a:pt x="21" y="43"/>
                    <a:pt x="21" y="53"/>
                  </a:cubicBezTo>
                  <a:cubicBezTo>
                    <a:pt x="21" y="202"/>
                    <a:pt x="21" y="202"/>
                    <a:pt x="21" y="202"/>
                  </a:cubicBezTo>
                  <a:cubicBezTo>
                    <a:pt x="21" y="223"/>
                    <a:pt x="32" y="234"/>
                    <a:pt x="53" y="234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212" y="234"/>
                    <a:pt x="223" y="223"/>
                    <a:pt x="223" y="202"/>
                  </a:cubicBezTo>
                  <a:cubicBezTo>
                    <a:pt x="223" y="53"/>
                    <a:pt x="223" y="53"/>
                    <a:pt x="223" y="53"/>
                  </a:cubicBezTo>
                  <a:cubicBezTo>
                    <a:pt x="223" y="43"/>
                    <a:pt x="212" y="21"/>
                    <a:pt x="191" y="21"/>
                  </a:cubicBezTo>
                  <a:cubicBezTo>
                    <a:pt x="53" y="21"/>
                    <a:pt x="53" y="21"/>
                    <a:pt x="53" y="21"/>
                  </a:cubicBezTo>
                  <a:close/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9" name="稻壳儿_答辩小姐姐作品_7">
              <a:extLst>
                <a:ext uri="{FF2B5EF4-FFF2-40B4-BE49-F238E27FC236}">
                  <a16:creationId xmlns:a16="http://schemas.microsoft.com/office/drawing/2014/main" id="{2347E040-5D55-4C4C-B7C9-A13F89538F14}"/>
                </a:ext>
              </a:extLst>
            </p:cNvPr>
            <p:cNvSpPr/>
            <p:nvPr/>
          </p:nvSpPr>
          <p:spPr bwMode="auto">
            <a:xfrm>
              <a:off x="6075678" y="1558126"/>
              <a:ext cx="37841" cy="37841"/>
            </a:xfrm>
            <a:custGeom>
              <a:avLst/>
              <a:gdLst>
                <a:gd name="T0" fmla="*/ 117 w 118"/>
                <a:gd name="T1" fmla="*/ 53 h 118"/>
                <a:gd name="T2" fmla="*/ 117 w 118"/>
                <a:gd name="T3" fmla="*/ 53 h 118"/>
                <a:gd name="T4" fmla="*/ 63 w 118"/>
                <a:gd name="T5" fmla="*/ 117 h 118"/>
                <a:gd name="T6" fmla="*/ 0 w 118"/>
                <a:gd name="T7" fmla="*/ 53 h 118"/>
                <a:gd name="T8" fmla="*/ 63 w 118"/>
                <a:gd name="T9" fmla="*/ 0 h 118"/>
                <a:gd name="T10" fmla="*/ 117 w 118"/>
                <a:gd name="T11" fmla="*/ 5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117" y="53"/>
                  </a:moveTo>
                  <a:lnTo>
                    <a:pt x="117" y="53"/>
                  </a:lnTo>
                  <a:cubicBezTo>
                    <a:pt x="117" y="85"/>
                    <a:pt x="95" y="117"/>
                    <a:pt x="63" y="117"/>
                  </a:cubicBezTo>
                  <a:cubicBezTo>
                    <a:pt x="32" y="117"/>
                    <a:pt x="0" y="85"/>
                    <a:pt x="0" y="53"/>
                  </a:cubicBezTo>
                  <a:cubicBezTo>
                    <a:pt x="0" y="22"/>
                    <a:pt x="32" y="0"/>
                    <a:pt x="63" y="0"/>
                  </a:cubicBezTo>
                  <a:cubicBezTo>
                    <a:pt x="95" y="0"/>
                    <a:pt x="117" y="22"/>
                    <a:pt x="117" y="5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0" name="稻壳儿_答辩小姐姐作品_8">
              <a:extLst>
                <a:ext uri="{FF2B5EF4-FFF2-40B4-BE49-F238E27FC236}">
                  <a16:creationId xmlns:a16="http://schemas.microsoft.com/office/drawing/2014/main" id="{067F2869-C0DC-43C1-8DDE-351FDFB5E030}"/>
                </a:ext>
              </a:extLst>
            </p:cNvPr>
            <p:cNvSpPr/>
            <p:nvPr/>
          </p:nvSpPr>
          <p:spPr bwMode="auto">
            <a:xfrm>
              <a:off x="4890008" y="1744529"/>
              <a:ext cx="2411984" cy="3188475"/>
            </a:xfrm>
            <a:custGeom>
              <a:avLst/>
              <a:gdLst>
                <a:gd name="T0" fmla="*/ 7587 w 7588"/>
                <a:gd name="T1" fmla="*/ 10030 h 10031"/>
                <a:gd name="T2" fmla="*/ 0 w 7588"/>
                <a:gd name="T3" fmla="*/ 10030 h 10031"/>
                <a:gd name="T4" fmla="*/ 0 w 7588"/>
                <a:gd name="T5" fmla="*/ 0 h 10031"/>
                <a:gd name="T6" fmla="*/ 7587 w 7588"/>
                <a:gd name="T7" fmla="*/ 0 h 10031"/>
                <a:gd name="T8" fmla="*/ 7587 w 7588"/>
                <a:gd name="T9" fmla="*/ 10030 h 10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88" h="10031">
                  <a:moveTo>
                    <a:pt x="7587" y="10030"/>
                  </a:moveTo>
                  <a:lnTo>
                    <a:pt x="0" y="10030"/>
                  </a:lnTo>
                  <a:lnTo>
                    <a:pt x="0" y="0"/>
                  </a:lnTo>
                  <a:lnTo>
                    <a:pt x="7587" y="0"/>
                  </a:lnTo>
                  <a:lnTo>
                    <a:pt x="7587" y="10030"/>
                  </a:ln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pic>
          <p:nvPicPr>
            <p:cNvPr id="4" name="稻壳儿_答辩小姐姐作品_34">
              <a:extLst>
                <a:ext uri="{FF2B5EF4-FFF2-40B4-BE49-F238E27FC236}">
                  <a16:creationId xmlns:a16="http://schemas.microsoft.com/office/drawing/2014/main" id="{1FBA86DF-8789-4FDE-ABBC-D46E3ED12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93840" y="1719003"/>
              <a:ext cx="2408151" cy="323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919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7" grpId="0" animBg="1"/>
      <p:bldP spid="88" grpId="0" animBg="1"/>
      <p:bldP spid="8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96E7C08A-24CB-4FD4-B71E-C241A938669C}"/>
              </a:ext>
            </a:extLst>
          </p:cNvPr>
          <p:cNvGrpSpPr/>
          <p:nvPr/>
        </p:nvGrpSpPr>
        <p:grpSpPr>
          <a:xfrm>
            <a:off x="1082675" y="1482725"/>
            <a:ext cx="10025063" cy="4649933"/>
            <a:chOff x="1082675" y="1482725"/>
            <a:chExt cx="10025063" cy="4649933"/>
          </a:xfrm>
        </p:grpSpPr>
        <p:sp>
          <p:nvSpPr>
            <p:cNvPr id="24581" name="稻壳儿_答辩小姐姐作品_1"/>
            <p:cNvSpPr>
              <a:spLocks noChangeArrowheads="1"/>
            </p:cNvSpPr>
            <p:nvPr/>
          </p:nvSpPr>
          <p:spPr bwMode="auto">
            <a:xfrm>
              <a:off x="5584825" y="1482725"/>
              <a:ext cx="1038225" cy="998538"/>
            </a:xfrm>
            <a:custGeom>
              <a:avLst/>
              <a:gdLst>
                <a:gd name="T0" fmla="*/ 0 w 1038469"/>
                <a:gd name="T1" fmla="*/ 0 h 998072"/>
                <a:gd name="T2" fmla="*/ 459794 w 1038469"/>
                <a:gd name="T3" fmla="*/ 0 h 998072"/>
                <a:gd name="T4" fmla="*/ 1038225 w 1038469"/>
                <a:gd name="T5" fmla="*/ 578837 h 998072"/>
                <a:gd name="T6" fmla="*/ 1038225 w 1038469"/>
                <a:gd name="T7" fmla="*/ 998538 h 998072"/>
                <a:gd name="T8" fmla="*/ 0 w 1038469"/>
                <a:gd name="T9" fmla="*/ 998538 h 9980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469"/>
                <a:gd name="T16" fmla="*/ 0 h 998072"/>
                <a:gd name="T17" fmla="*/ 1038469 w 1038469"/>
                <a:gd name="T18" fmla="*/ 998072 h 9980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469" h="998072">
                  <a:moveTo>
                    <a:pt x="0" y="0"/>
                  </a:moveTo>
                  <a:lnTo>
                    <a:pt x="459902" y="0"/>
                  </a:lnTo>
                  <a:cubicBezTo>
                    <a:pt x="779436" y="0"/>
                    <a:pt x="1038469" y="259033"/>
                    <a:pt x="1038469" y="578567"/>
                  </a:cubicBezTo>
                  <a:lnTo>
                    <a:pt x="1038469" y="998072"/>
                  </a:lnTo>
                  <a:lnTo>
                    <a:pt x="0" y="9980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FB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82" name="稻壳儿_答辩小姐姐作品_2"/>
            <p:cNvSpPr>
              <a:spLocks noChangeArrowheads="1"/>
            </p:cNvSpPr>
            <p:nvPr/>
          </p:nvSpPr>
          <p:spPr bwMode="auto">
            <a:xfrm flipH="1" flipV="1">
              <a:off x="5584825" y="4564063"/>
              <a:ext cx="1038225" cy="998537"/>
            </a:xfrm>
            <a:custGeom>
              <a:avLst/>
              <a:gdLst>
                <a:gd name="T0" fmla="*/ 0 w 1038469"/>
                <a:gd name="T1" fmla="*/ 0 h 998072"/>
                <a:gd name="T2" fmla="*/ 459794 w 1038469"/>
                <a:gd name="T3" fmla="*/ 0 h 998072"/>
                <a:gd name="T4" fmla="*/ 1038225 w 1038469"/>
                <a:gd name="T5" fmla="*/ 578837 h 998072"/>
                <a:gd name="T6" fmla="*/ 1038225 w 1038469"/>
                <a:gd name="T7" fmla="*/ 998537 h 998072"/>
                <a:gd name="T8" fmla="*/ 0 w 1038469"/>
                <a:gd name="T9" fmla="*/ 998537 h 9980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469"/>
                <a:gd name="T16" fmla="*/ 0 h 998072"/>
                <a:gd name="T17" fmla="*/ 1038469 w 1038469"/>
                <a:gd name="T18" fmla="*/ 998072 h 9980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469" h="998072">
                  <a:moveTo>
                    <a:pt x="0" y="0"/>
                  </a:moveTo>
                  <a:lnTo>
                    <a:pt x="459902" y="0"/>
                  </a:lnTo>
                  <a:cubicBezTo>
                    <a:pt x="779436" y="0"/>
                    <a:pt x="1038469" y="259033"/>
                    <a:pt x="1038469" y="578567"/>
                  </a:cubicBezTo>
                  <a:lnTo>
                    <a:pt x="1038469" y="998072"/>
                  </a:lnTo>
                  <a:lnTo>
                    <a:pt x="0" y="9980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83" name="稻壳儿_答辩小姐姐作品_3"/>
            <p:cNvSpPr>
              <a:spLocks noChangeArrowheads="1"/>
            </p:cNvSpPr>
            <p:nvPr/>
          </p:nvSpPr>
          <p:spPr bwMode="auto">
            <a:xfrm>
              <a:off x="5584825" y="2481263"/>
              <a:ext cx="1038225" cy="1042987"/>
            </a:xfrm>
            <a:prstGeom prst="rect">
              <a:avLst/>
            </a:pr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584" name="稻壳儿_答辩小姐姐作品_4"/>
            <p:cNvSpPr>
              <a:spLocks noChangeArrowheads="1"/>
            </p:cNvSpPr>
            <p:nvPr/>
          </p:nvSpPr>
          <p:spPr bwMode="auto">
            <a:xfrm>
              <a:off x="5584825" y="3522663"/>
              <a:ext cx="1038225" cy="1042987"/>
            </a:xfrm>
            <a:prstGeom prst="rect">
              <a:avLst/>
            </a:prstGeom>
            <a:solidFill>
              <a:srgbClr val="10FB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585" name="稻壳儿_答辩小姐姐作品_5"/>
            <p:cNvSpPr>
              <a:spLocks noChangeArrowheads="1"/>
            </p:cNvSpPr>
            <p:nvPr/>
          </p:nvSpPr>
          <p:spPr bwMode="auto">
            <a:xfrm flipH="1">
              <a:off x="7085013" y="2979738"/>
              <a:ext cx="4022725" cy="1006475"/>
            </a:xfrm>
            <a:custGeom>
              <a:avLst/>
              <a:gdLst>
                <a:gd name="T0" fmla="*/ 4022725 w 4022818"/>
                <a:gd name="T1" fmla="*/ 1005576 h 1007038"/>
                <a:gd name="T2" fmla="*/ 4021905 w 4022818"/>
                <a:gd name="T3" fmla="*/ 1006475 h 1007038"/>
                <a:gd name="T4" fmla="*/ 4022725 w 4022818"/>
                <a:gd name="T5" fmla="*/ 1006475 h 1007038"/>
                <a:gd name="T6" fmla="*/ 503506 w 4022818"/>
                <a:gd name="T7" fmla="*/ 0 h 1007038"/>
                <a:gd name="T8" fmla="*/ 0 w 4022818"/>
                <a:gd name="T9" fmla="*/ 503237 h 1007038"/>
                <a:gd name="T10" fmla="*/ 503506 w 4022818"/>
                <a:gd name="T11" fmla="*/ 1006473 h 1007038"/>
                <a:gd name="T12" fmla="*/ 556085 w 4022818"/>
                <a:gd name="T13" fmla="*/ 1001176 h 1007038"/>
                <a:gd name="T14" fmla="*/ 556085 w 4022818"/>
                <a:gd name="T15" fmla="*/ 1006474 h 1007038"/>
                <a:gd name="T16" fmla="*/ 1879286 w 4022818"/>
                <a:gd name="T17" fmla="*/ 1006474 h 1007038"/>
                <a:gd name="T18" fmla="*/ 1931864 w 4022818"/>
                <a:gd name="T19" fmla="*/ 1006474 h 1007038"/>
                <a:gd name="T20" fmla="*/ 1931864 w 4022818"/>
                <a:gd name="T21" fmla="*/ 1006475 h 1007038"/>
                <a:gd name="T22" fmla="*/ 4021905 w 4022818"/>
                <a:gd name="T23" fmla="*/ 1006475 h 1007038"/>
                <a:gd name="T24" fmla="*/ 4005793 w 4022818"/>
                <a:gd name="T25" fmla="*/ 9054 h 1007038"/>
                <a:gd name="T26" fmla="*/ 4010787 w 4022818"/>
                <a:gd name="T27" fmla="*/ 3826 h 1007038"/>
                <a:gd name="T28" fmla="*/ 2646946 w 4022818"/>
                <a:gd name="T29" fmla="*/ 3826 h 1007038"/>
                <a:gd name="T30" fmla="*/ 2646946 w 4022818"/>
                <a:gd name="T31" fmla="*/ 3825 h 1007038"/>
                <a:gd name="T32" fmla="*/ 1917235 w 4022818"/>
                <a:gd name="T33" fmla="*/ 3825 h 1007038"/>
                <a:gd name="T34" fmla="*/ 1879286 w 4022818"/>
                <a:gd name="T35" fmla="*/ 1 h 1007038"/>
                <a:gd name="T36" fmla="*/ 1841333 w 4022818"/>
                <a:gd name="T37" fmla="*/ 3825 h 1007038"/>
                <a:gd name="T38" fmla="*/ 556085 w 4022818"/>
                <a:gd name="T39" fmla="*/ 3825 h 1007038"/>
                <a:gd name="T40" fmla="*/ 556085 w 4022818"/>
                <a:gd name="T41" fmla="*/ 5298 h 10070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22818"/>
                <a:gd name="T64" fmla="*/ 0 h 1007038"/>
                <a:gd name="T65" fmla="*/ 4022818 w 4022818"/>
                <a:gd name="T66" fmla="*/ 1007038 h 10070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22818" h="1007038">
                  <a:moveTo>
                    <a:pt x="4022818" y="1006138"/>
                  </a:moveTo>
                  <a:lnTo>
                    <a:pt x="4021998" y="1007038"/>
                  </a:lnTo>
                  <a:lnTo>
                    <a:pt x="4022818" y="1007038"/>
                  </a:lnTo>
                  <a:lnTo>
                    <a:pt x="4022818" y="1006138"/>
                  </a:lnTo>
                  <a:close/>
                  <a:moveTo>
                    <a:pt x="503518" y="0"/>
                  </a:moveTo>
                  <a:cubicBezTo>
                    <a:pt x="225433" y="0"/>
                    <a:pt x="0" y="225433"/>
                    <a:pt x="0" y="503518"/>
                  </a:cubicBezTo>
                  <a:cubicBezTo>
                    <a:pt x="0" y="781603"/>
                    <a:pt x="225433" y="1007036"/>
                    <a:pt x="503518" y="1007036"/>
                  </a:cubicBezTo>
                  <a:lnTo>
                    <a:pt x="556098" y="1001736"/>
                  </a:lnTo>
                  <a:lnTo>
                    <a:pt x="556098" y="1007037"/>
                  </a:lnTo>
                  <a:lnTo>
                    <a:pt x="1879329" y="1007037"/>
                  </a:lnTo>
                  <a:lnTo>
                    <a:pt x="1931909" y="1007037"/>
                  </a:lnTo>
                  <a:lnTo>
                    <a:pt x="1931909" y="1007038"/>
                  </a:lnTo>
                  <a:lnTo>
                    <a:pt x="4021998" y="1007038"/>
                  </a:lnTo>
                  <a:lnTo>
                    <a:pt x="4005886" y="9059"/>
                  </a:lnTo>
                  <a:lnTo>
                    <a:pt x="4010880" y="3828"/>
                  </a:lnTo>
                  <a:lnTo>
                    <a:pt x="2647007" y="3828"/>
                  </a:lnTo>
                  <a:lnTo>
                    <a:pt x="2647007" y="3827"/>
                  </a:lnTo>
                  <a:lnTo>
                    <a:pt x="1917279" y="3827"/>
                  </a:lnTo>
                  <a:lnTo>
                    <a:pt x="1879329" y="1"/>
                  </a:lnTo>
                  <a:lnTo>
                    <a:pt x="1841376" y="3827"/>
                  </a:lnTo>
                  <a:lnTo>
                    <a:pt x="556098" y="3827"/>
                  </a:lnTo>
                  <a:lnTo>
                    <a:pt x="556098" y="5301"/>
                  </a:lnTo>
                  <a:lnTo>
                    <a:pt x="503518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86" name="稻壳儿_答辩小姐姐作品_6"/>
            <p:cNvSpPr>
              <a:spLocks noChangeArrowheads="1"/>
            </p:cNvSpPr>
            <p:nvPr/>
          </p:nvSpPr>
          <p:spPr bwMode="auto">
            <a:xfrm>
              <a:off x="1082675" y="1981200"/>
              <a:ext cx="4040188" cy="1008063"/>
            </a:xfrm>
            <a:custGeom>
              <a:avLst/>
              <a:gdLst>
                <a:gd name="T0" fmla="*/ 503593 w 4039589"/>
                <a:gd name="T1" fmla="*/ 0 h 1007037"/>
                <a:gd name="T2" fmla="*/ 556180 w 4039589"/>
                <a:gd name="T3" fmla="*/ 5306 h 1007037"/>
                <a:gd name="T4" fmla="*/ 556180 w 4039589"/>
                <a:gd name="T5" fmla="*/ 3831 h 1007037"/>
                <a:gd name="T6" fmla="*/ 1858413 w 4039589"/>
                <a:gd name="T7" fmla="*/ 3831 h 1007037"/>
                <a:gd name="T8" fmla="*/ 1896381 w 4039589"/>
                <a:gd name="T9" fmla="*/ 0 h 1007037"/>
                <a:gd name="T10" fmla="*/ 1934347 w 4039589"/>
                <a:gd name="T11" fmla="*/ 3831 h 1007037"/>
                <a:gd name="T12" fmla="*/ 1948969 w 4039589"/>
                <a:gd name="T13" fmla="*/ 3831 h 1007037"/>
                <a:gd name="T14" fmla="*/ 2647400 w 4039589"/>
                <a:gd name="T15" fmla="*/ 3831 h 1007037"/>
                <a:gd name="T16" fmla="*/ 4028248 w 4039589"/>
                <a:gd name="T17" fmla="*/ 3831 h 1007037"/>
                <a:gd name="T18" fmla="*/ 4023254 w 4039589"/>
                <a:gd name="T19" fmla="*/ 9066 h 1007037"/>
                <a:gd name="T20" fmla="*/ 4039369 w 4039589"/>
                <a:gd name="T21" fmla="*/ 1008062 h 1007037"/>
                <a:gd name="T22" fmla="*/ 4040188 w 4039589"/>
                <a:gd name="T23" fmla="*/ 1007162 h 1007037"/>
                <a:gd name="T24" fmla="*/ 4040188 w 4039589"/>
                <a:gd name="T25" fmla="*/ 1008063 h 1007037"/>
                <a:gd name="T26" fmla="*/ 2647400 w 4039589"/>
                <a:gd name="T27" fmla="*/ 1008063 h 1007037"/>
                <a:gd name="T28" fmla="*/ 1948969 w 4039589"/>
                <a:gd name="T29" fmla="*/ 1008063 h 1007037"/>
                <a:gd name="T30" fmla="*/ 556180 w 4039589"/>
                <a:gd name="T31" fmla="*/ 1008063 h 1007037"/>
                <a:gd name="T32" fmla="*/ 556180 w 4039589"/>
                <a:gd name="T33" fmla="*/ 1002757 h 1007037"/>
                <a:gd name="T34" fmla="*/ 503593 w 4039589"/>
                <a:gd name="T35" fmla="*/ 1008062 h 1007037"/>
                <a:gd name="T36" fmla="*/ 0 w 4039589"/>
                <a:gd name="T37" fmla="*/ 504031 h 1007037"/>
                <a:gd name="T38" fmla="*/ 503593 w 4039589"/>
                <a:gd name="T39" fmla="*/ 0 h 10070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39589"/>
                <a:gd name="T61" fmla="*/ 0 h 1007037"/>
                <a:gd name="T62" fmla="*/ 4039589 w 4039589"/>
                <a:gd name="T63" fmla="*/ 1007037 h 10070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39589" h="1007037">
                  <a:moveTo>
                    <a:pt x="503518" y="0"/>
                  </a:moveTo>
                  <a:lnTo>
                    <a:pt x="556098" y="5301"/>
                  </a:lnTo>
                  <a:lnTo>
                    <a:pt x="556098" y="3827"/>
                  </a:lnTo>
                  <a:lnTo>
                    <a:pt x="1858137" y="3827"/>
                  </a:lnTo>
                  <a:lnTo>
                    <a:pt x="1896100" y="0"/>
                  </a:lnTo>
                  <a:lnTo>
                    <a:pt x="1934060" y="3827"/>
                  </a:lnTo>
                  <a:lnTo>
                    <a:pt x="1948680" y="3827"/>
                  </a:lnTo>
                  <a:lnTo>
                    <a:pt x="2647007" y="3827"/>
                  </a:lnTo>
                  <a:lnTo>
                    <a:pt x="4027651" y="3827"/>
                  </a:lnTo>
                  <a:lnTo>
                    <a:pt x="4022658" y="9057"/>
                  </a:lnTo>
                  <a:lnTo>
                    <a:pt x="4038770" y="1007036"/>
                  </a:lnTo>
                  <a:lnTo>
                    <a:pt x="4039589" y="1006137"/>
                  </a:lnTo>
                  <a:lnTo>
                    <a:pt x="4039589" y="1007037"/>
                  </a:lnTo>
                  <a:lnTo>
                    <a:pt x="2647007" y="1007037"/>
                  </a:lnTo>
                  <a:lnTo>
                    <a:pt x="1948680" y="1007037"/>
                  </a:lnTo>
                  <a:lnTo>
                    <a:pt x="556098" y="1007037"/>
                  </a:lnTo>
                  <a:lnTo>
                    <a:pt x="556098" y="1001736"/>
                  </a:lnTo>
                  <a:lnTo>
                    <a:pt x="503518" y="1007036"/>
                  </a:lnTo>
                  <a:cubicBezTo>
                    <a:pt x="225433" y="1007036"/>
                    <a:pt x="0" y="781603"/>
                    <a:pt x="0" y="503518"/>
                  </a:cubicBezTo>
                  <a:cubicBezTo>
                    <a:pt x="0" y="225433"/>
                    <a:pt x="225433" y="0"/>
                    <a:pt x="503518" y="0"/>
                  </a:cubicBezTo>
                  <a:close/>
                </a:path>
              </a:pathLst>
            </a:custGeom>
            <a:solidFill>
              <a:srgbClr val="10FBFE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87" name="稻壳儿_答辩小姐姐作品_7"/>
            <p:cNvSpPr>
              <a:spLocks noChangeArrowheads="1"/>
            </p:cNvSpPr>
            <p:nvPr/>
          </p:nvSpPr>
          <p:spPr bwMode="auto">
            <a:xfrm>
              <a:off x="1082675" y="4013200"/>
              <a:ext cx="4040188" cy="1006475"/>
            </a:xfrm>
            <a:custGeom>
              <a:avLst/>
              <a:gdLst>
                <a:gd name="T0" fmla="*/ 503593 w 4039589"/>
                <a:gd name="T1" fmla="*/ 0 h 1007037"/>
                <a:gd name="T2" fmla="*/ 556180 w 4039589"/>
                <a:gd name="T3" fmla="*/ 5298 h 1007037"/>
                <a:gd name="T4" fmla="*/ 556180 w 4039589"/>
                <a:gd name="T5" fmla="*/ 3825 h 1007037"/>
                <a:gd name="T6" fmla="*/ 1858413 w 4039589"/>
                <a:gd name="T7" fmla="*/ 3825 h 1007037"/>
                <a:gd name="T8" fmla="*/ 1896381 w 4039589"/>
                <a:gd name="T9" fmla="*/ 0 h 1007037"/>
                <a:gd name="T10" fmla="*/ 1934347 w 4039589"/>
                <a:gd name="T11" fmla="*/ 3825 h 1007037"/>
                <a:gd name="T12" fmla="*/ 1948969 w 4039589"/>
                <a:gd name="T13" fmla="*/ 3825 h 1007037"/>
                <a:gd name="T14" fmla="*/ 2647400 w 4039589"/>
                <a:gd name="T15" fmla="*/ 3825 h 1007037"/>
                <a:gd name="T16" fmla="*/ 4028248 w 4039589"/>
                <a:gd name="T17" fmla="*/ 3825 h 1007037"/>
                <a:gd name="T18" fmla="*/ 4023254 w 4039589"/>
                <a:gd name="T19" fmla="*/ 9052 h 1007037"/>
                <a:gd name="T20" fmla="*/ 4039369 w 4039589"/>
                <a:gd name="T21" fmla="*/ 1006474 h 1007037"/>
                <a:gd name="T22" fmla="*/ 4040188 w 4039589"/>
                <a:gd name="T23" fmla="*/ 1005576 h 1007037"/>
                <a:gd name="T24" fmla="*/ 4040188 w 4039589"/>
                <a:gd name="T25" fmla="*/ 1006475 h 1007037"/>
                <a:gd name="T26" fmla="*/ 2647400 w 4039589"/>
                <a:gd name="T27" fmla="*/ 1006475 h 1007037"/>
                <a:gd name="T28" fmla="*/ 1948969 w 4039589"/>
                <a:gd name="T29" fmla="*/ 1006475 h 1007037"/>
                <a:gd name="T30" fmla="*/ 556180 w 4039589"/>
                <a:gd name="T31" fmla="*/ 1006475 h 1007037"/>
                <a:gd name="T32" fmla="*/ 556180 w 4039589"/>
                <a:gd name="T33" fmla="*/ 1001177 h 1007037"/>
                <a:gd name="T34" fmla="*/ 503593 w 4039589"/>
                <a:gd name="T35" fmla="*/ 1006474 h 1007037"/>
                <a:gd name="T36" fmla="*/ 0 w 4039589"/>
                <a:gd name="T37" fmla="*/ 503237 h 1007037"/>
                <a:gd name="T38" fmla="*/ 503593 w 4039589"/>
                <a:gd name="T39" fmla="*/ 0 h 10070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39589"/>
                <a:gd name="T61" fmla="*/ 0 h 1007037"/>
                <a:gd name="T62" fmla="*/ 4039589 w 4039589"/>
                <a:gd name="T63" fmla="*/ 1007037 h 10070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39589" h="1007037">
                  <a:moveTo>
                    <a:pt x="503518" y="0"/>
                  </a:moveTo>
                  <a:lnTo>
                    <a:pt x="556098" y="5301"/>
                  </a:lnTo>
                  <a:lnTo>
                    <a:pt x="556098" y="3827"/>
                  </a:lnTo>
                  <a:lnTo>
                    <a:pt x="1858137" y="3827"/>
                  </a:lnTo>
                  <a:lnTo>
                    <a:pt x="1896100" y="0"/>
                  </a:lnTo>
                  <a:lnTo>
                    <a:pt x="1934060" y="3827"/>
                  </a:lnTo>
                  <a:lnTo>
                    <a:pt x="1948680" y="3827"/>
                  </a:lnTo>
                  <a:lnTo>
                    <a:pt x="2647007" y="3827"/>
                  </a:lnTo>
                  <a:lnTo>
                    <a:pt x="4027651" y="3827"/>
                  </a:lnTo>
                  <a:lnTo>
                    <a:pt x="4022658" y="9057"/>
                  </a:lnTo>
                  <a:lnTo>
                    <a:pt x="4038770" y="1007036"/>
                  </a:lnTo>
                  <a:lnTo>
                    <a:pt x="4039589" y="1006137"/>
                  </a:lnTo>
                  <a:lnTo>
                    <a:pt x="4039589" y="1007037"/>
                  </a:lnTo>
                  <a:lnTo>
                    <a:pt x="2647007" y="1007037"/>
                  </a:lnTo>
                  <a:lnTo>
                    <a:pt x="1948680" y="1007037"/>
                  </a:lnTo>
                  <a:lnTo>
                    <a:pt x="556098" y="1007037"/>
                  </a:lnTo>
                  <a:lnTo>
                    <a:pt x="556098" y="1001736"/>
                  </a:lnTo>
                  <a:lnTo>
                    <a:pt x="503518" y="1007036"/>
                  </a:lnTo>
                  <a:cubicBezTo>
                    <a:pt x="225433" y="1007036"/>
                    <a:pt x="0" y="781603"/>
                    <a:pt x="0" y="503518"/>
                  </a:cubicBezTo>
                  <a:cubicBezTo>
                    <a:pt x="0" y="225433"/>
                    <a:pt x="225433" y="0"/>
                    <a:pt x="503518" y="0"/>
                  </a:cubicBezTo>
                  <a:close/>
                </a:path>
              </a:pathLst>
            </a:custGeom>
            <a:solidFill>
              <a:srgbClr val="10FBFE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88" name="稻壳儿_答辩小姐姐作品_8"/>
            <p:cNvSpPr>
              <a:spLocks noChangeArrowheads="1"/>
            </p:cNvSpPr>
            <p:nvPr/>
          </p:nvSpPr>
          <p:spPr bwMode="auto">
            <a:xfrm flipH="1">
              <a:off x="7085013" y="5060950"/>
              <a:ext cx="4022725" cy="1006475"/>
            </a:xfrm>
            <a:custGeom>
              <a:avLst/>
              <a:gdLst>
                <a:gd name="T0" fmla="*/ 4022725 w 4022818"/>
                <a:gd name="T1" fmla="*/ 1005576 h 1007038"/>
                <a:gd name="T2" fmla="*/ 4021905 w 4022818"/>
                <a:gd name="T3" fmla="*/ 1006475 h 1007038"/>
                <a:gd name="T4" fmla="*/ 4022725 w 4022818"/>
                <a:gd name="T5" fmla="*/ 1006475 h 1007038"/>
                <a:gd name="T6" fmla="*/ 503506 w 4022818"/>
                <a:gd name="T7" fmla="*/ 0 h 1007038"/>
                <a:gd name="T8" fmla="*/ 0 w 4022818"/>
                <a:gd name="T9" fmla="*/ 503237 h 1007038"/>
                <a:gd name="T10" fmla="*/ 503506 w 4022818"/>
                <a:gd name="T11" fmla="*/ 1006473 h 1007038"/>
                <a:gd name="T12" fmla="*/ 556085 w 4022818"/>
                <a:gd name="T13" fmla="*/ 1001176 h 1007038"/>
                <a:gd name="T14" fmla="*/ 556085 w 4022818"/>
                <a:gd name="T15" fmla="*/ 1006474 h 1007038"/>
                <a:gd name="T16" fmla="*/ 1879286 w 4022818"/>
                <a:gd name="T17" fmla="*/ 1006474 h 1007038"/>
                <a:gd name="T18" fmla="*/ 1931864 w 4022818"/>
                <a:gd name="T19" fmla="*/ 1006474 h 1007038"/>
                <a:gd name="T20" fmla="*/ 1931864 w 4022818"/>
                <a:gd name="T21" fmla="*/ 1006475 h 1007038"/>
                <a:gd name="T22" fmla="*/ 4021905 w 4022818"/>
                <a:gd name="T23" fmla="*/ 1006475 h 1007038"/>
                <a:gd name="T24" fmla="*/ 4005793 w 4022818"/>
                <a:gd name="T25" fmla="*/ 9054 h 1007038"/>
                <a:gd name="T26" fmla="*/ 4010787 w 4022818"/>
                <a:gd name="T27" fmla="*/ 3826 h 1007038"/>
                <a:gd name="T28" fmla="*/ 2646946 w 4022818"/>
                <a:gd name="T29" fmla="*/ 3826 h 1007038"/>
                <a:gd name="T30" fmla="*/ 2646946 w 4022818"/>
                <a:gd name="T31" fmla="*/ 3825 h 1007038"/>
                <a:gd name="T32" fmla="*/ 1917235 w 4022818"/>
                <a:gd name="T33" fmla="*/ 3825 h 1007038"/>
                <a:gd name="T34" fmla="*/ 1879286 w 4022818"/>
                <a:gd name="T35" fmla="*/ 1 h 1007038"/>
                <a:gd name="T36" fmla="*/ 1841333 w 4022818"/>
                <a:gd name="T37" fmla="*/ 3825 h 1007038"/>
                <a:gd name="T38" fmla="*/ 556085 w 4022818"/>
                <a:gd name="T39" fmla="*/ 3825 h 1007038"/>
                <a:gd name="T40" fmla="*/ 556085 w 4022818"/>
                <a:gd name="T41" fmla="*/ 5298 h 10070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22818"/>
                <a:gd name="T64" fmla="*/ 0 h 1007038"/>
                <a:gd name="T65" fmla="*/ 4022818 w 4022818"/>
                <a:gd name="T66" fmla="*/ 1007038 h 10070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22818" h="1007038">
                  <a:moveTo>
                    <a:pt x="4022818" y="1006138"/>
                  </a:moveTo>
                  <a:lnTo>
                    <a:pt x="4021998" y="1007038"/>
                  </a:lnTo>
                  <a:lnTo>
                    <a:pt x="4022818" y="1007038"/>
                  </a:lnTo>
                  <a:lnTo>
                    <a:pt x="4022818" y="1006138"/>
                  </a:lnTo>
                  <a:close/>
                  <a:moveTo>
                    <a:pt x="503518" y="0"/>
                  </a:moveTo>
                  <a:cubicBezTo>
                    <a:pt x="225433" y="0"/>
                    <a:pt x="0" y="225433"/>
                    <a:pt x="0" y="503518"/>
                  </a:cubicBezTo>
                  <a:cubicBezTo>
                    <a:pt x="0" y="781603"/>
                    <a:pt x="225433" y="1007036"/>
                    <a:pt x="503518" y="1007036"/>
                  </a:cubicBezTo>
                  <a:lnTo>
                    <a:pt x="556098" y="1001736"/>
                  </a:lnTo>
                  <a:lnTo>
                    <a:pt x="556098" y="1007037"/>
                  </a:lnTo>
                  <a:lnTo>
                    <a:pt x="1879329" y="1007037"/>
                  </a:lnTo>
                  <a:lnTo>
                    <a:pt x="1931909" y="1007037"/>
                  </a:lnTo>
                  <a:lnTo>
                    <a:pt x="1931909" y="1007038"/>
                  </a:lnTo>
                  <a:lnTo>
                    <a:pt x="4021998" y="1007038"/>
                  </a:lnTo>
                  <a:lnTo>
                    <a:pt x="4005886" y="9059"/>
                  </a:lnTo>
                  <a:lnTo>
                    <a:pt x="4010880" y="3828"/>
                  </a:lnTo>
                  <a:lnTo>
                    <a:pt x="2647007" y="3828"/>
                  </a:lnTo>
                  <a:lnTo>
                    <a:pt x="2647007" y="3827"/>
                  </a:lnTo>
                  <a:lnTo>
                    <a:pt x="1917279" y="3827"/>
                  </a:lnTo>
                  <a:lnTo>
                    <a:pt x="1879329" y="1"/>
                  </a:lnTo>
                  <a:lnTo>
                    <a:pt x="1841376" y="3827"/>
                  </a:lnTo>
                  <a:lnTo>
                    <a:pt x="556098" y="3827"/>
                  </a:lnTo>
                  <a:lnTo>
                    <a:pt x="556098" y="5301"/>
                  </a:lnTo>
                  <a:lnTo>
                    <a:pt x="503518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93" name="稻壳儿_答辩小姐姐作品_9"/>
            <p:cNvSpPr>
              <a:spLocks noChangeArrowheads="1"/>
            </p:cNvSpPr>
            <p:nvPr/>
          </p:nvSpPr>
          <p:spPr bwMode="auto">
            <a:xfrm flipH="1">
              <a:off x="6623050" y="2486025"/>
              <a:ext cx="479425" cy="1500188"/>
            </a:xfrm>
            <a:custGeom>
              <a:avLst/>
              <a:gdLst>
                <a:gd name="T0" fmla="*/ 479425 w 478847"/>
                <a:gd name="T1" fmla="*/ 0 h 1499566"/>
                <a:gd name="T2" fmla="*/ 479425 w 478847"/>
                <a:gd name="T3" fmla="*/ 991977 h 1499566"/>
                <a:gd name="T4" fmla="*/ 16131 w 478847"/>
                <a:gd name="T5" fmla="*/ 1500188 h 1499566"/>
                <a:gd name="T6" fmla="*/ 0 w 478847"/>
                <a:gd name="T7" fmla="*/ 501795 h 1499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8847"/>
                <a:gd name="T13" fmla="*/ 0 h 1499566"/>
                <a:gd name="T14" fmla="*/ 478847 w 478847"/>
                <a:gd name="T15" fmla="*/ 1499566 h 1499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8847" h="1499566">
                  <a:moveTo>
                    <a:pt x="478847" y="0"/>
                  </a:moveTo>
                  <a:lnTo>
                    <a:pt x="478847" y="991566"/>
                  </a:lnTo>
                  <a:lnTo>
                    <a:pt x="16112" y="1499566"/>
                  </a:lnTo>
                  <a:lnTo>
                    <a:pt x="0" y="501587"/>
                  </a:lnTo>
                  <a:lnTo>
                    <a:pt x="478847" y="0"/>
                  </a:lnTo>
                  <a:close/>
                </a:path>
              </a:pathLst>
            </a:custGeom>
            <a:solidFill>
              <a:srgbClr val="10FBFE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94" name="稻壳儿_答辩小姐姐作品_10"/>
            <p:cNvSpPr>
              <a:spLocks noChangeArrowheads="1"/>
            </p:cNvSpPr>
            <p:nvPr/>
          </p:nvSpPr>
          <p:spPr bwMode="auto">
            <a:xfrm flipH="1">
              <a:off x="6623050" y="4568825"/>
              <a:ext cx="479425" cy="1500188"/>
            </a:xfrm>
            <a:custGeom>
              <a:avLst/>
              <a:gdLst>
                <a:gd name="T0" fmla="*/ 479425 w 478847"/>
                <a:gd name="T1" fmla="*/ 0 h 1499566"/>
                <a:gd name="T2" fmla="*/ 479425 w 478847"/>
                <a:gd name="T3" fmla="*/ 991977 h 1499566"/>
                <a:gd name="T4" fmla="*/ 16131 w 478847"/>
                <a:gd name="T5" fmla="*/ 1500188 h 1499566"/>
                <a:gd name="T6" fmla="*/ 0 w 478847"/>
                <a:gd name="T7" fmla="*/ 501795 h 1499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8847"/>
                <a:gd name="T13" fmla="*/ 0 h 1499566"/>
                <a:gd name="T14" fmla="*/ 478847 w 478847"/>
                <a:gd name="T15" fmla="*/ 1499566 h 1499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8847" h="1499566">
                  <a:moveTo>
                    <a:pt x="478847" y="0"/>
                  </a:moveTo>
                  <a:lnTo>
                    <a:pt x="478847" y="991566"/>
                  </a:lnTo>
                  <a:lnTo>
                    <a:pt x="16112" y="1499566"/>
                  </a:lnTo>
                  <a:lnTo>
                    <a:pt x="0" y="501587"/>
                  </a:lnTo>
                  <a:lnTo>
                    <a:pt x="478847" y="0"/>
                  </a:lnTo>
                  <a:close/>
                </a:path>
              </a:pathLst>
            </a:custGeom>
            <a:solidFill>
              <a:srgbClr val="10FBFE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95" name="稻壳儿_答辩小姐姐作品_11"/>
            <p:cNvSpPr>
              <a:spLocks noChangeArrowheads="1"/>
            </p:cNvSpPr>
            <p:nvPr/>
          </p:nvSpPr>
          <p:spPr bwMode="auto">
            <a:xfrm>
              <a:off x="5105400" y="1489075"/>
              <a:ext cx="479425" cy="1500188"/>
            </a:xfrm>
            <a:custGeom>
              <a:avLst/>
              <a:gdLst>
                <a:gd name="T0" fmla="*/ 479425 w 478847"/>
                <a:gd name="T1" fmla="*/ 0 h 1499566"/>
                <a:gd name="T2" fmla="*/ 479425 w 478847"/>
                <a:gd name="T3" fmla="*/ 991977 h 1499566"/>
                <a:gd name="T4" fmla="*/ 16131 w 478847"/>
                <a:gd name="T5" fmla="*/ 1500188 h 1499566"/>
                <a:gd name="T6" fmla="*/ 0 w 478847"/>
                <a:gd name="T7" fmla="*/ 501795 h 1499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8847"/>
                <a:gd name="T13" fmla="*/ 0 h 1499566"/>
                <a:gd name="T14" fmla="*/ 478847 w 478847"/>
                <a:gd name="T15" fmla="*/ 1499566 h 1499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8847" h="1499566">
                  <a:moveTo>
                    <a:pt x="478847" y="0"/>
                  </a:moveTo>
                  <a:lnTo>
                    <a:pt x="478847" y="991566"/>
                  </a:lnTo>
                  <a:lnTo>
                    <a:pt x="16112" y="1499566"/>
                  </a:lnTo>
                  <a:lnTo>
                    <a:pt x="0" y="501587"/>
                  </a:lnTo>
                  <a:lnTo>
                    <a:pt x="478847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596" name="稻壳儿_答辩小姐姐作品_12"/>
            <p:cNvSpPr>
              <a:spLocks noChangeArrowheads="1"/>
            </p:cNvSpPr>
            <p:nvPr/>
          </p:nvSpPr>
          <p:spPr bwMode="auto">
            <a:xfrm>
              <a:off x="5105400" y="3521075"/>
              <a:ext cx="479425" cy="1498600"/>
            </a:xfrm>
            <a:custGeom>
              <a:avLst/>
              <a:gdLst>
                <a:gd name="T0" fmla="*/ 479425 w 478847"/>
                <a:gd name="T1" fmla="*/ 0 h 1499566"/>
                <a:gd name="T2" fmla="*/ 479425 w 478847"/>
                <a:gd name="T3" fmla="*/ 990927 h 1499566"/>
                <a:gd name="T4" fmla="*/ 16131 w 478847"/>
                <a:gd name="T5" fmla="*/ 1498600 h 1499566"/>
                <a:gd name="T6" fmla="*/ 0 w 478847"/>
                <a:gd name="T7" fmla="*/ 501264 h 14995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8847"/>
                <a:gd name="T13" fmla="*/ 0 h 1499566"/>
                <a:gd name="T14" fmla="*/ 478847 w 478847"/>
                <a:gd name="T15" fmla="*/ 1499566 h 14995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8847" h="1499566">
                  <a:moveTo>
                    <a:pt x="478847" y="0"/>
                  </a:moveTo>
                  <a:lnTo>
                    <a:pt x="478847" y="991566"/>
                  </a:lnTo>
                  <a:lnTo>
                    <a:pt x="16112" y="1499566"/>
                  </a:lnTo>
                  <a:lnTo>
                    <a:pt x="0" y="501587"/>
                  </a:lnTo>
                  <a:lnTo>
                    <a:pt x="478847" y="0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6" name="稻壳儿_答辩小姐姐作品_13"/>
            <p:cNvSpPr>
              <a:spLocks noEditPoints="1" noChangeArrowheads="1"/>
            </p:cNvSpPr>
            <p:nvPr/>
          </p:nvSpPr>
          <p:spPr bwMode="auto">
            <a:xfrm>
              <a:off x="6001576" y="1973328"/>
              <a:ext cx="53024" cy="53909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7" name="稻壳儿_答辩小姐姐作品_14"/>
            <p:cNvSpPr>
              <a:spLocks noEditPoints="1" noChangeArrowheads="1"/>
            </p:cNvSpPr>
            <p:nvPr/>
          </p:nvSpPr>
          <p:spPr bwMode="auto">
            <a:xfrm>
              <a:off x="6120664" y="1938549"/>
              <a:ext cx="45201" cy="45214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8" name="稻壳儿_答辩小姐姐作品_15"/>
            <p:cNvSpPr>
              <a:spLocks noEditPoints="1" noChangeArrowheads="1"/>
            </p:cNvSpPr>
            <p:nvPr/>
          </p:nvSpPr>
          <p:spPr bwMode="auto">
            <a:xfrm>
              <a:off x="6013745" y="1986371"/>
              <a:ext cx="28686" cy="28694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9" name="稻壳儿_答辩小姐姐作品_16"/>
            <p:cNvSpPr>
              <a:spLocks noEditPoints="1" noChangeArrowheads="1"/>
            </p:cNvSpPr>
            <p:nvPr/>
          </p:nvSpPr>
          <p:spPr bwMode="auto">
            <a:xfrm>
              <a:off x="6098063" y="1915941"/>
              <a:ext cx="90403" cy="90428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10" name="稻壳儿_答辩小姐姐作品_17"/>
            <p:cNvSpPr>
              <a:spLocks noEditPoints="1" noChangeArrowheads="1"/>
            </p:cNvSpPr>
            <p:nvPr/>
          </p:nvSpPr>
          <p:spPr bwMode="auto">
            <a:xfrm>
              <a:off x="5937250" y="1817688"/>
              <a:ext cx="374650" cy="419100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632" name="稻壳儿_答辩小姐姐作品_18"/>
            <p:cNvSpPr>
              <a:spLocks noEditPoints="1" noChangeArrowheads="1"/>
            </p:cNvSpPr>
            <p:nvPr/>
          </p:nvSpPr>
          <p:spPr bwMode="auto">
            <a:xfrm>
              <a:off x="5973211" y="4806950"/>
              <a:ext cx="310114" cy="400766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633" name="稻壳儿_答辩小姐姐作品_19"/>
            <p:cNvSpPr>
              <a:spLocks noEditPoints="1" noChangeArrowheads="1"/>
            </p:cNvSpPr>
            <p:nvPr/>
          </p:nvSpPr>
          <p:spPr bwMode="auto">
            <a:xfrm>
              <a:off x="5924550" y="5010202"/>
              <a:ext cx="204543" cy="199973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634" name="稻壳儿_答辩小姐姐作品_20"/>
            <p:cNvSpPr>
              <a:spLocks noChangeArrowheads="1"/>
            </p:cNvSpPr>
            <p:nvPr/>
          </p:nvSpPr>
          <p:spPr bwMode="auto">
            <a:xfrm>
              <a:off x="6010326" y="5093797"/>
              <a:ext cx="32991" cy="327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636" name="稻壳儿_答辩小姐姐作品_21"/>
            <p:cNvSpPr>
              <a:spLocks noChangeArrowheads="1"/>
            </p:cNvSpPr>
            <p:nvPr/>
          </p:nvSpPr>
          <p:spPr bwMode="auto">
            <a:xfrm>
              <a:off x="5910263" y="3020900"/>
              <a:ext cx="344487" cy="14933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637" name="稻壳儿_答辩小姐姐作品_22"/>
            <p:cNvSpPr>
              <a:spLocks noEditPoints="1" noChangeArrowheads="1"/>
            </p:cNvSpPr>
            <p:nvPr/>
          </p:nvSpPr>
          <p:spPr bwMode="auto">
            <a:xfrm>
              <a:off x="5910263" y="2830513"/>
              <a:ext cx="344487" cy="197465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1" name="稻壳儿_答辩小姐姐作品_23"/>
            <p:cNvSpPr>
              <a:spLocks noChangeArrowheads="1"/>
            </p:cNvSpPr>
            <p:nvPr/>
          </p:nvSpPr>
          <p:spPr bwMode="auto">
            <a:xfrm>
              <a:off x="6060105" y="4191550"/>
              <a:ext cx="38826" cy="35918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2" name="稻壳儿_答辩小姐姐作品_24"/>
            <p:cNvSpPr>
              <a:spLocks noChangeArrowheads="1"/>
            </p:cNvSpPr>
            <p:nvPr/>
          </p:nvSpPr>
          <p:spPr bwMode="auto">
            <a:xfrm>
              <a:off x="6075204" y="4186521"/>
              <a:ext cx="7190" cy="2514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603" name="稻壳儿_答辩小姐姐作品_25"/>
            <p:cNvSpPr>
              <a:spLocks noEditPoints="1" noChangeArrowheads="1"/>
            </p:cNvSpPr>
            <p:nvPr/>
          </p:nvSpPr>
          <p:spPr bwMode="auto">
            <a:xfrm>
              <a:off x="5981736" y="3926472"/>
              <a:ext cx="200598" cy="200424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4" name="稻壳儿_答辩小姐姐作品_26"/>
            <p:cNvSpPr>
              <a:spLocks noEditPoints="1" noChangeArrowheads="1"/>
            </p:cNvSpPr>
            <p:nvPr/>
          </p:nvSpPr>
          <p:spPr bwMode="auto">
            <a:xfrm>
              <a:off x="5951538" y="3863975"/>
              <a:ext cx="260274" cy="385763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605" name="稻壳儿_答辩小姐姐作品_27"/>
            <p:cNvSpPr>
              <a:spLocks noEditPoints="1" noChangeArrowheads="1"/>
            </p:cNvSpPr>
            <p:nvPr/>
          </p:nvSpPr>
          <p:spPr bwMode="auto">
            <a:xfrm>
              <a:off x="6163640" y="4019860"/>
              <a:ext cx="146673" cy="146546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" name="稻壳儿_答辩小姐姐作品_28"/>
            <p:cNvSpPr/>
            <p:nvPr/>
          </p:nvSpPr>
          <p:spPr>
            <a:xfrm>
              <a:off x="1382749" y="2027338"/>
              <a:ext cx="3538501" cy="10293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此处添加详细文本描述，建议与标题相关并符合整体语言风格，语言描述此处添加详细文本描述，建议与标题相关并符合整体语言风格，语言描述</a:t>
              </a: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  <a:p>
              <a:pPr lvl="0">
                <a:lnSpc>
                  <a:spcPct val="130000"/>
                </a:lnSpc>
                <a:defRPr/>
              </a:pPr>
              <a:endParaRPr lang="zh-CN" altLang="en-US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" name="稻壳儿_答辩小姐姐作品_29"/>
            <p:cNvSpPr/>
            <p:nvPr/>
          </p:nvSpPr>
          <p:spPr>
            <a:xfrm>
              <a:off x="1382749" y="4055459"/>
              <a:ext cx="3538501" cy="10293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此处添加详细文本描述，建议与标题相关并符合整体语言风格，语言描述此处添加详细文本描述，建议与标题相关并符合整体语言风格，语言描述</a:t>
              </a: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6" name="稻壳儿_答辩小姐姐作品_30"/>
            <p:cNvSpPr/>
            <p:nvPr/>
          </p:nvSpPr>
          <p:spPr>
            <a:xfrm>
              <a:off x="7270129" y="3022283"/>
              <a:ext cx="3538501" cy="10293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此处添加详细文本描述，建议与标题相关并符合整体语言风格，语言描述此处添加详细文本描述，建议与标题相关并符合整体语言风格，语言描述</a:t>
              </a: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7" name="稻壳儿_答辩小姐姐作品_31"/>
            <p:cNvSpPr/>
            <p:nvPr/>
          </p:nvSpPr>
          <p:spPr>
            <a:xfrm>
              <a:off x="7270129" y="5103337"/>
              <a:ext cx="3538501" cy="102932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此处添加详细文本描述，建议与标题相关并符合整体语言风格，语言描述此处添加详细文本描述，建议与标题相关并符合整体语言风格，语言描述</a:t>
              </a: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200" b="1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8" name="稻壳儿_答辩小姐姐作品_32">
            <a:extLst>
              <a:ext uri="{FF2B5EF4-FFF2-40B4-BE49-F238E27FC236}">
                <a16:creationId xmlns:a16="http://schemas.microsoft.com/office/drawing/2014/main" id="{7DDBD266-79B9-4AC3-A048-A34D424858CD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42695BC-E7B2-4EFE-B222-28A1B592CA0E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项目展示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82BB67D-8B75-40F2-9978-C460CA3A94D8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7B071695-6091-44CF-A756-FF1F15323CC7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2929DD5E-D036-4185-9768-7831B0C3231F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EDFE40EE-C79A-43B5-8145-F8252C07ED62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36E0458F-0745-45AE-9342-36B7444835A5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2408D4-2C11-44F2-B69E-50A352A532C0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稻壳儿_答辩小姐姐作品_1">
            <a:extLst>
              <a:ext uri="{FF2B5EF4-FFF2-40B4-BE49-F238E27FC236}">
                <a16:creationId xmlns:a16="http://schemas.microsoft.com/office/drawing/2014/main" id="{14FB6C82-A832-410E-8985-F3B8CAAB89D7}"/>
              </a:ext>
            </a:extLst>
          </p:cNvPr>
          <p:cNvGrpSpPr/>
          <p:nvPr/>
        </p:nvGrpSpPr>
        <p:grpSpPr>
          <a:xfrm>
            <a:off x="1523006" y="1768092"/>
            <a:ext cx="2135804" cy="1189813"/>
            <a:chOff x="1523006" y="1768092"/>
            <a:chExt cx="2135804" cy="1189813"/>
          </a:xfrm>
        </p:grpSpPr>
        <p:sp>
          <p:nvSpPr>
            <p:cNvPr id="201" name="文本框 200"/>
            <p:cNvSpPr txBox="1"/>
            <p:nvPr/>
          </p:nvSpPr>
          <p:spPr>
            <a:xfrm>
              <a:off x="1876021" y="1768092"/>
              <a:ext cx="15985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203" name="矩形 202"/>
            <p:cNvSpPr/>
            <p:nvPr/>
          </p:nvSpPr>
          <p:spPr>
            <a:xfrm>
              <a:off x="1523006" y="2168202"/>
              <a:ext cx="2135804" cy="7897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205" name="稻壳儿_答辩小姐姐作品_2"/>
          <p:cNvGrpSpPr/>
          <p:nvPr/>
        </p:nvGrpSpPr>
        <p:grpSpPr>
          <a:xfrm>
            <a:off x="1564640" y="4504946"/>
            <a:ext cx="2128316" cy="1189813"/>
            <a:chOff x="1088941" y="1418560"/>
            <a:chExt cx="2128316" cy="1189813"/>
          </a:xfrm>
        </p:grpSpPr>
        <p:sp>
          <p:nvSpPr>
            <p:cNvPr id="206" name="文本框 205"/>
            <p:cNvSpPr txBox="1"/>
            <p:nvPr/>
          </p:nvSpPr>
          <p:spPr>
            <a:xfrm>
              <a:off x="1450785" y="1418560"/>
              <a:ext cx="15845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207" name="矩形 206"/>
            <p:cNvSpPr/>
            <p:nvPr/>
          </p:nvSpPr>
          <p:spPr>
            <a:xfrm>
              <a:off x="1088941" y="1818670"/>
              <a:ext cx="2128316" cy="7897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215" name="稻壳儿_答辩小姐姐作品_3"/>
          <p:cNvGrpSpPr/>
          <p:nvPr/>
        </p:nvGrpSpPr>
        <p:grpSpPr>
          <a:xfrm>
            <a:off x="8706782" y="4504946"/>
            <a:ext cx="2209945" cy="1192506"/>
            <a:chOff x="8412440" y="4262739"/>
            <a:chExt cx="2209945" cy="1192506"/>
          </a:xfrm>
        </p:grpSpPr>
        <p:sp>
          <p:nvSpPr>
            <p:cNvPr id="210" name="文本框 209"/>
            <p:cNvSpPr txBox="1"/>
            <p:nvPr/>
          </p:nvSpPr>
          <p:spPr>
            <a:xfrm>
              <a:off x="8604012" y="4262739"/>
              <a:ext cx="18207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211" name="矩形 210"/>
            <p:cNvSpPr/>
            <p:nvPr/>
          </p:nvSpPr>
          <p:spPr>
            <a:xfrm>
              <a:off x="8412440" y="4662849"/>
              <a:ext cx="2209945" cy="792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214" name="稻壳儿_答辩小姐姐作品_4"/>
          <p:cNvGrpSpPr/>
          <p:nvPr/>
        </p:nvGrpSpPr>
        <p:grpSpPr>
          <a:xfrm>
            <a:off x="8752240" y="1736094"/>
            <a:ext cx="2209945" cy="1189813"/>
            <a:chOff x="8689355" y="1750867"/>
            <a:chExt cx="2209945" cy="1189813"/>
          </a:xfrm>
        </p:grpSpPr>
        <p:sp>
          <p:nvSpPr>
            <p:cNvPr id="212" name="文本框 211"/>
            <p:cNvSpPr txBox="1"/>
            <p:nvPr/>
          </p:nvSpPr>
          <p:spPr>
            <a:xfrm>
              <a:off x="8858078" y="1750867"/>
              <a:ext cx="19884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213" name="矩形 212"/>
            <p:cNvSpPr/>
            <p:nvPr/>
          </p:nvSpPr>
          <p:spPr>
            <a:xfrm>
              <a:off x="8689355" y="2150977"/>
              <a:ext cx="2209945" cy="7897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200" name="稻壳儿_答辩小姐姐作品_5"/>
          <p:cNvGrpSpPr/>
          <p:nvPr/>
        </p:nvGrpSpPr>
        <p:grpSpPr>
          <a:xfrm>
            <a:off x="4904535" y="2469748"/>
            <a:ext cx="2321305" cy="2321304"/>
            <a:chOff x="4297392" y="2292189"/>
            <a:chExt cx="2802563" cy="2802563"/>
          </a:xfrm>
        </p:grpSpPr>
        <p:grpSp>
          <p:nvGrpSpPr>
            <p:cNvPr id="47" name="组合 46"/>
            <p:cNvGrpSpPr/>
            <p:nvPr/>
          </p:nvGrpSpPr>
          <p:grpSpPr>
            <a:xfrm>
              <a:off x="4297392" y="2292189"/>
              <a:ext cx="2802563" cy="2802563"/>
              <a:chOff x="4458000" y="1715032"/>
              <a:chExt cx="3240000" cy="3240000"/>
            </a:xfrm>
          </p:grpSpPr>
          <p:sp>
            <p:nvSpPr>
              <p:cNvPr id="120" name="椭圆 119"/>
              <p:cNvSpPr/>
              <p:nvPr userDrawn="1"/>
            </p:nvSpPr>
            <p:spPr>
              <a:xfrm>
                <a:off x="4530000" y="1787032"/>
                <a:ext cx="3096000" cy="3096000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1" name="椭圆 120"/>
              <p:cNvSpPr/>
              <p:nvPr userDrawn="1"/>
            </p:nvSpPr>
            <p:spPr>
              <a:xfrm>
                <a:off x="4494000" y="1751032"/>
                <a:ext cx="3168000" cy="3168000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2" name="椭圆 121"/>
              <p:cNvSpPr/>
              <p:nvPr userDrawn="1"/>
            </p:nvSpPr>
            <p:spPr>
              <a:xfrm>
                <a:off x="4458000" y="1715032"/>
                <a:ext cx="3240000" cy="3240000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577949" y="2626816"/>
              <a:ext cx="241449" cy="241449"/>
              <a:chOff x="6915602" y="1431728"/>
              <a:chExt cx="301944" cy="301944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6915602" y="1431728"/>
                <a:ext cx="301944" cy="301944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 rot="1905853">
                <a:off x="6967540" y="1483666"/>
                <a:ext cx="198069" cy="198069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577949" y="4518675"/>
              <a:ext cx="241449" cy="241449"/>
              <a:chOff x="6915602" y="1431728"/>
              <a:chExt cx="301944" cy="301944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6915602" y="1431728"/>
                <a:ext cx="301944" cy="301944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rot="1905853">
                <a:off x="6967540" y="1483666"/>
                <a:ext cx="198069" cy="198069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877308" y="3035580"/>
              <a:ext cx="241449" cy="241449"/>
              <a:chOff x="6915602" y="1431728"/>
              <a:chExt cx="301944" cy="301944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6915602" y="1431728"/>
                <a:ext cx="301944" cy="301944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 rot="1905853">
                <a:off x="6967540" y="1483666"/>
                <a:ext cx="198069" cy="198069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4877308" y="4109912"/>
              <a:ext cx="241449" cy="241449"/>
              <a:chOff x="6915602" y="1431728"/>
              <a:chExt cx="301944" cy="301944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6915602" y="1431728"/>
                <a:ext cx="301944" cy="301944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rot="1905853">
                <a:off x="6967540" y="1483666"/>
                <a:ext cx="198069" cy="198069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282513" y="3035580"/>
              <a:ext cx="241449" cy="241449"/>
              <a:chOff x="6915602" y="1431728"/>
              <a:chExt cx="301944" cy="301944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6915602" y="1431728"/>
                <a:ext cx="301944" cy="301944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 rot="1905853">
                <a:off x="6967540" y="1483666"/>
                <a:ext cx="198069" cy="198069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6282513" y="4109912"/>
              <a:ext cx="241449" cy="241449"/>
              <a:chOff x="6915602" y="1431728"/>
              <a:chExt cx="301944" cy="301944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6915602" y="1431728"/>
                <a:ext cx="301944" cy="301944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rot="1905853">
                <a:off x="6967540" y="1483666"/>
                <a:ext cx="198069" cy="198069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06" name="稻壳儿_答辩小姐姐作品_6"/>
          <p:cNvCxnSpPr/>
          <p:nvPr userDrawn="1"/>
        </p:nvCxnSpPr>
        <p:spPr>
          <a:xfrm>
            <a:off x="4025411" y="2683197"/>
            <a:ext cx="4632452" cy="2221079"/>
          </a:xfrm>
          <a:prstGeom prst="line">
            <a:avLst/>
          </a:prstGeom>
          <a:ln w="9525" cap="rnd">
            <a:solidFill>
              <a:srgbClr val="0BF1F5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稻壳儿_答辩小姐姐作品_7"/>
          <p:cNvCxnSpPr/>
          <p:nvPr userDrawn="1"/>
        </p:nvCxnSpPr>
        <p:spPr>
          <a:xfrm>
            <a:off x="4439073" y="1417970"/>
            <a:ext cx="3198610" cy="4509604"/>
          </a:xfrm>
          <a:prstGeom prst="line">
            <a:avLst/>
          </a:prstGeom>
          <a:ln w="9525" cap="rnd">
            <a:solidFill>
              <a:srgbClr val="0BF1F5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稻壳儿_答辩小姐姐作品_8"/>
          <p:cNvCxnSpPr/>
          <p:nvPr/>
        </p:nvCxnSpPr>
        <p:spPr>
          <a:xfrm flipV="1">
            <a:off x="4335043" y="1823739"/>
            <a:ext cx="2966132" cy="4233014"/>
          </a:xfrm>
          <a:prstGeom prst="line">
            <a:avLst/>
          </a:prstGeom>
          <a:ln w="9525" cap="rnd">
            <a:solidFill>
              <a:srgbClr val="0BF1F5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稻壳儿_答辩小姐姐作品_9"/>
          <p:cNvCxnSpPr/>
          <p:nvPr/>
        </p:nvCxnSpPr>
        <p:spPr>
          <a:xfrm flipV="1">
            <a:off x="3809323" y="2559625"/>
            <a:ext cx="4497274" cy="2135161"/>
          </a:xfrm>
          <a:prstGeom prst="line">
            <a:avLst/>
          </a:prstGeom>
          <a:ln w="9525" cap="rnd">
            <a:solidFill>
              <a:srgbClr val="0BF1F5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稻壳儿_答辩小姐姐作品_10">
            <a:extLst>
              <a:ext uri="{FF2B5EF4-FFF2-40B4-BE49-F238E27FC236}">
                <a16:creationId xmlns:a16="http://schemas.microsoft.com/office/drawing/2014/main" id="{7CE5E7F1-2B09-423A-A076-A91CCFF3B707}"/>
              </a:ext>
            </a:extLst>
          </p:cNvPr>
          <p:cNvGrpSpPr/>
          <p:nvPr/>
        </p:nvGrpSpPr>
        <p:grpSpPr>
          <a:xfrm>
            <a:off x="4003140" y="1837956"/>
            <a:ext cx="1002192" cy="1002192"/>
            <a:chOff x="4003140" y="1837956"/>
            <a:chExt cx="1002192" cy="1002192"/>
          </a:xfrm>
        </p:grpSpPr>
        <p:grpSp>
          <p:nvGrpSpPr>
            <p:cNvPr id="58" name="组合 57"/>
            <p:cNvGrpSpPr/>
            <p:nvPr/>
          </p:nvGrpSpPr>
          <p:grpSpPr>
            <a:xfrm>
              <a:off x="4003140" y="1837956"/>
              <a:ext cx="1002192" cy="1002192"/>
              <a:chOff x="3290189" y="1148987"/>
              <a:chExt cx="1209969" cy="1209969"/>
            </a:xfrm>
          </p:grpSpPr>
          <p:grpSp>
            <p:nvGrpSpPr>
              <p:cNvPr id="59" name="组合 58"/>
              <p:cNvGrpSpPr/>
              <p:nvPr userDrawn="1"/>
            </p:nvGrpSpPr>
            <p:grpSpPr>
              <a:xfrm>
                <a:off x="3290189" y="1148987"/>
                <a:ext cx="1209969" cy="1209969"/>
                <a:chOff x="4458000" y="1715032"/>
                <a:chExt cx="3240000" cy="3240000"/>
              </a:xfrm>
            </p:grpSpPr>
            <p:sp>
              <p:nvSpPr>
                <p:cNvPr id="78" name="椭圆 77"/>
                <p:cNvSpPr/>
                <p:nvPr userDrawn="1"/>
              </p:nvSpPr>
              <p:spPr>
                <a:xfrm>
                  <a:off x="4530000" y="1787032"/>
                  <a:ext cx="3096000" cy="3096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 userDrawn="1"/>
              </p:nvSpPr>
              <p:spPr>
                <a:xfrm>
                  <a:off x="4494000" y="1751032"/>
                  <a:ext cx="3168000" cy="3168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椭圆 79"/>
                <p:cNvSpPr/>
                <p:nvPr userDrawn="1"/>
              </p:nvSpPr>
              <p:spPr>
                <a:xfrm>
                  <a:off x="4458000" y="1715032"/>
                  <a:ext cx="3240000" cy="3240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0" name="组合 59"/>
              <p:cNvGrpSpPr/>
              <p:nvPr userDrawn="1"/>
            </p:nvGrpSpPr>
            <p:grpSpPr>
              <a:xfrm>
                <a:off x="3838358" y="1330096"/>
                <a:ext cx="143299" cy="143299"/>
                <a:chOff x="8860553" y="2545471"/>
                <a:chExt cx="138982" cy="138982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8860553" y="2545471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1" name="组合 60"/>
              <p:cNvGrpSpPr/>
              <p:nvPr userDrawn="1"/>
            </p:nvGrpSpPr>
            <p:grpSpPr>
              <a:xfrm>
                <a:off x="3525826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" name="组合 61"/>
              <p:cNvGrpSpPr/>
              <p:nvPr userDrawn="1"/>
            </p:nvGrpSpPr>
            <p:grpSpPr>
              <a:xfrm>
                <a:off x="3525826" y="1844636"/>
                <a:ext cx="143299" cy="143299"/>
                <a:chOff x="8860553" y="2545470"/>
                <a:chExt cx="138982" cy="138982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3" name="组合 62"/>
              <p:cNvGrpSpPr/>
              <p:nvPr userDrawn="1"/>
            </p:nvGrpSpPr>
            <p:grpSpPr>
              <a:xfrm>
                <a:off x="3846365" y="2008020"/>
                <a:ext cx="143299" cy="143299"/>
                <a:chOff x="8850141" y="2548833"/>
                <a:chExt cx="138982" cy="138982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8850141" y="2548833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 rot="1905853">
                  <a:off x="8883632" y="2582324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/>
              <p:cNvGrpSpPr/>
              <p:nvPr userDrawn="1"/>
            </p:nvGrpSpPr>
            <p:grpSpPr>
              <a:xfrm>
                <a:off x="4121221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组合 64"/>
              <p:cNvGrpSpPr/>
              <p:nvPr userDrawn="1"/>
            </p:nvGrpSpPr>
            <p:grpSpPr>
              <a:xfrm>
                <a:off x="4121221" y="1824085"/>
                <a:ext cx="143299" cy="143299"/>
                <a:chOff x="8860553" y="2545470"/>
                <a:chExt cx="138982" cy="138982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23" name="椭圆 222"/>
            <p:cNvSpPr/>
            <p:nvPr/>
          </p:nvSpPr>
          <p:spPr>
            <a:xfrm>
              <a:off x="4248886" y="2078528"/>
              <a:ext cx="510173" cy="510173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7" name="稻壳儿_答辩小姐姐作品_11">
            <a:extLst>
              <a:ext uri="{FF2B5EF4-FFF2-40B4-BE49-F238E27FC236}">
                <a16:creationId xmlns:a16="http://schemas.microsoft.com/office/drawing/2014/main" id="{C238C7D2-F9C7-4A5C-B021-23D4FE05A5F1}"/>
              </a:ext>
            </a:extLst>
          </p:cNvPr>
          <p:cNvGrpSpPr/>
          <p:nvPr/>
        </p:nvGrpSpPr>
        <p:grpSpPr>
          <a:xfrm>
            <a:off x="4003140" y="4420702"/>
            <a:ext cx="1002192" cy="1002192"/>
            <a:chOff x="4003140" y="4420702"/>
            <a:chExt cx="1002192" cy="1002192"/>
          </a:xfrm>
        </p:grpSpPr>
        <p:grpSp>
          <p:nvGrpSpPr>
            <p:cNvPr id="169" name="组合 168"/>
            <p:cNvGrpSpPr/>
            <p:nvPr/>
          </p:nvGrpSpPr>
          <p:grpSpPr>
            <a:xfrm>
              <a:off x="4003140" y="4420702"/>
              <a:ext cx="1002192" cy="1002192"/>
              <a:chOff x="3290189" y="1148987"/>
              <a:chExt cx="1209969" cy="1209969"/>
            </a:xfrm>
          </p:grpSpPr>
          <p:grpSp>
            <p:nvGrpSpPr>
              <p:cNvPr id="170" name="组合 169"/>
              <p:cNvGrpSpPr/>
              <p:nvPr userDrawn="1"/>
            </p:nvGrpSpPr>
            <p:grpSpPr>
              <a:xfrm>
                <a:off x="3290189" y="1148987"/>
                <a:ext cx="1209969" cy="1209969"/>
                <a:chOff x="4458000" y="1715032"/>
                <a:chExt cx="3240000" cy="3240000"/>
              </a:xfrm>
            </p:grpSpPr>
            <p:sp>
              <p:nvSpPr>
                <p:cNvPr id="189" name="椭圆 188"/>
                <p:cNvSpPr/>
                <p:nvPr userDrawn="1"/>
              </p:nvSpPr>
              <p:spPr>
                <a:xfrm>
                  <a:off x="4530000" y="1787032"/>
                  <a:ext cx="3096000" cy="3096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椭圆 189"/>
                <p:cNvSpPr/>
                <p:nvPr userDrawn="1"/>
              </p:nvSpPr>
              <p:spPr>
                <a:xfrm>
                  <a:off x="4494000" y="1751032"/>
                  <a:ext cx="3168000" cy="3168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椭圆 190"/>
                <p:cNvSpPr/>
                <p:nvPr userDrawn="1"/>
              </p:nvSpPr>
              <p:spPr>
                <a:xfrm>
                  <a:off x="4458000" y="1715032"/>
                  <a:ext cx="3240000" cy="3240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1" name="组合 170"/>
              <p:cNvGrpSpPr/>
              <p:nvPr userDrawn="1"/>
            </p:nvGrpSpPr>
            <p:grpSpPr>
              <a:xfrm>
                <a:off x="3838358" y="1330096"/>
                <a:ext cx="143299" cy="143299"/>
                <a:chOff x="8860553" y="2545471"/>
                <a:chExt cx="138982" cy="138982"/>
              </a:xfrm>
            </p:grpSpPr>
            <p:sp>
              <p:nvSpPr>
                <p:cNvPr id="187" name="椭圆 186"/>
                <p:cNvSpPr/>
                <p:nvPr/>
              </p:nvSpPr>
              <p:spPr>
                <a:xfrm>
                  <a:off x="8860553" y="2545471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椭圆 187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2" name="组合 171"/>
              <p:cNvGrpSpPr/>
              <p:nvPr userDrawn="1"/>
            </p:nvGrpSpPr>
            <p:grpSpPr>
              <a:xfrm>
                <a:off x="3525826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185" name="椭圆 184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3" name="组合 172"/>
              <p:cNvGrpSpPr/>
              <p:nvPr userDrawn="1"/>
            </p:nvGrpSpPr>
            <p:grpSpPr>
              <a:xfrm>
                <a:off x="3525826" y="1844636"/>
                <a:ext cx="143299" cy="143299"/>
                <a:chOff x="8860553" y="2545470"/>
                <a:chExt cx="138982" cy="138982"/>
              </a:xfrm>
            </p:grpSpPr>
            <p:sp>
              <p:nvSpPr>
                <p:cNvPr id="183" name="椭圆 182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4" name="组合 173"/>
              <p:cNvGrpSpPr/>
              <p:nvPr userDrawn="1"/>
            </p:nvGrpSpPr>
            <p:grpSpPr>
              <a:xfrm>
                <a:off x="3846365" y="2008020"/>
                <a:ext cx="143299" cy="143299"/>
                <a:chOff x="8850141" y="2548833"/>
                <a:chExt cx="138982" cy="138982"/>
              </a:xfrm>
            </p:grpSpPr>
            <p:sp>
              <p:nvSpPr>
                <p:cNvPr id="181" name="椭圆 180"/>
                <p:cNvSpPr/>
                <p:nvPr/>
              </p:nvSpPr>
              <p:spPr>
                <a:xfrm>
                  <a:off x="8850141" y="2548833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椭圆 181"/>
                <p:cNvSpPr/>
                <p:nvPr/>
              </p:nvSpPr>
              <p:spPr>
                <a:xfrm rot="1905853">
                  <a:off x="8883632" y="2582324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5" name="组合 174"/>
              <p:cNvGrpSpPr/>
              <p:nvPr userDrawn="1"/>
            </p:nvGrpSpPr>
            <p:grpSpPr>
              <a:xfrm>
                <a:off x="4121221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179" name="椭圆 178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6" name="组合 175"/>
              <p:cNvGrpSpPr/>
              <p:nvPr userDrawn="1"/>
            </p:nvGrpSpPr>
            <p:grpSpPr>
              <a:xfrm>
                <a:off x="4121221" y="1824085"/>
                <a:ext cx="143299" cy="143299"/>
                <a:chOff x="8860553" y="2545470"/>
                <a:chExt cx="138982" cy="138982"/>
              </a:xfrm>
            </p:grpSpPr>
            <p:sp>
              <p:nvSpPr>
                <p:cNvPr id="177" name="椭圆 176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24" name="椭圆 223"/>
            <p:cNvSpPr/>
            <p:nvPr/>
          </p:nvSpPr>
          <p:spPr>
            <a:xfrm>
              <a:off x="4248886" y="4670656"/>
              <a:ext cx="510173" cy="510173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6" name="稻壳儿_答辩小姐姐作品_12">
            <a:extLst>
              <a:ext uri="{FF2B5EF4-FFF2-40B4-BE49-F238E27FC236}">
                <a16:creationId xmlns:a16="http://schemas.microsoft.com/office/drawing/2014/main" id="{55DD3379-BDE9-4598-875C-82DD0CEDF268}"/>
              </a:ext>
            </a:extLst>
          </p:cNvPr>
          <p:cNvGrpSpPr/>
          <p:nvPr/>
        </p:nvGrpSpPr>
        <p:grpSpPr>
          <a:xfrm>
            <a:off x="7058323" y="4420702"/>
            <a:ext cx="1002192" cy="1002192"/>
            <a:chOff x="7058323" y="4420702"/>
            <a:chExt cx="1002192" cy="1002192"/>
          </a:xfrm>
        </p:grpSpPr>
        <p:grpSp>
          <p:nvGrpSpPr>
            <p:cNvPr id="146" name="组合 145"/>
            <p:cNvGrpSpPr/>
            <p:nvPr/>
          </p:nvGrpSpPr>
          <p:grpSpPr>
            <a:xfrm>
              <a:off x="7058323" y="4420702"/>
              <a:ext cx="1002192" cy="1002192"/>
              <a:chOff x="3290189" y="1148987"/>
              <a:chExt cx="1209969" cy="1209969"/>
            </a:xfrm>
          </p:grpSpPr>
          <p:grpSp>
            <p:nvGrpSpPr>
              <p:cNvPr id="147" name="组合 146"/>
              <p:cNvGrpSpPr/>
              <p:nvPr userDrawn="1"/>
            </p:nvGrpSpPr>
            <p:grpSpPr>
              <a:xfrm>
                <a:off x="3290189" y="1148987"/>
                <a:ext cx="1209969" cy="1209969"/>
                <a:chOff x="4458000" y="1715032"/>
                <a:chExt cx="3240000" cy="3240000"/>
              </a:xfrm>
            </p:grpSpPr>
            <p:sp>
              <p:nvSpPr>
                <p:cNvPr id="166" name="椭圆 165"/>
                <p:cNvSpPr/>
                <p:nvPr userDrawn="1"/>
              </p:nvSpPr>
              <p:spPr>
                <a:xfrm>
                  <a:off x="4530000" y="1787032"/>
                  <a:ext cx="3096000" cy="3096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椭圆 166"/>
                <p:cNvSpPr/>
                <p:nvPr userDrawn="1"/>
              </p:nvSpPr>
              <p:spPr>
                <a:xfrm>
                  <a:off x="4494000" y="1751032"/>
                  <a:ext cx="3168000" cy="3168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椭圆 167"/>
                <p:cNvSpPr/>
                <p:nvPr userDrawn="1"/>
              </p:nvSpPr>
              <p:spPr>
                <a:xfrm>
                  <a:off x="4458000" y="1715032"/>
                  <a:ext cx="3240000" cy="3240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8" name="组合 147"/>
              <p:cNvGrpSpPr/>
              <p:nvPr userDrawn="1"/>
            </p:nvGrpSpPr>
            <p:grpSpPr>
              <a:xfrm>
                <a:off x="3838358" y="1330096"/>
                <a:ext cx="143299" cy="143299"/>
                <a:chOff x="8860553" y="2545471"/>
                <a:chExt cx="138982" cy="138982"/>
              </a:xfrm>
            </p:grpSpPr>
            <p:sp>
              <p:nvSpPr>
                <p:cNvPr id="164" name="椭圆 163"/>
                <p:cNvSpPr/>
                <p:nvPr/>
              </p:nvSpPr>
              <p:spPr>
                <a:xfrm>
                  <a:off x="8860553" y="2545471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椭圆 164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9" name="组合 148"/>
              <p:cNvGrpSpPr/>
              <p:nvPr userDrawn="1"/>
            </p:nvGrpSpPr>
            <p:grpSpPr>
              <a:xfrm>
                <a:off x="3525826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162" name="椭圆 161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椭圆 162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0" name="组合 149"/>
              <p:cNvGrpSpPr/>
              <p:nvPr userDrawn="1"/>
            </p:nvGrpSpPr>
            <p:grpSpPr>
              <a:xfrm>
                <a:off x="3525826" y="1844636"/>
                <a:ext cx="143299" cy="143299"/>
                <a:chOff x="8860553" y="2545470"/>
                <a:chExt cx="138982" cy="138982"/>
              </a:xfrm>
            </p:grpSpPr>
            <p:sp>
              <p:nvSpPr>
                <p:cNvPr id="160" name="椭圆 159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椭圆 160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1" name="组合 150"/>
              <p:cNvGrpSpPr/>
              <p:nvPr userDrawn="1"/>
            </p:nvGrpSpPr>
            <p:grpSpPr>
              <a:xfrm>
                <a:off x="3846365" y="2008020"/>
                <a:ext cx="143299" cy="143299"/>
                <a:chOff x="8850141" y="2548833"/>
                <a:chExt cx="138982" cy="138982"/>
              </a:xfrm>
            </p:grpSpPr>
            <p:sp>
              <p:nvSpPr>
                <p:cNvPr id="158" name="椭圆 157"/>
                <p:cNvSpPr/>
                <p:nvPr/>
              </p:nvSpPr>
              <p:spPr>
                <a:xfrm>
                  <a:off x="8850141" y="2548833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椭圆 158"/>
                <p:cNvSpPr/>
                <p:nvPr/>
              </p:nvSpPr>
              <p:spPr>
                <a:xfrm rot="1905853">
                  <a:off x="8883632" y="2582324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2" name="组合 151"/>
              <p:cNvGrpSpPr/>
              <p:nvPr userDrawn="1"/>
            </p:nvGrpSpPr>
            <p:grpSpPr>
              <a:xfrm>
                <a:off x="4121221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156" name="椭圆 155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椭圆 156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3" name="组合 152"/>
              <p:cNvGrpSpPr/>
              <p:nvPr userDrawn="1"/>
            </p:nvGrpSpPr>
            <p:grpSpPr>
              <a:xfrm>
                <a:off x="4121221" y="1824085"/>
                <a:ext cx="143299" cy="143299"/>
                <a:chOff x="8860553" y="2545470"/>
                <a:chExt cx="138982" cy="138982"/>
              </a:xfrm>
            </p:grpSpPr>
            <p:sp>
              <p:nvSpPr>
                <p:cNvPr id="154" name="椭圆 153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25" name="椭圆 224"/>
            <p:cNvSpPr/>
            <p:nvPr/>
          </p:nvSpPr>
          <p:spPr>
            <a:xfrm>
              <a:off x="7313412" y="4649192"/>
              <a:ext cx="510173" cy="510173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5" name="稻壳儿_答辩小姐姐作品_13">
            <a:extLst>
              <a:ext uri="{FF2B5EF4-FFF2-40B4-BE49-F238E27FC236}">
                <a16:creationId xmlns:a16="http://schemas.microsoft.com/office/drawing/2014/main" id="{72E18C20-6D94-493D-9206-EFEF055E8B68}"/>
              </a:ext>
            </a:extLst>
          </p:cNvPr>
          <p:cNvGrpSpPr/>
          <p:nvPr/>
        </p:nvGrpSpPr>
        <p:grpSpPr>
          <a:xfrm>
            <a:off x="7058323" y="1837956"/>
            <a:ext cx="1002192" cy="1002192"/>
            <a:chOff x="7058323" y="1837956"/>
            <a:chExt cx="1002192" cy="1002192"/>
          </a:xfrm>
        </p:grpSpPr>
        <p:grpSp>
          <p:nvGrpSpPr>
            <p:cNvPr id="123" name="组合 122"/>
            <p:cNvGrpSpPr/>
            <p:nvPr/>
          </p:nvGrpSpPr>
          <p:grpSpPr>
            <a:xfrm>
              <a:off x="7058323" y="1837956"/>
              <a:ext cx="1002192" cy="1002192"/>
              <a:chOff x="3290189" y="1148987"/>
              <a:chExt cx="1209969" cy="1209969"/>
            </a:xfrm>
          </p:grpSpPr>
          <p:grpSp>
            <p:nvGrpSpPr>
              <p:cNvPr id="124" name="组合 123"/>
              <p:cNvGrpSpPr/>
              <p:nvPr userDrawn="1"/>
            </p:nvGrpSpPr>
            <p:grpSpPr>
              <a:xfrm>
                <a:off x="3290189" y="1148987"/>
                <a:ext cx="1209969" cy="1209969"/>
                <a:chOff x="4458000" y="1715032"/>
                <a:chExt cx="3240000" cy="3240000"/>
              </a:xfrm>
            </p:grpSpPr>
            <p:sp>
              <p:nvSpPr>
                <p:cNvPr id="143" name="椭圆 142"/>
                <p:cNvSpPr/>
                <p:nvPr userDrawn="1"/>
              </p:nvSpPr>
              <p:spPr>
                <a:xfrm>
                  <a:off x="4530000" y="1787032"/>
                  <a:ext cx="3096000" cy="3096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椭圆 143"/>
                <p:cNvSpPr/>
                <p:nvPr userDrawn="1"/>
              </p:nvSpPr>
              <p:spPr>
                <a:xfrm>
                  <a:off x="4494000" y="1751032"/>
                  <a:ext cx="3168000" cy="3168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椭圆 144"/>
                <p:cNvSpPr/>
                <p:nvPr userDrawn="1"/>
              </p:nvSpPr>
              <p:spPr>
                <a:xfrm>
                  <a:off x="4458000" y="1715032"/>
                  <a:ext cx="3240000" cy="3240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5" name="组合 124"/>
              <p:cNvGrpSpPr/>
              <p:nvPr userDrawn="1"/>
            </p:nvGrpSpPr>
            <p:grpSpPr>
              <a:xfrm>
                <a:off x="3838358" y="1330096"/>
                <a:ext cx="143299" cy="143299"/>
                <a:chOff x="8860553" y="2545471"/>
                <a:chExt cx="138982" cy="138982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8860553" y="2545471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6" name="组合 125"/>
              <p:cNvGrpSpPr/>
              <p:nvPr userDrawn="1"/>
            </p:nvGrpSpPr>
            <p:grpSpPr>
              <a:xfrm>
                <a:off x="3525826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7" name="组合 126"/>
              <p:cNvGrpSpPr/>
              <p:nvPr userDrawn="1"/>
            </p:nvGrpSpPr>
            <p:grpSpPr>
              <a:xfrm>
                <a:off x="3525826" y="1844636"/>
                <a:ext cx="143299" cy="143299"/>
                <a:chOff x="8860553" y="2545470"/>
                <a:chExt cx="138982" cy="138982"/>
              </a:xfrm>
            </p:grpSpPr>
            <p:sp>
              <p:nvSpPr>
                <p:cNvPr id="137" name="椭圆 136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椭圆 137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8" name="组合 127"/>
              <p:cNvGrpSpPr/>
              <p:nvPr userDrawn="1"/>
            </p:nvGrpSpPr>
            <p:grpSpPr>
              <a:xfrm>
                <a:off x="3846365" y="2008020"/>
                <a:ext cx="143299" cy="143299"/>
                <a:chOff x="8850141" y="2548833"/>
                <a:chExt cx="138982" cy="138982"/>
              </a:xfrm>
            </p:grpSpPr>
            <p:sp>
              <p:nvSpPr>
                <p:cNvPr id="135" name="椭圆 134"/>
                <p:cNvSpPr/>
                <p:nvPr/>
              </p:nvSpPr>
              <p:spPr>
                <a:xfrm>
                  <a:off x="8850141" y="2548833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 rot="1905853">
                  <a:off x="8883632" y="2582324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9" name="组合 128"/>
              <p:cNvGrpSpPr/>
              <p:nvPr userDrawn="1"/>
            </p:nvGrpSpPr>
            <p:grpSpPr>
              <a:xfrm>
                <a:off x="4121221" y="1550558"/>
                <a:ext cx="143299" cy="143299"/>
                <a:chOff x="8860553" y="2545470"/>
                <a:chExt cx="138982" cy="138982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0" name="组合 129"/>
              <p:cNvGrpSpPr/>
              <p:nvPr userDrawn="1"/>
            </p:nvGrpSpPr>
            <p:grpSpPr>
              <a:xfrm>
                <a:off x="4121221" y="1824085"/>
                <a:ext cx="143299" cy="143299"/>
                <a:chOff x="8860553" y="2545470"/>
                <a:chExt cx="138982" cy="138982"/>
              </a:xfrm>
            </p:grpSpPr>
            <p:sp>
              <p:nvSpPr>
                <p:cNvPr id="131" name="椭圆 130"/>
                <p:cNvSpPr/>
                <p:nvPr/>
              </p:nvSpPr>
              <p:spPr>
                <a:xfrm>
                  <a:off x="8860553" y="2545470"/>
                  <a:ext cx="138982" cy="138982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椭圆 131"/>
                <p:cNvSpPr/>
                <p:nvPr/>
              </p:nvSpPr>
              <p:spPr>
                <a:xfrm rot="1905853">
                  <a:off x="8894044" y="2578961"/>
                  <a:ext cx="72000" cy="72000"/>
                </a:xfrm>
                <a:prstGeom prst="ellipse">
                  <a:avLst/>
                </a:prstGeom>
                <a:noFill/>
                <a:ln w="3175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26" name="椭圆 225"/>
            <p:cNvSpPr/>
            <p:nvPr/>
          </p:nvSpPr>
          <p:spPr>
            <a:xfrm>
              <a:off x="7303766" y="2065670"/>
              <a:ext cx="510173" cy="510173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B04E14F-ECF0-43D2-83C9-82D04584E1C6}"/>
              </a:ext>
            </a:extLst>
          </p:cNvPr>
          <p:cNvGrpSpPr/>
          <p:nvPr/>
        </p:nvGrpSpPr>
        <p:grpSpPr>
          <a:xfrm>
            <a:off x="5622308" y="3213667"/>
            <a:ext cx="819873" cy="819873"/>
            <a:chOff x="5622308" y="3213667"/>
            <a:chExt cx="819873" cy="819873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F8A51CFD-0EAC-4B8C-A4E5-9533079E2B1B}"/>
                </a:ext>
              </a:extLst>
            </p:cNvPr>
            <p:cNvSpPr/>
            <p:nvPr/>
          </p:nvSpPr>
          <p:spPr>
            <a:xfrm>
              <a:off x="5622308" y="3213667"/>
              <a:ext cx="819873" cy="819873"/>
            </a:xfrm>
            <a:prstGeom prst="ellipse">
              <a:avLst/>
            </a:pr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93" name="稻壳儿_答辩小姐姐作品_1">
              <a:extLst>
                <a:ext uri="{FF2B5EF4-FFF2-40B4-BE49-F238E27FC236}">
                  <a16:creationId xmlns:a16="http://schemas.microsoft.com/office/drawing/2014/main" id="{D3D64709-F803-4DF0-A38D-2576401FE6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0251" y="3301190"/>
              <a:ext cx="456661" cy="606883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94" name="稻壳儿_答辩小姐姐作品_2">
              <a:extLst>
                <a:ext uri="{FF2B5EF4-FFF2-40B4-BE49-F238E27FC236}">
                  <a16:creationId xmlns:a16="http://schemas.microsoft.com/office/drawing/2014/main" id="{220A8420-874D-4E55-8E20-511E234CDA9B}"/>
                </a:ext>
              </a:extLst>
            </p:cNvPr>
            <p:cNvSpPr/>
            <p:nvPr/>
          </p:nvSpPr>
          <p:spPr bwMode="auto">
            <a:xfrm>
              <a:off x="6038582" y="3379304"/>
              <a:ext cx="150218" cy="1502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95" name="稻壳儿_答辩小姐姐作品_15">
            <a:extLst>
              <a:ext uri="{FF2B5EF4-FFF2-40B4-BE49-F238E27FC236}">
                <a16:creationId xmlns:a16="http://schemas.microsoft.com/office/drawing/2014/main" id="{372FD808-47DB-44AE-B90B-438EB25D4860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5DDB98AA-6CB5-465A-80A1-39D75B4B1A4F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项目展示</a:t>
              </a:r>
            </a:p>
          </p:txBody>
        </p: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E85DB337-4BC0-43DD-B8C1-29548FBFD38B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A57DD473-C96D-4A41-9266-C2BD5B18BB46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83BA4E28-33AB-425B-8AF3-71703C1AAF0B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A31F98C9-F9D1-4F58-87EE-D5BB91FF2154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50FD7378-AF6A-4D9E-B070-4704A9744BE3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9" name="文本框 198">
                <a:extLst>
                  <a:ext uri="{FF2B5EF4-FFF2-40B4-BE49-F238E27FC236}">
                    <a16:creationId xmlns:a16="http://schemas.microsoft.com/office/drawing/2014/main" id="{12AE2699-5438-4FA7-B219-A397E33DAAFC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518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_答辩小姐姐作品_1"/>
          <p:cNvGrpSpPr/>
          <p:nvPr/>
        </p:nvGrpSpPr>
        <p:grpSpPr>
          <a:xfrm>
            <a:off x="1474736" y="1981516"/>
            <a:ext cx="1721804" cy="1721804"/>
            <a:chOff x="1814109" y="1732596"/>
            <a:chExt cx="2268404" cy="2268404"/>
          </a:xfrm>
        </p:grpSpPr>
        <p:sp>
          <p:nvSpPr>
            <p:cNvPr id="46" name="椭圆 45"/>
            <p:cNvSpPr/>
            <p:nvPr/>
          </p:nvSpPr>
          <p:spPr>
            <a:xfrm>
              <a:off x="2144308" y="2062795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814109" y="1732596"/>
              <a:ext cx="2268404" cy="2268404"/>
            </a:xfrm>
            <a:prstGeom prst="ellipse">
              <a:avLst/>
            </a:prstGeom>
            <a:blipFill dpi="0" rotWithShape="1">
              <a:blip r:embed="rId3" cstate="screen">
                <a:alphaModFix amt="2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6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950616" y="1869103"/>
              <a:ext cx="1995390" cy="1995390"/>
            </a:xfrm>
            <a:prstGeom prst="ellipse">
              <a:avLst/>
            </a:prstGeom>
            <a:noFill/>
            <a:ln w="19050" cmpd="sng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8" name="稻壳儿_答辩小姐姐作品_2">
            <a:extLst>
              <a:ext uri="{FF2B5EF4-FFF2-40B4-BE49-F238E27FC236}">
                <a16:creationId xmlns:a16="http://schemas.microsoft.com/office/drawing/2014/main" id="{A5CA28A1-36EF-4F12-A633-3ED310D6C126}"/>
              </a:ext>
            </a:extLst>
          </p:cNvPr>
          <p:cNvGrpSpPr/>
          <p:nvPr/>
        </p:nvGrpSpPr>
        <p:grpSpPr>
          <a:xfrm>
            <a:off x="1155596" y="3962197"/>
            <a:ext cx="2204550" cy="1326541"/>
            <a:chOff x="1155596" y="3885997"/>
            <a:chExt cx="2204550" cy="1326541"/>
          </a:xfrm>
        </p:grpSpPr>
        <p:sp>
          <p:nvSpPr>
            <p:cNvPr id="70" name="文本框 69"/>
            <p:cNvSpPr txBox="1"/>
            <p:nvPr/>
          </p:nvSpPr>
          <p:spPr>
            <a:xfrm>
              <a:off x="1535715" y="3885997"/>
              <a:ext cx="15998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155596" y="4321268"/>
              <a:ext cx="2204550" cy="89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84" name="稻壳儿_答辩小姐姐作品_3"/>
          <p:cNvGrpSpPr/>
          <p:nvPr/>
        </p:nvGrpSpPr>
        <p:grpSpPr>
          <a:xfrm>
            <a:off x="4060140" y="1981516"/>
            <a:ext cx="1721804" cy="1721804"/>
            <a:chOff x="1814109" y="1732596"/>
            <a:chExt cx="2268404" cy="2268404"/>
          </a:xfrm>
        </p:grpSpPr>
        <p:sp>
          <p:nvSpPr>
            <p:cNvPr id="85" name="椭圆 84"/>
            <p:cNvSpPr/>
            <p:nvPr/>
          </p:nvSpPr>
          <p:spPr>
            <a:xfrm>
              <a:off x="2144308" y="2062795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814109" y="1732596"/>
              <a:ext cx="2268404" cy="2268404"/>
            </a:xfrm>
            <a:prstGeom prst="ellipse">
              <a:avLst/>
            </a:prstGeom>
            <a:blipFill dpi="0" rotWithShape="1">
              <a:blip r:embed="rId3" cstate="screen">
                <a:alphaModFix amt="2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6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950616" y="1869103"/>
              <a:ext cx="1995390" cy="1995390"/>
            </a:xfrm>
            <a:prstGeom prst="ellipse">
              <a:avLst/>
            </a:prstGeom>
            <a:noFill/>
            <a:ln w="19050" cmpd="sng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0" name="稻壳儿_答辩小姐姐作品_4">
            <a:extLst>
              <a:ext uri="{FF2B5EF4-FFF2-40B4-BE49-F238E27FC236}">
                <a16:creationId xmlns:a16="http://schemas.microsoft.com/office/drawing/2014/main" id="{E4C937ED-FDD1-4FA7-AB86-ACE2412A0375}"/>
              </a:ext>
            </a:extLst>
          </p:cNvPr>
          <p:cNvGrpSpPr/>
          <p:nvPr/>
        </p:nvGrpSpPr>
        <p:grpSpPr>
          <a:xfrm>
            <a:off x="3730063" y="3927036"/>
            <a:ext cx="2204550" cy="1361702"/>
            <a:chOff x="3730063" y="3850836"/>
            <a:chExt cx="2204550" cy="1361702"/>
          </a:xfrm>
        </p:grpSpPr>
        <p:sp>
          <p:nvSpPr>
            <p:cNvPr id="75" name="文本框 74"/>
            <p:cNvSpPr txBox="1"/>
            <p:nvPr/>
          </p:nvSpPr>
          <p:spPr>
            <a:xfrm>
              <a:off x="4213155" y="3850836"/>
              <a:ext cx="15998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30063" y="4321268"/>
              <a:ext cx="2204550" cy="89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89" name="稻壳儿_答辩小姐姐作品_5"/>
          <p:cNvGrpSpPr/>
          <p:nvPr/>
        </p:nvGrpSpPr>
        <p:grpSpPr>
          <a:xfrm>
            <a:off x="6635520" y="1981516"/>
            <a:ext cx="1721804" cy="1721804"/>
            <a:chOff x="1814109" y="1732596"/>
            <a:chExt cx="2268404" cy="2268404"/>
          </a:xfrm>
        </p:grpSpPr>
        <p:sp>
          <p:nvSpPr>
            <p:cNvPr id="90" name="椭圆 89"/>
            <p:cNvSpPr/>
            <p:nvPr/>
          </p:nvSpPr>
          <p:spPr>
            <a:xfrm>
              <a:off x="2144308" y="2062795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1814109" y="1732596"/>
              <a:ext cx="2268404" cy="2268404"/>
            </a:xfrm>
            <a:prstGeom prst="ellipse">
              <a:avLst/>
            </a:prstGeom>
            <a:blipFill dpi="0" rotWithShape="1">
              <a:blip r:embed="rId3" cstate="screen">
                <a:alphaModFix amt="2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6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950616" y="1869103"/>
              <a:ext cx="1995390" cy="1995390"/>
            </a:xfrm>
            <a:prstGeom prst="ellipse">
              <a:avLst/>
            </a:prstGeom>
            <a:noFill/>
            <a:ln w="19050" cmpd="sng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1" name="稻壳儿_答辩小姐姐作品_6">
            <a:extLst>
              <a:ext uri="{FF2B5EF4-FFF2-40B4-BE49-F238E27FC236}">
                <a16:creationId xmlns:a16="http://schemas.microsoft.com/office/drawing/2014/main" id="{049F1EB2-9FF2-402D-BB04-3E294F43C6B4}"/>
              </a:ext>
            </a:extLst>
          </p:cNvPr>
          <p:cNvGrpSpPr/>
          <p:nvPr/>
        </p:nvGrpSpPr>
        <p:grpSpPr>
          <a:xfrm>
            <a:off x="6437079" y="3891875"/>
            <a:ext cx="2118686" cy="1396863"/>
            <a:chOff x="6437079" y="3815675"/>
            <a:chExt cx="2118686" cy="1396863"/>
          </a:xfrm>
        </p:grpSpPr>
        <p:sp>
          <p:nvSpPr>
            <p:cNvPr id="77" name="文本框 76"/>
            <p:cNvSpPr txBox="1"/>
            <p:nvPr/>
          </p:nvSpPr>
          <p:spPr>
            <a:xfrm>
              <a:off x="6788536" y="3815675"/>
              <a:ext cx="15998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6437079" y="4321268"/>
              <a:ext cx="2118686" cy="89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94" name="稻壳儿_答辩小姐姐作品_7"/>
          <p:cNvGrpSpPr/>
          <p:nvPr/>
        </p:nvGrpSpPr>
        <p:grpSpPr>
          <a:xfrm>
            <a:off x="9255649" y="1981516"/>
            <a:ext cx="1721804" cy="1721804"/>
            <a:chOff x="1814109" y="1732596"/>
            <a:chExt cx="2268404" cy="2268404"/>
          </a:xfrm>
        </p:grpSpPr>
        <p:sp>
          <p:nvSpPr>
            <p:cNvPr id="95" name="椭圆 94"/>
            <p:cNvSpPr/>
            <p:nvPr/>
          </p:nvSpPr>
          <p:spPr>
            <a:xfrm>
              <a:off x="2144308" y="2062795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814109" y="1732596"/>
              <a:ext cx="2268404" cy="2268404"/>
            </a:xfrm>
            <a:prstGeom prst="ellipse">
              <a:avLst/>
            </a:prstGeom>
            <a:blipFill dpi="0" rotWithShape="0">
              <a:blip r:embed="rId5">
                <a:alphaModFix amt="25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-69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tl"/>
            </a:blipFill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1950616" y="1869103"/>
              <a:ext cx="1995390" cy="1995390"/>
            </a:xfrm>
            <a:prstGeom prst="ellipse">
              <a:avLst/>
            </a:prstGeom>
            <a:noFill/>
            <a:ln w="19050" cmpd="sng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2" name="稻壳儿_答辩小姐姐作品_8">
            <a:extLst>
              <a:ext uri="{FF2B5EF4-FFF2-40B4-BE49-F238E27FC236}">
                <a16:creationId xmlns:a16="http://schemas.microsoft.com/office/drawing/2014/main" id="{FFCB78D8-E7AA-4EA7-B19B-15DB0385AB22}"/>
              </a:ext>
            </a:extLst>
          </p:cNvPr>
          <p:cNvGrpSpPr/>
          <p:nvPr/>
        </p:nvGrpSpPr>
        <p:grpSpPr>
          <a:xfrm>
            <a:off x="9058231" y="3856714"/>
            <a:ext cx="2158139" cy="1432024"/>
            <a:chOff x="9058231" y="3780514"/>
            <a:chExt cx="2158139" cy="1432024"/>
          </a:xfrm>
        </p:grpSpPr>
        <p:sp>
          <p:nvSpPr>
            <p:cNvPr id="79" name="文本框 78"/>
            <p:cNvSpPr txBox="1"/>
            <p:nvPr/>
          </p:nvSpPr>
          <p:spPr>
            <a:xfrm>
              <a:off x="9408665" y="3780514"/>
              <a:ext cx="1568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9058231" y="4321268"/>
              <a:ext cx="2158139" cy="891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sp>
        <p:nvSpPr>
          <p:cNvPr id="9" name="稻壳儿_答辩小姐姐作品_9"/>
          <p:cNvSpPr/>
          <p:nvPr/>
        </p:nvSpPr>
        <p:spPr>
          <a:xfrm>
            <a:off x="3515724" y="2664618"/>
            <a:ext cx="307882" cy="388462"/>
          </a:xfrm>
          <a:prstGeom prst="chevron">
            <a:avLst/>
          </a:prstGeom>
          <a:solidFill>
            <a:srgbClr val="0B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00" name="稻壳儿_答辩小姐姐作品_10"/>
          <p:cNvSpPr/>
          <p:nvPr/>
        </p:nvSpPr>
        <p:spPr>
          <a:xfrm>
            <a:off x="6077622" y="2623978"/>
            <a:ext cx="307882" cy="388462"/>
          </a:xfrm>
          <a:prstGeom prst="chevron">
            <a:avLst/>
          </a:prstGeom>
          <a:solidFill>
            <a:srgbClr val="0B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01" name="稻壳儿_答辩小姐姐作品_11"/>
          <p:cNvSpPr/>
          <p:nvPr/>
        </p:nvSpPr>
        <p:spPr>
          <a:xfrm>
            <a:off x="8664680" y="2623978"/>
            <a:ext cx="307882" cy="388462"/>
          </a:xfrm>
          <a:prstGeom prst="chevron">
            <a:avLst/>
          </a:prstGeom>
          <a:solidFill>
            <a:srgbClr val="0B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2" name="稻壳儿_答辩小姐姐作品_12">
            <a:extLst>
              <a:ext uri="{FF2B5EF4-FFF2-40B4-BE49-F238E27FC236}">
                <a16:creationId xmlns:a16="http://schemas.microsoft.com/office/drawing/2014/main" id="{4F9907BA-E845-43CB-A4A8-CDEC8260E1B7}"/>
              </a:ext>
            </a:extLst>
          </p:cNvPr>
          <p:cNvSpPr/>
          <p:nvPr/>
        </p:nvSpPr>
        <p:spPr bwMode="auto">
          <a:xfrm>
            <a:off x="4675794" y="2820816"/>
            <a:ext cx="457057" cy="301042"/>
          </a:xfrm>
          <a:custGeom>
            <a:avLst/>
            <a:gdLst>
              <a:gd name="T0" fmla="*/ 169616395 w 2495"/>
              <a:gd name="T1" fmla="*/ 139446 h 1647"/>
              <a:gd name="T2" fmla="*/ 172278641 w 2495"/>
              <a:gd name="T3" fmla="*/ 1464706 h 1647"/>
              <a:gd name="T4" fmla="*/ 174100233 w 2495"/>
              <a:gd name="T5" fmla="*/ 3836337 h 1647"/>
              <a:gd name="T6" fmla="*/ 174800866 w 2495"/>
              <a:gd name="T7" fmla="*/ 6905195 h 1647"/>
              <a:gd name="T8" fmla="*/ 174660845 w 2495"/>
              <a:gd name="T9" fmla="*/ 109715907 h 1647"/>
              <a:gd name="T10" fmla="*/ 173329722 w 2495"/>
              <a:gd name="T11" fmla="*/ 112366429 h 1647"/>
              <a:gd name="T12" fmla="*/ 171017660 w 2495"/>
              <a:gd name="T13" fmla="*/ 114180013 h 1647"/>
              <a:gd name="T14" fmla="*/ 168075109 w 2495"/>
              <a:gd name="T15" fmla="*/ 114877505 h 1647"/>
              <a:gd name="T16" fmla="*/ 103689417 w 2495"/>
              <a:gd name="T17" fmla="*/ 114738059 h 1647"/>
              <a:gd name="T18" fmla="*/ 100957029 w 2495"/>
              <a:gd name="T19" fmla="*/ 113412799 h 1647"/>
              <a:gd name="T20" fmla="*/ 99065558 w 2495"/>
              <a:gd name="T21" fmla="*/ 111111155 h 1647"/>
              <a:gd name="T22" fmla="*/ 98435068 w 2495"/>
              <a:gd name="T23" fmla="*/ 108251201 h 1647"/>
              <a:gd name="T24" fmla="*/ 76435940 w 2495"/>
              <a:gd name="T25" fmla="*/ 69749443 h 1647"/>
              <a:gd name="T26" fmla="*/ 76225777 w 2495"/>
              <a:gd name="T27" fmla="*/ 109715907 h 1647"/>
              <a:gd name="T28" fmla="*/ 74894654 w 2495"/>
              <a:gd name="T29" fmla="*/ 112366429 h 1647"/>
              <a:gd name="T30" fmla="*/ 72652735 w 2495"/>
              <a:gd name="T31" fmla="*/ 114180013 h 1647"/>
              <a:gd name="T32" fmla="*/ 69780326 w 2495"/>
              <a:gd name="T33" fmla="*/ 114877505 h 1647"/>
              <a:gd name="T34" fmla="*/ 5114328 w 2495"/>
              <a:gd name="T35" fmla="*/ 114738059 h 1647"/>
              <a:gd name="T36" fmla="*/ 2522225 w 2495"/>
              <a:gd name="T37" fmla="*/ 113412799 h 1647"/>
              <a:gd name="T38" fmla="*/ 700633 w 2495"/>
              <a:gd name="T39" fmla="*/ 111111155 h 1647"/>
              <a:gd name="T40" fmla="*/ 0 w 2495"/>
              <a:gd name="T41" fmla="*/ 108251201 h 1647"/>
              <a:gd name="T42" fmla="*/ 210163 w 2495"/>
              <a:gd name="T43" fmla="*/ 8579070 h 1647"/>
              <a:gd name="T44" fmla="*/ 1471144 w 2495"/>
              <a:gd name="T45" fmla="*/ 5859089 h 1647"/>
              <a:gd name="T46" fmla="*/ 3783205 w 2495"/>
              <a:gd name="T47" fmla="*/ 4045505 h 1647"/>
              <a:gd name="T48" fmla="*/ 6655614 w 2495"/>
              <a:gd name="T49" fmla="*/ 3348013 h 1647"/>
              <a:gd name="T50" fmla="*/ 9738452 w 2495"/>
              <a:gd name="T51" fmla="*/ 4045505 h 1647"/>
              <a:gd name="T52" fmla="*/ 12120391 w 2495"/>
              <a:gd name="T53" fmla="*/ 5859089 h 1647"/>
              <a:gd name="T54" fmla="*/ 13451514 w 2495"/>
              <a:gd name="T55" fmla="*/ 8579070 h 1647"/>
              <a:gd name="T56" fmla="*/ 13661678 w 2495"/>
              <a:gd name="T57" fmla="*/ 101276283 h 1647"/>
              <a:gd name="T58" fmla="*/ 62704120 w 2495"/>
              <a:gd name="T59" fmla="*/ 62774525 h 1647"/>
              <a:gd name="T60" fmla="*/ 63404753 w 2495"/>
              <a:gd name="T61" fmla="*/ 59845112 h 1647"/>
              <a:gd name="T62" fmla="*/ 65296488 w 2495"/>
              <a:gd name="T63" fmla="*/ 57543469 h 1647"/>
              <a:gd name="T64" fmla="*/ 68168897 w 2495"/>
              <a:gd name="T65" fmla="*/ 56218208 h 1647"/>
              <a:gd name="T66" fmla="*/ 105300846 w 2495"/>
              <a:gd name="T67" fmla="*/ 56008775 h 1647"/>
              <a:gd name="T68" fmla="*/ 108243398 w 2495"/>
              <a:gd name="T69" fmla="*/ 56706267 h 1647"/>
              <a:gd name="T70" fmla="*/ 110485317 w 2495"/>
              <a:gd name="T71" fmla="*/ 58589574 h 1647"/>
              <a:gd name="T72" fmla="*/ 111816440 w 2495"/>
              <a:gd name="T73" fmla="*/ 61240096 h 1647"/>
              <a:gd name="T74" fmla="*/ 111956725 w 2495"/>
              <a:gd name="T75" fmla="*/ 101276283 h 1647"/>
              <a:gd name="T76" fmla="*/ 161209066 w 2495"/>
              <a:gd name="T77" fmla="*/ 6905195 h 1647"/>
              <a:gd name="T78" fmla="*/ 161839556 w 2495"/>
              <a:gd name="T79" fmla="*/ 3836337 h 1647"/>
              <a:gd name="T80" fmla="*/ 163801434 w 2495"/>
              <a:gd name="T81" fmla="*/ 1464706 h 1647"/>
              <a:gd name="T82" fmla="*/ 166463680 w 2495"/>
              <a:gd name="T83" fmla="*/ 139446 h 164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495"/>
              <a:gd name="T127" fmla="*/ 0 h 1647"/>
              <a:gd name="T128" fmla="*/ 2495 w 2495"/>
              <a:gd name="T129" fmla="*/ 1647 h 164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495" h="1647">
                <a:moveTo>
                  <a:pt x="2399" y="0"/>
                </a:moveTo>
                <a:lnTo>
                  <a:pt x="2421" y="2"/>
                </a:lnTo>
                <a:lnTo>
                  <a:pt x="2441" y="10"/>
                </a:lnTo>
                <a:lnTo>
                  <a:pt x="2459" y="21"/>
                </a:lnTo>
                <a:lnTo>
                  <a:pt x="2474" y="37"/>
                </a:lnTo>
                <a:lnTo>
                  <a:pt x="2485" y="55"/>
                </a:lnTo>
                <a:lnTo>
                  <a:pt x="2493" y="76"/>
                </a:lnTo>
                <a:lnTo>
                  <a:pt x="2495" y="99"/>
                </a:lnTo>
                <a:lnTo>
                  <a:pt x="2495" y="1552"/>
                </a:lnTo>
                <a:lnTo>
                  <a:pt x="2493" y="1573"/>
                </a:lnTo>
                <a:lnTo>
                  <a:pt x="2485" y="1593"/>
                </a:lnTo>
                <a:lnTo>
                  <a:pt x="2474" y="1611"/>
                </a:lnTo>
                <a:lnTo>
                  <a:pt x="2459" y="1626"/>
                </a:lnTo>
                <a:lnTo>
                  <a:pt x="2441" y="1637"/>
                </a:lnTo>
                <a:lnTo>
                  <a:pt x="2421" y="1645"/>
                </a:lnTo>
                <a:lnTo>
                  <a:pt x="2399" y="1647"/>
                </a:lnTo>
                <a:lnTo>
                  <a:pt x="1503" y="1647"/>
                </a:lnTo>
                <a:lnTo>
                  <a:pt x="1480" y="1645"/>
                </a:lnTo>
                <a:lnTo>
                  <a:pt x="1459" y="1637"/>
                </a:lnTo>
                <a:lnTo>
                  <a:pt x="1441" y="1626"/>
                </a:lnTo>
                <a:lnTo>
                  <a:pt x="1426" y="1611"/>
                </a:lnTo>
                <a:lnTo>
                  <a:pt x="1414" y="1593"/>
                </a:lnTo>
                <a:lnTo>
                  <a:pt x="1407" y="1573"/>
                </a:lnTo>
                <a:lnTo>
                  <a:pt x="1405" y="1552"/>
                </a:lnTo>
                <a:lnTo>
                  <a:pt x="1405" y="1000"/>
                </a:lnTo>
                <a:lnTo>
                  <a:pt x="1091" y="1000"/>
                </a:lnTo>
                <a:lnTo>
                  <a:pt x="1091" y="1552"/>
                </a:lnTo>
                <a:lnTo>
                  <a:pt x="1088" y="1573"/>
                </a:lnTo>
                <a:lnTo>
                  <a:pt x="1081" y="1593"/>
                </a:lnTo>
                <a:lnTo>
                  <a:pt x="1069" y="1611"/>
                </a:lnTo>
                <a:lnTo>
                  <a:pt x="1055" y="1626"/>
                </a:lnTo>
                <a:lnTo>
                  <a:pt x="1037" y="1637"/>
                </a:lnTo>
                <a:lnTo>
                  <a:pt x="1017" y="1645"/>
                </a:lnTo>
                <a:lnTo>
                  <a:pt x="996" y="1647"/>
                </a:lnTo>
                <a:lnTo>
                  <a:pt x="95" y="1647"/>
                </a:lnTo>
                <a:lnTo>
                  <a:pt x="73" y="1645"/>
                </a:lnTo>
                <a:lnTo>
                  <a:pt x="54" y="1637"/>
                </a:lnTo>
                <a:lnTo>
                  <a:pt x="36" y="1626"/>
                </a:lnTo>
                <a:lnTo>
                  <a:pt x="21" y="1611"/>
                </a:lnTo>
                <a:lnTo>
                  <a:pt x="10" y="1593"/>
                </a:lnTo>
                <a:lnTo>
                  <a:pt x="3" y="1573"/>
                </a:lnTo>
                <a:lnTo>
                  <a:pt x="0" y="1552"/>
                </a:lnTo>
                <a:lnTo>
                  <a:pt x="0" y="144"/>
                </a:lnTo>
                <a:lnTo>
                  <a:pt x="3" y="123"/>
                </a:lnTo>
                <a:lnTo>
                  <a:pt x="10" y="102"/>
                </a:lnTo>
                <a:lnTo>
                  <a:pt x="21" y="84"/>
                </a:lnTo>
                <a:lnTo>
                  <a:pt x="36" y="69"/>
                </a:lnTo>
                <a:lnTo>
                  <a:pt x="54" y="58"/>
                </a:lnTo>
                <a:lnTo>
                  <a:pt x="73" y="51"/>
                </a:lnTo>
                <a:lnTo>
                  <a:pt x="95" y="48"/>
                </a:lnTo>
                <a:lnTo>
                  <a:pt x="119" y="51"/>
                </a:lnTo>
                <a:lnTo>
                  <a:pt x="139" y="58"/>
                </a:lnTo>
                <a:lnTo>
                  <a:pt x="158" y="69"/>
                </a:lnTo>
                <a:lnTo>
                  <a:pt x="173" y="84"/>
                </a:lnTo>
                <a:lnTo>
                  <a:pt x="184" y="102"/>
                </a:lnTo>
                <a:lnTo>
                  <a:pt x="192" y="123"/>
                </a:lnTo>
                <a:lnTo>
                  <a:pt x="195" y="144"/>
                </a:lnTo>
                <a:lnTo>
                  <a:pt x="195" y="1452"/>
                </a:lnTo>
                <a:lnTo>
                  <a:pt x="895" y="1452"/>
                </a:lnTo>
                <a:lnTo>
                  <a:pt x="895" y="900"/>
                </a:lnTo>
                <a:lnTo>
                  <a:pt x="898" y="878"/>
                </a:lnTo>
                <a:lnTo>
                  <a:pt x="905" y="858"/>
                </a:lnTo>
                <a:lnTo>
                  <a:pt x="917" y="840"/>
                </a:lnTo>
                <a:lnTo>
                  <a:pt x="932" y="825"/>
                </a:lnTo>
                <a:lnTo>
                  <a:pt x="951" y="813"/>
                </a:lnTo>
                <a:lnTo>
                  <a:pt x="973" y="806"/>
                </a:lnTo>
                <a:lnTo>
                  <a:pt x="996" y="803"/>
                </a:lnTo>
                <a:lnTo>
                  <a:pt x="1503" y="803"/>
                </a:lnTo>
                <a:lnTo>
                  <a:pt x="1525" y="806"/>
                </a:lnTo>
                <a:lnTo>
                  <a:pt x="1545" y="813"/>
                </a:lnTo>
                <a:lnTo>
                  <a:pt x="1563" y="825"/>
                </a:lnTo>
                <a:lnTo>
                  <a:pt x="1577" y="840"/>
                </a:lnTo>
                <a:lnTo>
                  <a:pt x="1589" y="858"/>
                </a:lnTo>
                <a:lnTo>
                  <a:pt x="1596" y="878"/>
                </a:lnTo>
                <a:lnTo>
                  <a:pt x="1598" y="900"/>
                </a:lnTo>
                <a:lnTo>
                  <a:pt x="1598" y="1452"/>
                </a:lnTo>
                <a:lnTo>
                  <a:pt x="2301" y="1452"/>
                </a:lnTo>
                <a:lnTo>
                  <a:pt x="2301" y="99"/>
                </a:lnTo>
                <a:lnTo>
                  <a:pt x="2303" y="76"/>
                </a:lnTo>
                <a:lnTo>
                  <a:pt x="2310" y="55"/>
                </a:lnTo>
                <a:lnTo>
                  <a:pt x="2322" y="37"/>
                </a:lnTo>
                <a:lnTo>
                  <a:pt x="2338" y="21"/>
                </a:lnTo>
                <a:lnTo>
                  <a:pt x="2355" y="10"/>
                </a:lnTo>
                <a:lnTo>
                  <a:pt x="2376" y="2"/>
                </a:lnTo>
                <a:lnTo>
                  <a:pt x="23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3" name="稻壳儿_答辩小姐姐作品_13">
            <a:extLst>
              <a:ext uri="{FF2B5EF4-FFF2-40B4-BE49-F238E27FC236}">
                <a16:creationId xmlns:a16="http://schemas.microsoft.com/office/drawing/2014/main" id="{40DAA95C-94A2-4904-B994-D648EEEA20AA}"/>
              </a:ext>
            </a:extLst>
          </p:cNvPr>
          <p:cNvSpPr/>
          <p:nvPr/>
        </p:nvSpPr>
        <p:spPr bwMode="auto">
          <a:xfrm>
            <a:off x="4590096" y="2530761"/>
            <a:ext cx="628453" cy="334003"/>
          </a:xfrm>
          <a:custGeom>
            <a:avLst/>
            <a:gdLst>
              <a:gd name="T0" fmla="*/ 120197367 w 3434"/>
              <a:gd name="T1" fmla="*/ 0 h 1825"/>
              <a:gd name="T2" fmla="*/ 121385977 w 3434"/>
              <a:gd name="T3" fmla="*/ 139888 h 1825"/>
              <a:gd name="T4" fmla="*/ 122574586 w 3434"/>
              <a:gd name="T5" fmla="*/ 489475 h 1825"/>
              <a:gd name="T6" fmla="*/ 123763460 w 3434"/>
              <a:gd name="T7" fmla="*/ 1118839 h 1825"/>
              <a:gd name="T8" fmla="*/ 124812186 w 3434"/>
              <a:gd name="T9" fmla="*/ 2097789 h 1825"/>
              <a:gd name="T10" fmla="*/ 169912444 w 3434"/>
              <a:gd name="T11" fmla="*/ 47410888 h 1825"/>
              <a:gd name="T12" fmla="*/ 169912444 w 3434"/>
              <a:gd name="T13" fmla="*/ 23775388 h 1825"/>
              <a:gd name="T14" fmla="*/ 170052327 w 3434"/>
              <a:gd name="T15" fmla="*/ 22167074 h 1825"/>
              <a:gd name="T16" fmla="*/ 170541785 w 3434"/>
              <a:gd name="T17" fmla="*/ 20698648 h 1825"/>
              <a:gd name="T18" fmla="*/ 171380819 w 3434"/>
              <a:gd name="T19" fmla="*/ 19369845 h 1825"/>
              <a:gd name="T20" fmla="*/ 172359736 w 3434"/>
              <a:gd name="T21" fmla="*/ 18321083 h 1825"/>
              <a:gd name="T22" fmla="*/ 173618420 w 3434"/>
              <a:gd name="T23" fmla="*/ 17551831 h 1825"/>
              <a:gd name="T24" fmla="*/ 175016721 w 3434"/>
              <a:gd name="T25" fmla="*/ 17062356 h 1825"/>
              <a:gd name="T26" fmla="*/ 176555171 w 3434"/>
              <a:gd name="T27" fmla="*/ 16782580 h 1825"/>
              <a:gd name="T28" fmla="*/ 178163429 w 3434"/>
              <a:gd name="T29" fmla="*/ 17062356 h 1825"/>
              <a:gd name="T30" fmla="*/ 179631805 w 3434"/>
              <a:gd name="T31" fmla="*/ 17551831 h 1825"/>
              <a:gd name="T32" fmla="*/ 180960297 w 3434"/>
              <a:gd name="T33" fmla="*/ 18321083 h 1825"/>
              <a:gd name="T34" fmla="*/ 182079097 w 3434"/>
              <a:gd name="T35" fmla="*/ 19369845 h 1825"/>
              <a:gd name="T36" fmla="*/ 182848058 w 3434"/>
              <a:gd name="T37" fmla="*/ 20698648 h 1825"/>
              <a:gd name="T38" fmla="*/ 183407590 w 3434"/>
              <a:gd name="T39" fmla="*/ 22167074 h 1825"/>
              <a:gd name="T40" fmla="*/ 183617282 w 3434"/>
              <a:gd name="T41" fmla="*/ 23775388 h 1825"/>
              <a:gd name="T42" fmla="*/ 183617282 w 3434"/>
              <a:gd name="T43" fmla="*/ 61116728 h 1825"/>
              <a:gd name="T44" fmla="*/ 238226944 w 3434"/>
              <a:gd name="T45" fmla="*/ 116009900 h 1825"/>
              <a:gd name="T46" fmla="*/ 239205861 w 3434"/>
              <a:gd name="T47" fmla="*/ 117338703 h 1825"/>
              <a:gd name="T48" fmla="*/ 239835203 w 3434"/>
              <a:gd name="T49" fmla="*/ 118667241 h 1825"/>
              <a:gd name="T50" fmla="*/ 240114969 w 3434"/>
              <a:gd name="T51" fmla="*/ 120205744 h 1825"/>
              <a:gd name="T52" fmla="*/ 240114969 w 3434"/>
              <a:gd name="T53" fmla="*/ 121743981 h 1825"/>
              <a:gd name="T54" fmla="*/ 239835203 w 3434"/>
              <a:gd name="T55" fmla="*/ 123282484 h 1825"/>
              <a:gd name="T56" fmla="*/ 239136052 w 3434"/>
              <a:gd name="T57" fmla="*/ 124611022 h 1825"/>
              <a:gd name="T58" fmla="*/ 238226944 w 3434"/>
              <a:gd name="T59" fmla="*/ 125869749 h 1825"/>
              <a:gd name="T60" fmla="*/ 237108408 w 3434"/>
              <a:gd name="T61" fmla="*/ 126639000 h 1825"/>
              <a:gd name="T62" fmla="*/ 235919534 w 3434"/>
              <a:gd name="T63" fmla="*/ 127198287 h 1825"/>
              <a:gd name="T64" fmla="*/ 234730925 w 3434"/>
              <a:gd name="T65" fmla="*/ 127478063 h 1825"/>
              <a:gd name="T66" fmla="*/ 233332359 w 3434"/>
              <a:gd name="T67" fmla="*/ 127617951 h 1825"/>
              <a:gd name="T68" fmla="*/ 231794174 w 3434"/>
              <a:gd name="T69" fmla="*/ 127478063 h 1825"/>
              <a:gd name="T70" fmla="*/ 230465681 w 3434"/>
              <a:gd name="T71" fmla="*/ 127198287 h 1825"/>
              <a:gd name="T72" fmla="*/ 229346881 w 3434"/>
              <a:gd name="T73" fmla="*/ 126639000 h 1825"/>
              <a:gd name="T74" fmla="*/ 228367964 w 3434"/>
              <a:gd name="T75" fmla="*/ 125869749 h 1825"/>
              <a:gd name="T76" fmla="*/ 120197367 w 3434"/>
              <a:gd name="T77" fmla="*/ 16572881 h 1825"/>
              <a:gd name="T78" fmla="*/ 11677195 w 3434"/>
              <a:gd name="T79" fmla="*/ 124820722 h 1825"/>
              <a:gd name="T80" fmla="*/ 10628204 w 3434"/>
              <a:gd name="T81" fmla="*/ 125729861 h 1825"/>
              <a:gd name="T82" fmla="*/ 9369786 w 3434"/>
              <a:gd name="T83" fmla="*/ 126359224 h 1825"/>
              <a:gd name="T84" fmla="*/ 8111102 w 3434"/>
              <a:gd name="T85" fmla="*/ 126778888 h 1825"/>
              <a:gd name="T86" fmla="*/ 6782610 w 3434"/>
              <a:gd name="T87" fmla="*/ 126918776 h 1825"/>
              <a:gd name="T88" fmla="*/ 5523927 w 3434"/>
              <a:gd name="T89" fmla="*/ 126848700 h 1825"/>
              <a:gd name="T90" fmla="*/ 4265244 w 3434"/>
              <a:gd name="T91" fmla="*/ 126429300 h 1825"/>
              <a:gd name="T92" fmla="*/ 3146443 w 3434"/>
              <a:gd name="T93" fmla="*/ 125799937 h 1825"/>
              <a:gd name="T94" fmla="*/ 2097717 w 3434"/>
              <a:gd name="T95" fmla="*/ 124820722 h 1825"/>
              <a:gd name="T96" fmla="*/ 1188609 w 3434"/>
              <a:gd name="T97" fmla="*/ 123841771 h 1825"/>
              <a:gd name="T98" fmla="*/ 489459 w 3434"/>
              <a:gd name="T99" fmla="*/ 122653121 h 1825"/>
              <a:gd name="T100" fmla="*/ 139883 w 3434"/>
              <a:gd name="T101" fmla="*/ 121394394 h 1825"/>
              <a:gd name="T102" fmla="*/ 0 w 3434"/>
              <a:gd name="T103" fmla="*/ 120135667 h 1825"/>
              <a:gd name="T104" fmla="*/ 0 w 3434"/>
              <a:gd name="T105" fmla="*/ 120065856 h 1825"/>
              <a:gd name="T106" fmla="*/ 139883 w 3434"/>
              <a:gd name="T107" fmla="*/ 118876941 h 1825"/>
              <a:gd name="T108" fmla="*/ 489459 w 3434"/>
              <a:gd name="T109" fmla="*/ 117548403 h 1825"/>
              <a:gd name="T110" fmla="*/ 1188609 w 3434"/>
              <a:gd name="T111" fmla="*/ 116359488 h 1825"/>
              <a:gd name="T112" fmla="*/ 2097717 w 3434"/>
              <a:gd name="T113" fmla="*/ 115240649 h 1825"/>
              <a:gd name="T114" fmla="*/ 115232708 w 3434"/>
              <a:gd name="T115" fmla="*/ 2097789 h 1825"/>
              <a:gd name="T116" fmla="*/ 116351509 w 3434"/>
              <a:gd name="T117" fmla="*/ 1188650 h 1825"/>
              <a:gd name="T118" fmla="*/ 117540382 w 3434"/>
              <a:gd name="T119" fmla="*/ 489475 h 1825"/>
              <a:gd name="T120" fmla="*/ 118798801 w 3434"/>
              <a:gd name="T121" fmla="*/ 139888 h 1825"/>
              <a:gd name="T122" fmla="*/ 120197367 w 3434"/>
              <a:gd name="T123" fmla="*/ 0 h 18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434"/>
              <a:gd name="T187" fmla="*/ 0 h 1825"/>
              <a:gd name="T188" fmla="*/ 3434 w 3434"/>
              <a:gd name="T189" fmla="*/ 1825 h 18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434" h="1825">
                <a:moveTo>
                  <a:pt x="1719" y="0"/>
                </a:moveTo>
                <a:lnTo>
                  <a:pt x="1736" y="2"/>
                </a:lnTo>
                <a:lnTo>
                  <a:pt x="1753" y="7"/>
                </a:lnTo>
                <a:lnTo>
                  <a:pt x="1770" y="16"/>
                </a:lnTo>
                <a:lnTo>
                  <a:pt x="1785" y="30"/>
                </a:lnTo>
                <a:lnTo>
                  <a:pt x="2430" y="678"/>
                </a:lnTo>
                <a:lnTo>
                  <a:pt x="2430" y="340"/>
                </a:lnTo>
                <a:lnTo>
                  <a:pt x="2432" y="317"/>
                </a:lnTo>
                <a:lnTo>
                  <a:pt x="2439" y="296"/>
                </a:lnTo>
                <a:lnTo>
                  <a:pt x="2451" y="277"/>
                </a:lnTo>
                <a:lnTo>
                  <a:pt x="2465" y="262"/>
                </a:lnTo>
                <a:lnTo>
                  <a:pt x="2483" y="251"/>
                </a:lnTo>
                <a:lnTo>
                  <a:pt x="2503" y="244"/>
                </a:lnTo>
                <a:lnTo>
                  <a:pt x="2525" y="240"/>
                </a:lnTo>
                <a:lnTo>
                  <a:pt x="2548" y="244"/>
                </a:lnTo>
                <a:lnTo>
                  <a:pt x="2569" y="251"/>
                </a:lnTo>
                <a:lnTo>
                  <a:pt x="2588" y="262"/>
                </a:lnTo>
                <a:lnTo>
                  <a:pt x="2604" y="277"/>
                </a:lnTo>
                <a:lnTo>
                  <a:pt x="2615" y="296"/>
                </a:lnTo>
                <a:lnTo>
                  <a:pt x="2623" y="317"/>
                </a:lnTo>
                <a:lnTo>
                  <a:pt x="2626" y="340"/>
                </a:lnTo>
                <a:lnTo>
                  <a:pt x="2626" y="874"/>
                </a:lnTo>
                <a:lnTo>
                  <a:pt x="3407" y="1659"/>
                </a:lnTo>
                <a:lnTo>
                  <a:pt x="3421" y="1678"/>
                </a:lnTo>
                <a:lnTo>
                  <a:pt x="3430" y="1697"/>
                </a:lnTo>
                <a:lnTo>
                  <a:pt x="3434" y="1719"/>
                </a:lnTo>
                <a:lnTo>
                  <a:pt x="3434" y="1741"/>
                </a:lnTo>
                <a:lnTo>
                  <a:pt x="3430" y="1763"/>
                </a:lnTo>
                <a:lnTo>
                  <a:pt x="3420" y="1782"/>
                </a:lnTo>
                <a:lnTo>
                  <a:pt x="3407" y="1800"/>
                </a:lnTo>
                <a:lnTo>
                  <a:pt x="3391" y="1811"/>
                </a:lnTo>
                <a:lnTo>
                  <a:pt x="3374" y="1819"/>
                </a:lnTo>
                <a:lnTo>
                  <a:pt x="3357" y="1823"/>
                </a:lnTo>
                <a:lnTo>
                  <a:pt x="3337" y="1825"/>
                </a:lnTo>
                <a:lnTo>
                  <a:pt x="3315" y="1823"/>
                </a:lnTo>
                <a:lnTo>
                  <a:pt x="3296" y="1819"/>
                </a:lnTo>
                <a:lnTo>
                  <a:pt x="3280" y="1811"/>
                </a:lnTo>
                <a:lnTo>
                  <a:pt x="3266" y="1800"/>
                </a:lnTo>
                <a:lnTo>
                  <a:pt x="1719" y="237"/>
                </a:lnTo>
                <a:lnTo>
                  <a:pt x="167" y="1785"/>
                </a:lnTo>
                <a:lnTo>
                  <a:pt x="152" y="1798"/>
                </a:lnTo>
                <a:lnTo>
                  <a:pt x="134" y="1807"/>
                </a:lnTo>
                <a:lnTo>
                  <a:pt x="116" y="1813"/>
                </a:lnTo>
                <a:lnTo>
                  <a:pt x="97" y="1815"/>
                </a:lnTo>
                <a:lnTo>
                  <a:pt x="79" y="1814"/>
                </a:lnTo>
                <a:lnTo>
                  <a:pt x="61" y="1808"/>
                </a:lnTo>
                <a:lnTo>
                  <a:pt x="45" y="1799"/>
                </a:lnTo>
                <a:lnTo>
                  <a:pt x="30" y="1785"/>
                </a:lnTo>
                <a:lnTo>
                  <a:pt x="17" y="1771"/>
                </a:lnTo>
                <a:lnTo>
                  <a:pt x="7" y="1754"/>
                </a:lnTo>
                <a:lnTo>
                  <a:pt x="2" y="1736"/>
                </a:lnTo>
                <a:lnTo>
                  <a:pt x="0" y="1718"/>
                </a:lnTo>
                <a:lnTo>
                  <a:pt x="0" y="1717"/>
                </a:lnTo>
                <a:lnTo>
                  <a:pt x="2" y="1700"/>
                </a:lnTo>
                <a:lnTo>
                  <a:pt x="7" y="1681"/>
                </a:lnTo>
                <a:lnTo>
                  <a:pt x="17" y="1664"/>
                </a:lnTo>
                <a:lnTo>
                  <a:pt x="30" y="1648"/>
                </a:lnTo>
                <a:lnTo>
                  <a:pt x="1648" y="30"/>
                </a:lnTo>
                <a:lnTo>
                  <a:pt x="1664" y="17"/>
                </a:lnTo>
                <a:lnTo>
                  <a:pt x="1681" y="7"/>
                </a:lnTo>
                <a:lnTo>
                  <a:pt x="1699" y="2"/>
                </a:lnTo>
                <a:lnTo>
                  <a:pt x="17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5" name="稻壳儿_答辩小姐姐作品_14">
            <a:extLst>
              <a:ext uri="{FF2B5EF4-FFF2-40B4-BE49-F238E27FC236}">
                <a16:creationId xmlns:a16="http://schemas.microsoft.com/office/drawing/2014/main" id="{1990F354-9E20-47C7-85C9-E2D9A25608F9}"/>
              </a:ext>
            </a:extLst>
          </p:cNvPr>
          <p:cNvSpPr>
            <a:spLocks noEditPoints="1"/>
          </p:cNvSpPr>
          <p:nvPr/>
        </p:nvSpPr>
        <p:spPr bwMode="auto">
          <a:xfrm>
            <a:off x="7236525" y="2623978"/>
            <a:ext cx="519793" cy="517689"/>
          </a:xfrm>
          <a:custGeom>
            <a:avLst/>
            <a:gdLst>
              <a:gd name="T0" fmla="*/ 115507501 w 3293"/>
              <a:gd name="T1" fmla="*/ 31654073 h 3279"/>
              <a:gd name="T2" fmla="*/ 111094496 w 3293"/>
              <a:gd name="T3" fmla="*/ 35427280 h 3279"/>
              <a:gd name="T4" fmla="*/ 67455136 w 3293"/>
              <a:gd name="T5" fmla="*/ 48284575 h 3279"/>
              <a:gd name="T6" fmla="*/ 63462417 w 3293"/>
              <a:gd name="T7" fmla="*/ 45699053 h 3279"/>
              <a:gd name="T8" fmla="*/ 40136800 w 3293"/>
              <a:gd name="T9" fmla="*/ 46956789 h 3279"/>
              <a:gd name="T10" fmla="*/ 26057478 w 3293"/>
              <a:gd name="T11" fmla="*/ 66871731 h 3279"/>
              <a:gd name="T12" fmla="*/ 31731341 w 3293"/>
              <a:gd name="T13" fmla="*/ 87974358 h 3279"/>
              <a:gd name="T14" fmla="*/ 36004074 w 3293"/>
              <a:gd name="T15" fmla="*/ 91677779 h 3279"/>
              <a:gd name="T16" fmla="*/ 36494496 w 3293"/>
              <a:gd name="T17" fmla="*/ 137796078 h 3279"/>
              <a:gd name="T18" fmla="*/ 33552493 w 3293"/>
              <a:gd name="T19" fmla="*/ 141988530 h 3279"/>
              <a:gd name="T20" fmla="*/ 23956047 w 3293"/>
              <a:gd name="T21" fmla="*/ 158479460 h 3279"/>
              <a:gd name="T22" fmla="*/ 36074210 w 3293"/>
              <a:gd name="T23" fmla="*/ 177555647 h 3279"/>
              <a:gd name="T24" fmla="*/ 47421671 w 3293"/>
              <a:gd name="T25" fmla="*/ 189294778 h 3279"/>
              <a:gd name="T26" fmla="*/ 64092846 w 3293"/>
              <a:gd name="T27" fmla="*/ 184543244 h 3279"/>
              <a:gd name="T28" fmla="*/ 67875422 w 3293"/>
              <a:gd name="T29" fmla="*/ 182027772 h 3279"/>
              <a:gd name="T30" fmla="*/ 111584654 w 3293"/>
              <a:gd name="T31" fmla="*/ 194046577 h 3279"/>
              <a:gd name="T32" fmla="*/ 115927787 w 3293"/>
              <a:gd name="T33" fmla="*/ 197540375 h 3279"/>
              <a:gd name="T34" fmla="*/ 123142523 w 3293"/>
              <a:gd name="T35" fmla="*/ 215079154 h 3279"/>
              <a:gd name="T36" fmla="*/ 147448720 w 3293"/>
              <a:gd name="T37" fmla="*/ 210327619 h 3279"/>
              <a:gd name="T38" fmla="*/ 169653751 w 3293"/>
              <a:gd name="T39" fmla="*/ 199636601 h 3279"/>
              <a:gd name="T40" fmla="*/ 166291462 w 3293"/>
              <a:gd name="T41" fmla="*/ 182866263 h 3279"/>
              <a:gd name="T42" fmla="*/ 167552320 w 3293"/>
              <a:gd name="T43" fmla="*/ 177625433 h 3279"/>
              <a:gd name="T44" fmla="*/ 195150671 w 3293"/>
              <a:gd name="T45" fmla="*/ 140311549 h 3279"/>
              <a:gd name="T46" fmla="*/ 212102125 w 3293"/>
              <a:gd name="T47" fmla="*/ 144783675 h 3279"/>
              <a:gd name="T48" fmla="*/ 216164979 w 3293"/>
              <a:gd name="T49" fmla="*/ 124589324 h 3279"/>
              <a:gd name="T50" fmla="*/ 215954836 w 3293"/>
              <a:gd name="T51" fmla="*/ 101530307 h 3279"/>
              <a:gd name="T52" fmla="*/ 197322238 w 3293"/>
              <a:gd name="T53" fmla="*/ 89511503 h 3279"/>
              <a:gd name="T54" fmla="*/ 192348939 w 3293"/>
              <a:gd name="T55" fmla="*/ 89581289 h 3279"/>
              <a:gd name="T56" fmla="*/ 165100739 w 3293"/>
              <a:gd name="T57" fmla="*/ 53175946 h 3279"/>
              <a:gd name="T58" fmla="*/ 163629738 w 3293"/>
              <a:gd name="T59" fmla="*/ 47935116 h 3279"/>
              <a:gd name="T60" fmla="*/ 168112614 w 3293"/>
              <a:gd name="T61" fmla="*/ 28649306 h 3279"/>
              <a:gd name="T62" fmla="*/ 145837712 w 3293"/>
              <a:gd name="T63" fmla="*/ 18377533 h 3279"/>
              <a:gd name="T64" fmla="*/ 121951801 w 3293"/>
              <a:gd name="T65" fmla="*/ 13975194 h 3279"/>
              <a:gd name="T66" fmla="*/ 122091808 w 3293"/>
              <a:gd name="T67" fmla="*/ 209623 h 3279"/>
              <a:gd name="T68" fmla="*/ 147588992 w 3293"/>
              <a:gd name="T69" fmla="*/ 4681748 h 3279"/>
              <a:gd name="T70" fmla="*/ 171545039 w 3293"/>
              <a:gd name="T71" fmla="*/ 14674112 h 3279"/>
              <a:gd name="T72" fmla="*/ 192138796 w 3293"/>
              <a:gd name="T73" fmla="*/ 28858929 h 3279"/>
              <a:gd name="T74" fmla="*/ 208599828 w 3293"/>
              <a:gd name="T75" fmla="*/ 47236462 h 3279"/>
              <a:gd name="T76" fmla="*/ 221138277 w 3293"/>
              <a:gd name="T77" fmla="*/ 69387202 h 3279"/>
              <a:gd name="T78" fmla="*/ 228843435 w 3293"/>
              <a:gd name="T79" fmla="*/ 94053414 h 3279"/>
              <a:gd name="T80" fmla="*/ 230664587 w 3293"/>
              <a:gd name="T81" fmla="*/ 114736796 h 3279"/>
              <a:gd name="T82" fmla="*/ 227792720 w 3293"/>
              <a:gd name="T83" fmla="*/ 140032140 h 3279"/>
              <a:gd name="T84" fmla="*/ 219316861 w 3293"/>
              <a:gd name="T85" fmla="*/ 164139535 h 3279"/>
              <a:gd name="T86" fmla="*/ 206007975 w 3293"/>
              <a:gd name="T87" fmla="*/ 185591357 h 3279"/>
              <a:gd name="T88" fmla="*/ 188636500 w 3293"/>
              <a:gd name="T89" fmla="*/ 203270236 h 3279"/>
              <a:gd name="T90" fmla="*/ 167202170 w 3293"/>
              <a:gd name="T91" fmla="*/ 216966022 h 3279"/>
              <a:gd name="T92" fmla="*/ 142615694 w 3293"/>
              <a:gd name="T93" fmla="*/ 226049845 h 3279"/>
              <a:gd name="T94" fmla="*/ 116488081 w 3293"/>
              <a:gd name="T95" fmla="*/ 229124398 h 3279"/>
              <a:gd name="T96" fmla="*/ 95684180 w 3293"/>
              <a:gd name="T97" fmla="*/ 227447417 h 3279"/>
              <a:gd name="T98" fmla="*/ 70677418 w 3293"/>
              <a:gd name="T99" fmla="*/ 220040575 h 3279"/>
              <a:gd name="T100" fmla="*/ 48402516 w 3293"/>
              <a:gd name="T101" fmla="*/ 207951984 h 3279"/>
              <a:gd name="T102" fmla="*/ 29769917 w 3293"/>
              <a:gd name="T103" fmla="*/ 191600891 h 3279"/>
              <a:gd name="T104" fmla="*/ 15130037 w 3293"/>
              <a:gd name="T105" fmla="*/ 171406541 h 3279"/>
              <a:gd name="T106" fmla="*/ 4693019 w 3293"/>
              <a:gd name="T107" fmla="*/ 147788442 h 3279"/>
              <a:gd name="T108" fmla="*/ 140007 w 3293"/>
              <a:gd name="T109" fmla="*/ 122283475 h 3279"/>
              <a:gd name="T110" fmla="*/ 700565 w 3293"/>
              <a:gd name="T111" fmla="*/ 102019338 h 3279"/>
              <a:gd name="T112" fmla="*/ 6444300 w 3293"/>
              <a:gd name="T113" fmla="*/ 77003667 h 3279"/>
              <a:gd name="T114" fmla="*/ 17581883 w 3293"/>
              <a:gd name="T115" fmla="*/ 53804814 h 3279"/>
              <a:gd name="T116" fmla="*/ 32922063 w 3293"/>
              <a:gd name="T117" fmla="*/ 34239331 h 3279"/>
              <a:gd name="T118" fmla="*/ 52395234 w 3293"/>
              <a:gd name="T119" fmla="*/ 18517105 h 3279"/>
              <a:gd name="T120" fmla="*/ 75580580 w 3293"/>
              <a:gd name="T121" fmla="*/ 6987597 h 3279"/>
              <a:gd name="T122" fmla="*/ 100867621 w 3293"/>
              <a:gd name="T123" fmla="*/ 768704 h 327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293"/>
              <a:gd name="T187" fmla="*/ 0 h 3279"/>
              <a:gd name="T188" fmla="*/ 3293 w 3293"/>
              <a:gd name="T189" fmla="*/ 3279 h 327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293" h="3279">
                <a:moveTo>
                  <a:pt x="1653" y="198"/>
                </a:moveTo>
                <a:lnTo>
                  <a:pt x="1656" y="411"/>
                </a:lnTo>
                <a:lnTo>
                  <a:pt x="1654" y="434"/>
                </a:lnTo>
                <a:lnTo>
                  <a:pt x="1649" y="453"/>
                </a:lnTo>
                <a:lnTo>
                  <a:pt x="1639" y="471"/>
                </a:lnTo>
                <a:lnTo>
                  <a:pt x="1625" y="485"/>
                </a:lnTo>
                <a:lnTo>
                  <a:pt x="1607" y="497"/>
                </a:lnTo>
                <a:lnTo>
                  <a:pt x="1586" y="507"/>
                </a:lnTo>
                <a:lnTo>
                  <a:pt x="1013" y="687"/>
                </a:lnTo>
                <a:lnTo>
                  <a:pt x="997" y="691"/>
                </a:lnTo>
                <a:lnTo>
                  <a:pt x="981" y="693"/>
                </a:lnTo>
                <a:lnTo>
                  <a:pt x="963" y="691"/>
                </a:lnTo>
                <a:lnTo>
                  <a:pt x="948" y="686"/>
                </a:lnTo>
                <a:lnTo>
                  <a:pt x="933" y="678"/>
                </a:lnTo>
                <a:lnTo>
                  <a:pt x="920" y="667"/>
                </a:lnTo>
                <a:lnTo>
                  <a:pt x="906" y="654"/>
                </a:lnTo>
                <a:lnTo>
                  <a:pt x="774" y="492"/>
                </a:lnTo>
                <a:lnTo>
                  <a:pt x="702" y="549"/>
                </a:lnTo>
                <a:lnTo>
                  <a:pt x="636" y="609"/>
                </a:lnTo>
                <a:lnTo>
                  <a:pt x="573" y="672"/>
                </a:lnTo>
                <a:lnTo>
                  <a:pt x="515" y="739"/>
                </a:lnTo>
                <a:lnTo>
                  <a:pt x="463" y="808"/>
                </a:lnTo>
                <a:lnTo>
                  <a:pt x="415" y="881"/>
                </a:lnTo>
                <a:lnTo>
                  <a:pt x="372" y="957"/>
                </a:lnTo>
                <a:lnTo>
                  <a:pt x="333" y="1036"/>
                </a:lnTo>
                <a:lnTo>
                  <a:pt x="299" y="1118"/>
                </a:lnTo>
                <a:lnTo>
                  <a:pt x="270" y="1205"/>
                </a:lnTo>
                <a:lnTo>
                  <a:pt x="453" y="1259"/>
                </a:lnTo>
                <a:lnTo>
                  <a:pt x="473" y="1267"/>
                </a:lnTo>
                <a:lnTo>
                  <a:pt x="490" y="1280"/>
                </a:lnTo>
                <a:lnTo>
                  <a:pt x="503" y="1295"/>
                </a:lnTo>
                <a:lnTo>
                  <a:pt x="514" y="1312"/>
                </a:lnTo>
                <a:lnTo>
                  <a:pt x="521" y="1330"/>
                </a:lnTo>
                <a:lnTo>
                  <a:pt x="523" y="1351"/>
                </a:lnTo>
                <a:lnTo>
                  <a:pt x="523" y="1950"/>
                </a:lnTo>
                <a:lnTo>
                  <a:pt x="521" y="1972"/>
                </a:lnTo>
                <a:lnTo>
                  <a:pt x="516" y="1991"/>
                </a:lnTo>
                <a:lnTo>
                  <a:pt x="507" y="2007"/>
                </a:lnTo>
                <a:lnTo>
                  <a:pt x="495" y="2021"/>
                </a:lnTo>
                <a:lnTo>
                  <a:pt x="479" y="2032"/>
                </a:lnTo>
                <a:lnTo>
                  <a:pt x="460" y="2042"/>
                </a:lnTo>
                <a:lnTo>
                  <a:pt x="280" y="2115"/>
                </a:lnTo>
                <a:lnTo>
                  <a:pt x="310" y="2193"/>
                </a:lnTo>
                <a:lnTo>
                  <a:pt x="342" y="2268"/>
                </a:lnTo>
                <a:lnTo>
                  <a:pt x="380" y="2340"/>
                </a:lnTo>
                <a:lnTo>
                  <a:pt x="421" y="2409"/>
                </a:lnTo>
                <a:lnTo>
                  <a:pt x="466" y="2477"/>
                </a:lnTo>
                <a:lnTo>
                  <a:pt x="515" y="2541"/>
                </a:lnTo>
                <a:lnTo>
                  <a:pt x="569" y="2603"/>
                </a:lnTo>
                <a:lnTo>
                  <a:pt x="626" y="2662"/>
                </a:lnTo>
                <a:lnTo>
                  <a:pt x="649" y="2684"/>
                </a:lnTo>
                <a:lnTo>
                  <a:pt x="677" y="2709"/>
                </a:lnTo>
                <a:lnTo>
                  <a:pt x="709" y="2737"/>
                </a:lnTo>
                <a:lnTo>
                  <a:pt x="747" y="2768"/>
                </a:lnTo>
                <a:lnTo>
                  <a:pt x="788" y="2802"/>
                </a:lnTo>
                <a:lnTo>
                  <a:pt x="915" y="2641"/>
                </a:lnTo>
                <a:lnTo>
                  <a:pt x="926" y="2627"/>
                </a:lnTo>
                <a:lnTo>
                  <a:pt x="939" y="2617"/>
                </a:lnTo>
                <a:lnTo>
                  <a:pt x="953" y="2610"/>
                </a:lnTo>
                <a:lnTo>
                  <a:pt x="969" y="2605"/>
                </a:lnTo>
                <a:lnTo>
                  <a:pt x="986" y="2603"/>
                </a:lnTo>
                <a:lnTo>
                  <a:pt x="1002" y="2605"/>
                </a:lnTo>
                <a:lnTo>
                  <a:pt x="1020" y="2609"/>
                </a:lnTo>
                <a:lnTo>
                  <a:pt x="1593" y="2777"/>
                </a:lnTo>
                <a:lnTo>
                  <a:pt x="1613" y="2785"/>
                </a:lnTo>
                <a:lnTo>
                  <a:pt x="1631" y="2796"/>
                </a:lnTo>
                <a:lnTo>
                  <a:pt x="1645" y="2810"/>
                </a:lnTo>
                <a:lnTo>
                  <a:pt x="1655" y="2827"/>
                </a:lnTo>
                <a:lnTo>
                  <a:pt x="1662" y="2848"/>
                </a:lnTo>
                <a:lnTo>
                  <a:pt x="1667" y="2871"/>
                </a:lnTo>
                <a:lnTo>
                  <a:pt x="1667" y="3081"/>
                </a:lnTo>
                <a:lnTo>
                  <a:pt x="1758" y="3078"/>
                </a:lnTo>
                <a:lnTo>
                  <a:pt x="1847" y="3069"/>
                </a:lnTo>
                <a:lnTo>
                  <a:pt x="1935" y="3055"/>
                </a:lnTo>
                <a:lnTo>
                  <a:pt x="2021" y="3035"/>
                </a:lnTo>
                <a:lnTo>
                  <a:pt x="2105" y="3010"/>
                </a:lnTo>
                <a:lnTo>
                  <a:pt x="2187" y="2980"/>
                </a:lnTo>
                <a:lnTo>
                  <a:pt x="2267" y="2945"/>
                </a:lnTo>
                <a:lnTo>
                  <a:pt x="2345" y="2904"/>
                </a:lnTo>
                <a:lnTo>
                  <a:pt x="2422" y="2857"/>
                </a:lnTo>
                <a:lnTo>
                  <a:pt x="2497" y="2806"/>
                </a:lnTo>
                <a:lnTo>
                  <a:pt x="2392" y="2651"/>
                </a:lnTo>
                <a:lnTo>
                  <a:pt x="2381" y="2635"/>
                </a:lnTo>
                <a:lnTo>
                  <a:pt x="2374" y="2617"/>
                </a:lnTo>
                <a:lnTo>
                  <a:pt x="2372" y="2597"/>
                </a:lnTo>
                <a:lnTo>
                  <a:pt x="2374" y="2577"/>
                </a:lnTo>
                <a:lnTo>
                  <a:pt x="2381" y="2559"/>
                </a:lnTo>
                <a:lnTo>
                  <a:pt x="2392" y="2542"/>
                </a:lnTo>
                <a:lnTo>
                  <a:pt x="2733" y="2049"/>
                </a:lnTo>
                <a:lnTo>
                  <a:pt x="2749" y="2030"/>
                </a:lnTo>
                <a:lnTo>
                  <a:pt x="2766" y="2016"/>
                </a:lnTo>
                <a:lnTo>
                  <a:pt x="2786" y="2008"/>
                </a:lnTo>
                <a:lnTo>
                  <a:pt x="2808" y="2006"/>
                </a:lnTo>
                <a:lnTo>
                  <a:pt x="2827" y="2007"/>
                </a:lnTo>
                <a:lnTo>
                  <a:pt x="2846" y="2013"/>
                </a:lnTo>
                <a:lnTo>
                  <a:pt x="3028" y="2072"/>
                </a:lnTo>
                <a:lnTo>
                  <a:pt x="3047" y="2002"/>
                </a:lnTo>
                <a:lnTo>
                  <a:pt x="3063" y="1931"/>
                </a:lnTo>
                <a:lnTo>
                  <a:pt x="3077" y="1858"/>
                </a:lnTo>
                <a:lnTo>
                  <a:pt x="3086" y="1783"/>
                </a:lnTo>
                <a:lnTo>
                  <a:pt x="3091" y="1706"/>
                </a:lnTo>
                <a:lnTo>
                  <a:pt x="3093" y="1628"/>
                </a:lnTo>
                <a:lnTo>
                  <a:pt x="3090" y="1539"/>
                </a:lnTo>
                <a:lnTo>
                  <a:pt x="3083" y="1453"/>
                </a:lnTo>
                <a:lnTo>
                  <a:pt x="3070" y="1369"/>
                </a:lnTo>
                <a:lnTo>
                  <a:pt x="3051" y="1287"/>
                </a:lnTo>
                <a:lnTo>
                  <a:pt x="3028" y="1208"/>
                </a:lnTo>
                <a:lnTo>
                  <a:pt x="2817" y="1281"/>
                </a:lnTo>
                <a:lnTo>
                  <a:pt x="2799" y="1287"/>
                </a:lnTo>
                <a:lnTo>
                  <a:pt x="2779" y="1289"/>
                </a:lnTo>
                <a:lnTo>
                  <a:pt x="2762" y="1287"/>
                </a:lnTo>
                <a:lnTo>
                  <a:pt x="2746" y="1282"/>
                </a:lnTo>
                <a:lnTo>
                  <a:pt x="2731" y="1273"/>
                </a:lnTo>
                <a:lnTo>
                  <a:pt x="2718" y="1260"/>
                </a:lnTo>
                <a:lnTo>
                  <a:pt x="2706" y="1245"/>
                </a:lnTo>
                <a:lnTo>
                  <a:pt x="2357" y="761"/>
                </a:lnTo>
                <a:lnTo>
                  <a:pt x="2344" y="742"/>
                </a:lnTo>
                <a:lnTo>
                  <a:pt x="2337" y="723"/>
                </a:lnTo>
                <a:lnTo>
                  <a:pt x="2334" y="703"/>
                </a:lnTo>
                <a:lnTo>
                  <a:pt x="2336" y="686"/>
                </a:lnTo>
                <a:lnTo>
                  <a:pt x="2342" y="668"/>
                </a:lnTo>
                <a:lnTo>
                  <a:pt x="2353" y="650"/>
                </a:lnTo>
                <a:lnTo>
                  <a:pt x="2477" y="460"/>
                </a:lnTo>
                <a:lnTo>
                  <a:pt x="2400" y="410"/>
                </a:lnTo>
                <a:lnTo>
                  <a:pt x="2323" y="366"/>
                </a:lnTo>
                <a:lnTo>
                  <a:pt x="2244" y="326"/>
                </a:lnTo>
                <a:lnTo>
                  <a:pt x="2163" y="292"/>
                </a:lnTo>
                <a:lnTo>
                  <a:pt x="2082" y="263"/>
                </a:lnTo>
                <a:lnTo>
                  <a:pt x="1998" y="240"/>
                </a:lnTo>
                <a:lnTo>
                  <a:pt x="1914" y="221"/>
                </a:lnTo>
                <a:lnTo>
                  <a:pt x="1828" y="208"/>
                </a:lnTo>
                <a:lnTo>
                  <a:pt x="1741" y="200"/>
                </a:lnTo>
                <a:lnTo>
                  <a:pt x="1653" y="198"/>
                </a:lnTo>
                <a:close/>
                <a:moveTo>
                  <a:pt x="1630" y="0"/>
                </a:moveTo>
                <a:lnTo>
                  <a:pt x="1649" y="0"/>
                </a:lnTo>
                <a:lnTo>
                  <a:pt x="1743" y="3"/>
                </a:lnTo>
                <a:lnTo>
                  <a:pt x="1836" y="11"/>
                </a:lnTo>
                <a:lnTo>
                  <a:pt x="1928" y="25"/>
                </a:lnTo>
                <a:lnTo>
                  <a:pt x="2018" y="43"/>
                </a:lnTo>
                <a:lnTo>
                  <a:pt x="2107" y="67"/>
                </a:lnTo>
                <a:lnTo>
                  <a:pt x="2196" y="96"/>
                </a:lnTo>
                <a:lnTo>
                  <a:pt x="2282" y="130"/>
                </a:lnTo>
                <a:lnTo>
                  <a:pt x="2368" y="168"/>
                </a:lnTo>
                <a:lnTo>
                  <a:pt x="2449" y="210"/>
                </a:lnTo>
                <a:lnTo>
                  <a:pt x="2528" y="255"/>
                </a:lnTo>
                <a:lnTo>
                  <a:pt x="2603" y="305"/>
                </a:lnTo>
                <a:lnTo>
                  <a:pt x="2674" y="357"/>
                </a:lnTo>
                <a:lnTo>
                  <a:pt x="2743" y="413"/>
                </a:lnTo>
                <a:lnTo>
                  <a:pt x="2807" y="474"/>
                </a:lnTo>
                <a:lnTo>
                  <a:pt x="2867" y="538"/>
                </a:lnTo>
                <a:lnTo>
                  <a:pt x="2924" y="605"/>
                </a:lnTo>
                <a:lnTo>
                  <a:pt x="2978" y="676"/>
                </a:lnTo>
                <a:lnTo>
                  <a:pt x="3028" y="750"/>
                </a:lnTo>
                <a:lnTo>
                  <a:pt x="3075" y="827"/>
                </a:lnTo>
                <a:lnTo>
                  <a:pt x="3117" y="908"/>
                </a:lnTo>
                <a:lnTo>
                  <a:pt x="3157" y="993"/>
                </a:lnTo>
                <a:lnTo>
                  <a:pt x="3193" y="1079"/>
                </a:lnTo>
                <a:lnTo>
                  <a:pt x="3222" y="1166"/>
                </a:lnTo>
                <a:lnTo>
                  <a:pt x="3248" y="1255"/>
                </a:lnTo>
                <a:lnTo>
                  <a:pt x="3267" y="1346"/>
                </a:lnTo>
                <a:lnTo>
                  <a:pt x="3281" y="1437"/>
                </a:lnTo>
                <a:lnTo>
                  <a:pt x="3290" y="1530"/>
                </a:lnTo>
                <a:lnTo>
                  <a:pt x="3293" y="1624"/>
                </a:lnTo>
                <a:lnTo>
                  <a:pt x="3293" y="1642"/>
                </a:lnTo>
                <a:lnTo>
                  <a:pt x="3290" y="1734"/>
                </a:lnTo>
                <a:lnTo>
                  <a:pt x="3282" y="1825"/>
                </a:lnTo>
                <a:lnTo>
                  <a:pt x="3269" y="1915"/>
                </a:lnTo>
                <a:lnTo>
                  <a:pt x="3252" y="2004"/>
                </a:lnTo>
                <a:lnTo>
                  <a:pt x="3228" y="2091"/>
                </a:lnTo>
                <a:lnTo>
                  <a:pt x="3201" y="2179"/>
                </a:lnTo>
                <a:lnTo>
                  <a:pt x="3168" y="2264"/>
                </a:lnTo>
                <a:lnTo>
                  <a:pt x="3131" y="2349"/>
                </a:lnTo>
                <a:lnTo>
                  <a:pt x="3089" y="2431"/>
                </a:lnTo>
                <a:lnTo>
                  <a:pt x="3043" y="2509"/>
                </a:lnTo>
                <a:lnTo>
                  <a:pt x="2994" y="2584"/>
                </a:lnTo>
                <a:lnTo>
                  <a:pt x="2941" y="2656"/>
                </a:lnTo>
                <a:lnTo>
                  <a:pt x="2885" y="2724"/>
                </a:lnTo>
                <a:lnTo>
                  <a:pt x="2824" y="2789"/>
                </a:lnTo>
                <a:lnTo>
                  <a:pt x="2760" y="2851"/>
                </a:lnTo>
                <a:lnTo>
                  <a:pt x="2693" y="2909"/>
                </a:lnTo>
                <a:lnTo>
                  <a:pt x="2621" y="2964"/>
                </a:lnTo>
                <a:lnTo>
                  <a:pt x="2547" y="3015"/>
                </a:lnTo>
                <a:lnTo>
                  <a:pt x="2469" y="3062"/>
                </a:lnTo>
                <a:lnTo>
                  <a:pt x="2387" y="3105"/>
                </a:lnTo>
                <a:lnTo>
                  <a:pt x="2303" y="3144"/>
                </a:lnTo>
                <a:lnTo>
                  <a:pt x="2214" y="3180"/>
                </a:lnTo>
                <a:lnTo>
                  <a:pt x="2126" y="3209"/>
                </a:lnTo>
                <a:lnTo>
                  <a:pt x="2036" y="3235"/>
                </a:lnTo>
                <a:lnTo>
                  <a:pt x="1944" y="3254"/>
                </a:lnTo>
                <a:lnTo>
                  <a:pt x="1852" y="3268"/>
                </a:lnTo>
                <a:lnTo>
                  <a:pt x="1758" y="3276"/>
                </a:lnTo>
                <a:lnTo>
                  <a:pt x="1663" y="3279"/>
                </a:lnTo>
                <a:lnTo>
                  <a:pt x="1645" y="3279"/>
                </a:lnTo>
                <a:lnTo>
                  <a:pt x="1551" y="3276"/>
                </a:lnTo>
                <a:lnTo>
                  <a:pt x="1457" y="3268"/>
                </a:lnTo>
                <a:lnTo>
                  <a:pt x="1366" y="3255"/>
                </a:lnTo>
                <a:lnTo>
                  <a:pt x="1275" y="3237"/>
                </a:lnTo>
                <a:lnTo>
                  <a:pt x="1185" y="3213"/>
                </a:lnTo>
                <a:lnTo>
                  <a:pt x="1097" y="3184"/>
                </a:lnTo>
                <a:lnTo>
                  <a:pt x="1009" y="3149"/>
                </a:lnTo>
                <a:lnTo>
                  <a:pt x="925" y="3112"/>
                </a:lnTo>
                <a:lnTo>
                  <a:pt x="843" y="3070"/>
                </a:lnTo>
                <a:lnTo>
                  <a:pt x="765" y="3025"/>
                </a:lnTo>
                <a:lnTo>
                  <a:pt x="691" y="2976"/>
                </a:lnTo>
                <a:lnTo>
                  <a:pt x="618" y="2923"/>
                </a:lnTo>
                <a:lnTo>
                  <a:pt x="551" y="2866"/>
                </a:lnTo>
                <a:lnTo>
                  <a:pt x="486" y="2806"/>
                </a:lnTo>
                <a:lnTo>
                  <a:pt x="425" y="2742"/>
                </a:lnTo>
                <a:lnTo>
                  <a:pt x="367" y="2675"/>
                </a:lnTo>
                <a:lnTo>
                  <a:pt x="313" y="2605"/>
                </a:lnTo>
                <a:lnTo>
                  <a:pt x="263" y="2531"/>
                </a:lnTo>
                <a:lnTo>
                  <a:pt x="216" y="2453"/>
                </a:lnTo>
                <a:lnTo>
                  <a:pt x="172" y="2372"/>
                </a:lnTo>
                <a:lnTo>
                  <a:pt x="132" y="2289"/>
                </a:lnTo>
                <a:lnTo>
                  <a:pt x="98" y="2202"/>
                </a:lnTo>
                <a:lnTo>
                  <a:pt x="67" y="2115"/>
                </a:lnTo>
                <a:lnTo>
                  <a:pt x="43" y="2025"/>
                </a:lnTo>
                <a:lnTo>
                  <a:pt x="24" y="1935"/>
                </a:lnTo>
                <a:lnTo>
                  <a:pt x="10" y="1843"/>
                </a:lnTo>
                <a:lnTo>
                  <a:pt x="2" y="1750"/>
                </a:lnTo>
                <a:lnTo>
                  <a:pt x="0" y="1656"/>
                </a:lnTo>
                <a:lnTo>
                  <a:pt x="0" y="1647"/>
                </a:lnTo>
                <a:lnTo>
                  <a:pt x="2" y="1554"/>
                </a:lnTo>
                <a:lnTo>
                  <a:pt x="10" y="1460"/>
                </a:lnTo>
                <a:lnTo>
                  <a:pt x="22" y="1369"/>
                </a:lnTo>
                <a:lnTo>
                  <a:pt x="41" y="1280"/>
                </a:lnTo>
                <a:lnTo>
                  <a:pt x="64" y="1190"/>
                </a:lnTo>
                <a:lnTo>
                  <a:pt x="92" y="1102"/>
                </a:lnTo>
                <a:lnTo>
                  <a:pt x="125" y="1016"/>
                </a:lnTo>
                <a:lnTo>
                  <a:pt x="164" y="931"/>
                </a:lnTo>
                <a:lnTo>
                  <a:pt x="206" y="848"/>
                </a:lnTo>
                <a:lnTo>
                  <a:pt x="251" y="770"/>
                </a:lnTo>
                <a:lnTo>
                  <a:pt x="299" y="695"/>
                </a:lnTo>
                <a:lnTo>
                  <a:pt x="352" y="623"/>
                </a:lnTo>
                <a:lnTo>
                  <a:pt x="409" y="555"/>
                </a:lnTo>
                <a:lnTo>
                  <a:pt x="470" y="490"/>
                </a:lnTo>
                <a:lnTo>
                  <a:pt x="534" y="428"/>
                </a:lnTo>
                <a:lnTo>
                  <a:pt x="602" y="371"/>
                </a:lnTo>
                <a:lnTo>
                  <a:pt x="673" y="316"/>
                </a:lnTo>
                <a:lnTo>
                  <a:pt x="748" y="265"/>
                </a:lnTo>
                <a:lnTo>
                  <a:pt x="825" y="218"/>
                </a:lnTo>
                <a:lnTo>
                  <a:pt x="906" y="175"/>
                </a:lnTo>
                <a:lnTo>
                  <a:pt x="992" y="135"/>
                </a:lnTo>
                <a:lnTo>
                  <a:pt x="1079" y="100"/>
                </a:lnTo>
                <a:lnTo>
                  <a:pt x="1167" y="70"/>
                </a:lnTo>
                <a:lnTo>
                  <a:pt x="1257" y="45"/>
                </a:lnTo>
                <a:lnTo>
                  <a:pt x="1347" y="26"/>
                </a:lnTo>
                <a:lnTo>
                  <a:pt x="1440" y="11"/>
                </a:lnTo>
                <a:lnTo>
                  <a:pt x="1534" y="3"/>
                </a:lnTo>
                <a:lnTo>
                  <a:pt x="163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9" name="稻壳儿_答辩小姐姐作品_15">
            <a:extLst>
              <a:ext uri="{FF2B5EF4-FFF2-40B4-BE49-F238E27FC236}">
                <a16:creationId xmlns:a16="http://schemas.microsoft.com/office/drawing/2014/main" id="{325B464B-0ACE-4C56-9C55-7A00BC9FC146}"/>
              </a:ext>
            </a:extLst>
          </p:cNvPr>
          <p:cNvSpPr/>
          <p:nvPr/>
        </p:nvSpPr>
        <p:spPr bwMode="auto">
          <a:xfrm>
            <a:off x="7417364" y="2791801"/>
            <a:ext cx="176105" cy="182044"/>
          </a:xfrm>
          <a:custGeom>
            <a:avLst/>
            <a:gdLst>
              <a:gd name="T0" fmla="*/ 46650004 w 1114"/>
              <a:gd name="T1" fmla="*/ 0 h 1148"/>
              <a:gd name="T2" fmla="*/ 48055079 w 1114"/>
              <a:gd name="T3" fmla="*/ 211608 h 1148"/>
              <a:gd name="T4" fmla="*/ 49460153 w 1114"/>
              <a:gd name="T5" fmla="*/ 704916 h 1148"/>
              <a:gd name="T6" fmla="*/ 50724746 w 1114"/>
              <a:gd name="T7" fmla="*/ 1550816 h 1148"/>
              <a:gd name="T8" fmla="*/ 51778618 w 1114"/>
              <a:gd name="T9" fmla="*/ 2749307 h 1148"/>
              <a:gd name="T10" fmla="*/ 76930270 w 1114"/>
              <a:gd name="T11" fmla="*/ 35669565 h 1148"/>
              <a:gd name="T12" fmla="*/ 77632675 w 1114"/>
              <a:gd name="T13" fmla="*/ 37079398 h 1148"/>
              <a:gd name="T14" fmla="*/ 78124623 w 1114"/>
              <a:gd name="T15" fmla="*/ 38489231 h 1148"/>
              <a:gd name="T16" fmla="*/ 78265104 w 1114"/>
              <a:gd name="T17" fmla="*/ 39828439 h 1148"/>
              <a:gd name="T18" fmla="*/ 78124623 w 1114"/>
              <a:gd name="T19" fmla="*/ 41238537 h 1148"/>
              <a:gd name="T20" fmla="*/ 77632675 w 1114"/>
              <a:gd name="T21" fmla="*/ 42718729 h 1148"/>
              <a:gd name="T22" fmla="*/ 76930270 w 1114"/>
              <a:gd name="T23" fmla="*/ 44269545 h 1148"/>
              <a:gd name="T24" fmla="*/ 51778618 w 1114"/>
              <a:gd name="T25" fmla="*/ 78106328 h 1148"/>
              <a:gd name="T26" fmla="*/ 50724746 w 1114"/>
              <a:gd name="T27" fmla="*/ 79375177 h 1148"/>
              <a:gd name="T28" fmla="*/ 49530393 w 1114"/>
              <a:gd name="T29" fmla="*/ 80221077 h 1148"/>
              <a:gd name="T30" fmla="*/ 48055079 w 1114"/>
              <a:gd name="T31" fmla="*/ 80714385 h 1148"/>
              <a:gd name="T32" fmla="*/ 46650004 w 1114"/>
              <a:gd name="T33" fmla="*/ 80925993 h 1148"/>
              <a:gd name="T34" fmla="*/ 45244930 w 1114"/>
              <a:gd name="T35" fmla="*/ 80785010 h 1148"/>
              <a:gd name="T36" fmla="*/ 43980337 w 1114"/>
              <a:gd name="T37" fmla="*/ 80432419 h 1148"/>
              <a:gd name="T38" fmla="*/ 5128614 w 1114"/>
              <a:gd name="T39" fmla="*/ 67955266 h 1148"/>
              <a:gd name="T40" fmla="*/ 3793780 w 1114"/>
              <a:gd name="T41" fmla="*/ 67532316 h 1148"/>
              <a:gd name="T42" fmla="*/ 2599427 w 1114"/>
              <a:gd name="T43" fmla="*/ 66756776 h 1148"/>
              <a:gd name="T44" fmla="*/ 1686036 w 1114"/>
              <a:gd name="T45" fmla="*/ 65699534 h 1148"/>
              <a:gd name="T46" fmla="*/ 1053872 w 1114"/>
              <a:gd name="T47" fmla="*/ 64501043 h 1148"/>
              <a:gd name="T48" fmla="*/ 632429 w 1114"/>
              <a:gd name="T49" fmla="*/ 63020852 h 1148"/>
              <a:gd name="T50" fmla="*/ 491683 w 1114"/>
              <a:gd name="T51" fmla="*/ 61540394 h 1148"/>
              <a:gd name="T52" fmla="*/ 0 w 1114"/>
              <a:gd name="T53" fmla="*/ 20090515 h 1148"/>
              <a:gd name="T54" fmla="*/ 70240 w 1114"/>
              <a:gd name="T55" fmla="*/ 18469075 h 1148"/>
              <a:gd name="T56" fmla="*/ 421443 w 1114"/>
              <a:gd name="T57" fmla="*/ 17059242 h 1148"/>
              <a:gd name="T58" fmla="*/ 1053872 w 1114"/>
              <a:gd name="T59" fmla="*/ 15861017 h 1148"/>
              <a:gd name="T60" fmla="*/ 1967263 w 1114"/>
              <a:gd name="T61" fmla="*/ 14874134 h 1148"/>
              <a:gd name="T62" fmla="*/ 3231856 w 1114"/>
              <a:gd name="T63" fmla="*/ 13957610 h 1148"/>
              <a:gd name="T64" fmla="*/ 4636931 w 1114"/>
              <a:gd name="T65" fmla="*/ 13393677 h 1148"/>
              <a:gd name="T66" fmla="*/ 43980337 w 1114"/>
              <a:gd name="T67" fmla="*/ 493574 h 1148"/>
              <a:gd name="T68" fmla="*/ 45244930 w 1114"/>
              <a:gd name="T69" fmla="*/ 140983 h 1148"/>
              <a:gd name="T70" fmla="*/ 46650004 w 1114"/>
              <a:gd name="T71" fmla="*/ 0 h 114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14"/>
              <a:gd name="T109" fmla="*/ 0 h 1148"/>
              <a:gd name="T110" fmla="*/ 1114 w 1114"/>
              <a:gd name="T111" fmla="*/ 1148 h 114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14" h="1148">
                <a:moveTo>
                  <a:pt x="664" y="0"/>
                </a:moveTo>
                <a:lnTo>
                  <a:pt x="684" y="3"/>
                </a:lnTo>
                <a:lnTo>
                  <a:pt x="704" y="10"/>
                </a:lnTo>
                <a:lnTo>
                  <a:pt x="722" y="22"/>
                </a:lnTo>
                <a:lnTo>
                  <a:pt x="737" y="39"/>
                </a:lnTo>
                <a:lnTo>
                  <a:pt x="1095" y="506"/>
                </a:lnTo>
                <a:lnTo>
                  <a:pt x="1105" y="526"/>
                </a:lnTo>
                <a:lnTo>
                  <a:pt x="1112" y="546"/>
                </a:lnTo>
                <a:lnTo>
                  <a:pt x="1114" y="565"/>
                </a:lnTo>
                <a:lnTo>
                  <a:pt x="1112" y="585"/>
                </a:lnTo>
                <a:lnTo>
                  <a:pt x="1105" y="606"/>
                </a:lnTo>
                <a:lnTo>
                  <a:pt x="1095" y="628"/>
                </a:lnTo>
                <a:lnTo>
                  <a:pt x="737" y="1108"/>
                </a:lnTo>
                <a:lnTo>
                  <a:pt x="722" y="1126"/>
                </a:lnTo>
                <a:lnTo>
                  <a:pt x="705" y="1138"/>
                </a:lnTo>
                <a:lnTo>
                  <a:pt x="684" y="1145"/>
                </a:lnTo>
                <a:lnTo>
                  <a:pt x="664" y="1148"/>
                </a:lnTo>
                <a:lnTo>
                  <a:pt x="644" y="1146"/>
                </a:lnTo>
                <a:lnTo>
                  <a:pt x="626" y="1141"/>
                </a:lnTo>
                <a:lnTo>
                  <a:pt x="73" y="964"/>
                </a:lnTo>
                <a:lnTo>
                  <a:pt x="54" y="958"/>
                </a:lnTo>
                <a:lnTo>
                  <a:pt x="37" y="947"/>
                </a:lnTo>
                <a:lnTo>
                  <a:pt x="24" y="932"/>
                </a:lnTo>
                <a:lnTo>
                  <a:pt x="15" y="915"/>
                </a:lnTo>
                <a:lnTo>
                  <a:pt x="9" y="894"/>
                </a:lnTo>
                <a:lnTo>
                  <a:pt x="7" y="873"/>
                </a:lnTo>
                <a:lnTo>
                  <a:pt x="0" y="285"/>
                </a:lnTo>
                <a:lnTo>
                  <a:pt x="1" y="262"/>
                </a:lnTo>
                <a:lnTo>
                  <a:pt x="6" y="242"/>
                </a:lnTo>
                <a:lnTo>
                  <a:pt x="15" y="225"/>
                </a:lnTo>
                <a:lnTo>
                  <a:pt x="28" y="211"/>
                </a:lnTo>
                <a:lnTo>
                  <a:pt x="46" y="198"/>
                </a:lnTo>
                <a:lnTo>
                  <a:pt x="66" y="190"/>
                </a:lnTo>
                <a:lnTo>
                  <a:pt x="626" y="7"/>
                </a:lnTo>
                <a:lnTo>
                  <a:pt x="644" y="2"/>
                </a:lnTo>
                <a:lnTo>
                  <a:pt x="6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52" name="稻壳儿_答辩小姐姐作品_16">
            <a:extLst>
              <a:ext uri="{FF2B5EF4-FFF2-40B4-BE49-F238E27FC236}">
                <a16:creationId xmlns:a16="http://schemas.microsoft.com/office/drawing/2014/main" id="{7E212D2A-3BD9-4186-9049-F56569A927C8}"/>
              </a:ext>
            </a:extLst>
          </p:cNvPr>
          <p:cNvSpPr>
            <a:spLocks noEditPoints="1"/>
          </p:cNvSpPr>
          <p:nvPr/>
        </p:nvSpPr>
        <p:spPr bwMode="auto">
          <a:xfrm>
            <a:off x="2314487" y="2595839"/>
            <a:ext cx="464356" cy="329706"/>
          </a:xfrm>
          <a:custGeom>
            <a:avLst/>
            <a:gdLst>
              <a:gd name="T0" fmla="*/ 107073299 w 2210"/>
              <a:gd name="T1" fmla="*/ 37379642 h 1575"/>
              <a:gd name="T2" fmla="*/ 106300377 w 2210"/>
              <a:gd name="T3" fmla="*/ 40726848 h 1575"/>
              <a:gd name="T4" fmla="*/ 104122624 w 2210"/>
              <a:gd name="T5" fmla="*/ 43167733 h 1575"/>
              <a:gd name="T6" fmla="*/ 101031201 w 2210"/>
              <a:gd name="T7" fmla="*/ 44423167 h 1575"/>
              <a:gd name="T8" fmla="*/ 86136547 w 2210"/>
              <a:gd name="T9" fmla="*/ 47421788 h 1575"/>
              <a:gd name="T10" fmla="*/ 71944309 w 2210"/>
              <a:gd name="T11" fmla="*/ 51884993 h 1575"/>
              <a:gd name="T12" fmla="*/ 58524992 w 2210"/>
              <a:gd name="T13" fmla="*/ 57812783 h 1575"/>
              <a:gd name="T14" fmla="*/ 45808357 w 2210"/>
              <a:gd name="T15" fmla="*/ 65274609 h 1575"/>
              <a:gd name="T16" fmla="*/ 33864378 w 2210"/>
              <a:gd name="T17" fmla="*/ 74340718 h 1575"/>
              <a:gd name="T18" fmla="*/ 52061180 w 2210"/>
              <a:gd name="T19" fmla="*/ 69249796 h 1575"/>
              <a:gd name="T20" fmla="*/ 70187740 w 2210"/>
              <a:gd name="T21" fmla="*/ 66181194 h 1575"/>
              <a:gd name="T22" fmla="*/ 88455048 w 2210"/>
              <a:gd name="T23" fmla="*/ 65135175 h 1575"/>
              <a:gd name="T24" fmla="*/ 95621276 w 2210"/>
              <a:gd name="T25" fmla="*/ 65204892 h 1575"/>
              <a:gd name="T26" fmla="*/ 100820476 w 2210"/>
              <a:gd name="T27" fmla="*/ 65623458 h 1575"/>
              <a:gd name="T28" fmla="*/ 103560427 w 2210"/>
              <a:gd name="T29" fmla="*/ 66390609 h 1575"/>
              <a:gd name="T30" fmla="*/ 105738445 w 2210"/>
              <a:gd name="T31" fmla="*/ 68343212 h 1575"/>
              <a:gd name="T32" fmla="*/ 106932816 w 2210"/>
              <a:gd name="T33" fmla="*/ 71062965 h 1575"/>
              <a:gd name="T34" fmla="*/ 107073299 w 2210"/>
              <a:gd name="T35" fmla="*/ 85917165 h 1575"/>
              <a:gd name="T36" fmla="*/ 107073299 w 2210"/>
              <a:gd name="T37" fmla="*/ 23780611 h 1575"/>
              <a:gd name="T38" fmla="*/ 102436297 w 2210"/>
              <a:gd name="T39" fmla="*/ 348585 h 1575"/>
              <a:gd name="T40" fmla="*/ 105035764 w 2210"/>
              <a:gd name="T41" fmla="*/ 2022320 h 1575"/>
              <a:gd name="T42" fmla="*/ 154356993 w 2210"/>
              <a:gd name="T43" fmla="*/ 51326994 h 1575"/>
              <a:gd name="T44" fmla="*/ 155270399 w 2210"/>
              <a:gd name="T45" fmla="*/ 54256162 h 1575"/>
              <a:gd name="T46" fmla="*/ 154989432 w 2210"/>
              <a:gd name="T47" fmla="*/ 57324500 h 1575"/>
              <a:gd name="T48" fmla="*/ 153373347 w 2210"/>
              <a:gd name="T49" fmla="*/ 59974536 h 1575"/>
              <a:gd name="T50" fmla="*/ 103911635 w 2210"/>
              <a:gd name="T51" fmla="*/ 108651758 h 1575"/>
              <a:gd name="T52" fmla="*/ 101452650 w 2210"/>
              <a:gd name="T53" fmla="*/ 109628059 h 1575"/>
              <a:gd name="T54" fmla="*/ 98923424 w 2210"/>
              <a:gd name="T55" fmla="*/ 109628059 h 1575"/>
              <a:gd name="T56" fmla="*/ 95902243 w 2210"/>
              <a:gd name="T57" fmla="*/ 108442343 h 1575"/>
              <a:gd name="T58" fmla="*/ 93794466 w 2210"/>
              <a:gd name="T59" fmla="*/ 106141155 h 1575"/>
              <a:gd name="T60" fmla="*/ 93092051 w 2210"/>
              <a:gd name="T61" fmla="*/ 102793685 h 1575"/>
              <a:gd name="T62" fmla="*/ 88455048 w 2210"/>
              <a:gd name="T63" fmla="*/ 78943357 h 1575"/>
              <a:gd name="T64" fmla="*/ 76581311 w 2210"/>
              <a:gd name="T65" fmla="*/ 79501093 h 1575"/>
              <a:gd name="T66" fmla="*/ 64496849 w 2210"/>
              <a:gd name="T67" fmla="*/ 81174828 h 1575"/>
              <a:gd name="T68" fmla="*/ 53466541 w 2210"/>
              <a:gd name="T69" fmla="*/ 83336846 h 1575"/>
              <a:gd name="T70" fmla="*/ 44192271 w 2210"/>
              <a:gd name="T71" fmla="*/ 85777731 h 1575"/>
              <a:gd name="T72" fmla="*/ 33232204 w 2210"/>
              <a:gd name="T73" fmla="*/ 89682937 h 1575"/>
              <a:gd name="T74" fmla="*/ 24941581 w 2210"/>
              <a:gd name="T75" fmla="*/ 93169841 h 1575"/>
              <a:gd name="T76" fmla="*/ 20515303 w 2210"/>
              <a:gd name="T77" fmla="*/ 95052727 h 1575"/>
              <a:gd name="T78" fmla="*/ 17564628 w 2210"/>
              <a:gd name="T79" fmla="*/ 96517311 h 1575"/>
              <a:gd name="T80" fmla="*/ 13911007 w 2210"/>
              <a:gd name="T81" fmla="*/ 98400197 h 1575"/>
              <a:gd name="T82" fmla="*/ 11241298 w 2210"/>
              <a:gd name="T83" fmla="*/ 100073932 h 1575"/>
              <a:gd name="T84" fmla="*/ 11100815 w 2210"/>
              <a:gd name="T85" fmla="*/ 100143649 h 1575"/>
              <a:gd name="T86" fmla="*/ 9625478 w 2210"/>
              <a:gd name="T87" fmla="*/ 100841082 h 1575"/>
              <a:gd name="T88" fmla="*/ 6674537 w 2210"/>
              <a:gd name="T89" fmla="*/ 101259384 h 1575"/>
              <a:gd name="T90" fmla="*/ 3653356 w 2210"/>
              <a:gd name="T91" fmla="*/ 100283083 h 1575"/>
              <a:gd name="T92" fmla="*/ 1264613 w 2210"/>
              <a:gd name="T93" fmla="*/ 98191046 h 1575"/>
              <a:gd name="T94" fmla="*/ 70242 w 2210"/>
              <a:gd name="T95" fmla="*/ 95331594 h 1575"/>
              <a:gd name="T96" fmla="*/ 421449 w 2210"/>
              <a:gd name="T97" fmla="*/ 92402690 h 1575"/>
              <a:gd name="T98" fmla="*/ 4637002 w 2210"/>
              <a:gd name="T99" fmla="*/ 85428882 h 1575"/>
              <a:gd name="T100" fmla="*/ 12786877 w 2210"/>
              <a:gd name="T101" fmla="*/ 75107604 h 1575"/>
              <a:gd name="T102" fmla="*/ 22131389 w 2210"/>
              <a:gd name="T103" fmla="*/ 65693175 h 1575"/>
              <a:gd name="T104" fmla="*/ 32599765 w 2210"/>
              <a:gd name="T105" fmla="*/ 57185066 h 1575"/>
              <a:gd name="T106" fmla="*/ 44192271 w 2210"/>
              <a:gd name="T107" fmla="*/ 49444108 h 1575"/>
              <a:gd name="T108" fmla="*/ 57330621 w 2210"/>
              <a:gd name="T109" fmla="*/ 42540017 h 1575"/>
              <a:gd name="T110" fmla="*/ 71171387 w 2210"/>
              <a:gd name="T111" fmla="*/ 37030793 h 1575"/>
              <a:gd name="T112" fmla="*/ 85574350 w 2210"/>
              <a:gd name="T113" fmla="*/ 32986153 h 1575"/>
              <a:gd name="T114" fmla="*/ 93092051 w 2210"/>
              <a:gd name="T115" fmla="*/ 6973808 h 1575"/>
              <a:gd name="T116" fmla="*/ 93794466 w 2210"/>
              <a:gd name="T117" fmla="*/ 3696055 h 1575"/>
              <a:gd name="T118" fmla="*/ 95902243 w 2210"/>
              <a:gd name="T119" fmla="*/ 1325150 h 1575"/>
              <a:gd name="T120" fmla="*/ 99344874 w 2210"/>
              <a:gd name="T121" fmla="*/ 69717 h 15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210"/>
              <a:gd name="T184" fmla="*/ 0 h 1575"/>
              <a:gd name="T185" fmla="*/ 2210 w 2210"/>
              <a:gd name="T186" fmla="*/ 1575 h 15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210" h="1575">
                <a:moveTo>
                  <a:pt x="1524" y="341"/>
                </a:moveTo>
                <a:lnTo>
                  <a:pt x="1524" y="536"/>
                </a:lnTo>
                <a:lnTo>
                  <a:pt x="1520" y="562"/>
                </a:lnTo>
                <a:lnTo>
                  <a:pt x="1513" y="584"/>
                </a:lnTo>
                <a:lnTo>
                  <a:pt x="1499" y="603"/>
                </a:lnTo>
                <a:lnTo>
                  <a:pt x="1482" y="619"/>
                </a:lnTo>
                <a:lnTo>
                  <a:pt x="1462" y="630"/>
                </a:lnTo>
                <a:lnTo>
                  <a:pt x="1438" y="637"/>
                </a:lnTo>
                <a:lnTo>
                  <a:pt x="1332" y="655"/>
                </a:lnTo>
                <a:lnTo>
                  <a:pt x="1226" y="680"/>
                </a:lnTo>
                <a:lnTo>
                  <a:pt x="1124" y="709"/>
                </a:lnTo>
                <a:lnTo>
                  <a:pt x="1024" y="744"/>
                </a:lnTo>
                <a:lnTo>
                  <a:pt x="927" y="783"/>
                </a:lnTo>
                <a:lnTo>
                  <a:pt x="833" y="829"/>
                </a:lnTo>
                <a:lnTo>
                  <a:pt x="741" y="880"/>
                </a:lnTo>
                <a:lnTo>
                  <a:pt x="652" y="936"/>
                </a:lnTo>
                <a:lnTo>
                  <a:pt x="565" y="998"/>
                </a:lnTo>
                <a:lnTo>
                  <a:pt x="482" y="1066"/>
                </a:lnTo>
                <a:lnTo>
                  <a:pt x="611" y="1025"/>
                </a:lnTo>
                <a:lnTo>
                  <a:pt x="741" y="993"/>
                </a:lnTo>
                <a:lnTo>
                  <a:pt x="870" y="967"/>
                </a:lnTo>
                <a:lnTo>
                  <a:pt x="999" y="949"/>
                </a:lnTo>
                <a:lnTo>
                  <a:pt x="1129" y="938"/>
                </a:lnTo>
                <a:lnTo>
                  <a:pt x="1259" y="934"/>
                </a:lnTo>
                <a:lnTo>
                  <a:pt x="1313" y="934"/>
                </a:lnTo>
                <a:lnTo>
                  <a:pt x="1361" y="935"/>
                </a:lnTo>
                <a:lnTo>
                  <a:pt x="1401" y="938"/>
                </a:lnTo>
                <a:lnTo>
                  <a:pt x="1435" y="941"/>
                </a:lnTo>
                <a:lnTo>
                  <a:pt x="1456" y="944"/>
                </a:lnTo>
                <a:lnTo>
                  <a:pt x="1474" y="952"/>
                </a:lnTo>
                <a:lnTo>
                  <a:pt x="1491" y="965"/>
                </a:lnTo>
                <a:lnTo>
                  <a:pt x="1505" y="980"/>
                </a:lnTo>
                <a:lnTo>
                  <a:pt x="1515" y="998"/>
                </a:lnTo>
                <a:lnTo>
                  <a:pt x="1522" y="1019"/>
                </a:lnTo>
                <a:lnTo>
                  <a:pt x="1524" y="1040"/>
                </a:lnTo>
                <a:lnTo>
                  <a:pt x="1524" y="1232"/>
                </a:lnTo>
                <a:lnTo>
                  <a:pt x="1971" y="789"/>
                </a:lnTo>
                <a:lnTo>
                  <a:pt x="1524" y="341"/>
                </a:lnTo>
                <a:close/>
                <a:moveTo>
                  <a:pt x="1436" y="0"/>
                </a:moveTo>
                <a:lnTo>
                  <a:pt x="1458" y="5"/>
                </a:lnTo>
                <a:lnTo>
                  <a:pt x="1477" y="15"/>
                </a:lnTo>
                <a:lnTo>
                  <a:pt x="1495" y="29"/>
                </a:lnTo>
                <a:lnTo>
                  <a:pt x="2183" y="718"/>
                </a:lnTo>
                <a:lnTo>
                  <a:pt x="2197" y="736"/>
                </a:lnTo>
                <a:lnTo>
                  <a:pt x="2206" y="756"/>
                </a:lnTo>
                <a:lnTo>
                  <a:pt x="2210" y="778"/>
                </a:lnTo>
                <a:lnTo>
                  <a:pt x="2210" y="800"/>
                </a:lnTo>
                <a:lnTo>
                  <a:pt x="2206" y="822"/>
                </a:lnTo>
                <a:lnTo>
                  <a:pt x="2197" y="842"/>
                </a:lnTo>
                <a:lnTo>
                  <a:pt x="2183" y="860"/>
                </a:lnTo>
                <a:lnTo>
                  <a:pt x="1495" y="1545"/>
                </a:lnTo>
                <a:lnTo>
                  <a:pt x="1479" y="1558"/>
                </a:lnTo>
                <a:lnTo>
                  <a:pt x="1462" y="1567"/>
                </a:lnTo>
                <a:lnTo>
                  <a:pt x="1444" y="1572"/>
                </a:lnTo>
                <a:lnTo>
                  <a:pt x="1425" y="1575"/>
                </a:lnTo>
                <a:lnTo>
                  <a:pt x="1408" y="1572"/>
                </a:lnTo>
                <a:lnTo>
                  <a:pt x="1388" y="1567"/>
                </a:lnTo>
                <a:lnTo>
                  <a:pt x="1365" y="1555"/>
                </a:lnTo>
                <a:lnTo>
                  <a:pt x="1349" y="1541"/>
                </a:lnTo>
                <a:lnTo>
                  <a:pt x="1335" y="1522"/>
                </a:lnTo>
                <a:lnTo>
                  <a:pt x="1327" y="1500"/>
                </a:lnTo>
                <a:lnTo>
                  <a:pt x="1325" y="1474"/>
                </a:lnTo>
                <a:lnTo>
                  <a:pt x="1325" y="1132"/>
                </a:lnTo>
                <a:lnTo>
                  <a:pt x="1259" y="1132"/>
                </a:lnTo>
                <a:lnTo>
                  <a:pt x="1176" y="1134"/>
                </a:lnTo>
                <a:lnTo>
                  <a:pt x="1090" y="1140"/>
                </a:lnTo>
                <a:lnTo>
                  <a:pt x="1005" y="1150"/>
                </a:lnTo>
                <a:lnTo>
                  <a:pt x="918" y="1164"/>
                </a:lnTo>
                <a:lnTo>
                  <a:pt x="836" y="1180"/>
                </a:lnTo>
                <a:lnTo>
                  <a:pt x="761" y="1195"/>
                </a:lnTo>
                <a:lnTo>
                  <a:pt x="691" y="1213"/>
                </a:lnTo>
                <a:lnTo>
                  <a:pt x="629" y="1230"/>
                </a:lnTo>
                <a:lnTo>
                  <a:pt x="552" y="1256"/>
                </a:lnTo>
                <a:lnTo>
                  <a:pt x="473" y="1286"/>
                </a:lnTo>
                <a:lnTo>
                  <a:pt x="393" y="1319"/>
                </a:lnTo>
                <a:lnTo>
                  <a:pt x="355" y="1336"/>
                </a:lnTo>
                <a:lnTo>
                  <a:pt x="322" y="1351"/>
                </a:lnTo>
                <a:lnTo>
                  <a:pt x="292" y="1363"/>
                </a:lnTo>
                <a:lnTo>
                  <a:pt x="269" y="1374"/>
                </a:lnTo>
                <a:lnTo>
                  <a:pt x="250" y="1384"/>
                </a:lnTo>
                <a:lnTo>
                  <a:pt x="234" y="1391"/>
                </a:lnTo>
                <a:lnTo>
                  <a:pt x="198" y="1411"/>
                </a:lnTo>
                <a:lnTo>
                  <a:pt x="161" y="1435"/>
                </a:lnTo>
                <a:lnTo>
                  <a:pt x="160" y="1435"/>
                </a:lnTo>
                <a:lnTo>
                  <a:pt x="159" y="1435"/>
                </a:lnTo>
                <a:lnTo>
                  <a:pt x="158" y="1436"/>
                </a:lnTo>
                <a:lnTo>
                  <a:pt x="156" y="1436"/>
                </a:lnTo>
                <a:lnTo>
                  <a:pt x="137" y="1446"/>
                </a:lnTo>
                <a:lnTo>
                  <a:pt x="116" y="1451"/>
                </a:lnTo>
                <a:lnTo>
                  <a:pt x="95" y="1452"/>
                </a:lnTo>
                <a:lnTo>
                  <a:pt x="72" y="1447"/>
                </a:lnTo>
                <a:lnTo>
                  <a:pt x="52" y="1438"/>
                </a:lnTo>
                <a:lnTo>
                  <a:pt x="34" y="1426"/>
                </a:lnTo>
                <a:lnTo>
                  <a:pt x="18" y="1408"/>
                </a:lnTo>
                <a:lnTo>
                  <a:pt x="7" y="1388"/>
                </a:lnTo>
                <a:lnTo>
                  <a:pt x="1" y="1367"/>
                </a:lnTo>
                <a:lnTo>
                  <a:pt x="0" y="1346"/>
                </a:lnTo>
                <a:lnTo>
                  <a:pt x="6" y="1325"/>
                </a:lnTo>
                <a:lnTo>
                  <a:pt x="16" y="1303"/>
                </a:lnTo>
                <a:lnTo>
                  <a:pt x="66" y="1225"/>
                </a:lnTo>
                <a:lnTo>
                  <a:pt x="123" y="1149"/>
                </a:lnTo>
                <a:lnTo>
                  <a:pt x="182" y="1077"/>
                </a:lnTo>
                <a:lnTo>
                  <a:pt x="246" y="1008"/>
                </a:lnTo>
                <a:lnTo>
                  <a:pt x="315" y="942"/>
                </a:lnTo>
                <a:lnTo>
                  <a:pt x="388" y="880"/>
                </a:lnTo>
                <a:lnTo>
                  <a:pt x="464" y="820"/>
                </a:lnTo>
                <a:lnTo>
                  <a:pt x="545" y="763"/>
                </a:lnTo>
                <a:lnTo>
                  <a:pt x="629" y="709"/>
                </a:lnTo>
                <a:lnTo>
                  <a:pt x="722" y="657"/>
                </a:lnTo>
                <a:lnTo>
                  <a:pt x="816" y="610"/>
                </a:lnTo>
                <a:lnTo>
                  <a:pt x="914" y="568"/>
                </a:lnTo>
                <a:lnTo>
                  <a:pt x="1013" y="531"/>
                </a:lnTo>
                <a:lnTo>
                  <a:pt x="1115" y="500"/>
                </a:lnTo>
                <a:lnTo>
                  <a:pt x="1218" y="473"/>
                </a:lnTo>
                <a:lnTo>
                  <a:pt x="1325" y="451"/>
                </a:lnTo>
                <a:lnTo>
                  <a:pt x="1325" y="100"/>
                </a:lnTo>
                <a:lnTo>
                  <a:pt x="1327" y="74"/>
                </a:lnTo>
                <a:lnTo>
                  <a:pt x="1335" y="53"/>
                </a:lnTo>
                <a:lnTo>
                  <a:pt x="1349" y="34"/>
                </a:lnTo>
                <a:lnTo>
                  <a:pt x="1365" y="19"/>
                </a:lnTo>
                <a:lnTo>
                  <a:pt x="1388" y="8"/>
                </a:lnTo>
                <a:lnTo>
                  <a:pt x="1414" y="1"/>
                </a:lnTo>
                <a:lnTo>
                  <a:pt x="14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53" name="稻壳儿_答辩小姐姐作品_17">
            <a:extLst>
              <a:ext uri="{FF2B5EF4-FFF2-40B4-BE49-F238E27FC236}">
                <a16:creationId xmlns:a16="http://schemas.microsoft.com/office/drawing/2014/main" id="{213E226F-B9FD-46AC-A8E7-F5B2B43F4D32}"/>
              </a:ext>
            </a:extLst>
          </p:cNvPr>
          <p:cNvSpPr/>
          <p:nvPr/>
        </p:nvSpPr>
        <p:spPr bwMode="auto">
          <a:xfrm>
            <a:off x="2003657" y="2661277"/>
            <a:ext cx="596490" cy="460581"/>
          </a:xfrm>
          <a:custGeom>
            <a:avLst/>
            <a:gdLst>
              <a:gd name="T0" fmla="*/ 15331017 w 2844"/>
              <a:gd name="T1" fmla="*/ 0 h 2196"/>
              <a:gd name="T2" fmla="*/ 154639698 w 2844"/>
              <a:gd name="T3" fmla="*/ 0 h 2196"/>
              <a:gd name="T4" fmla="*/ 154639698 w 2844"/>
              <a:gd name="T5" fmla="*/ 14140921 h 2196"/>
              <a:gd name="T6" fmla="*/ 15331017 w 2844"/>
              <a:gd name="T7" fmla="*/ 14140921 h 2196"/>
              <a:gd name="T8" fmla="*/ 14560815 w 2844"/>
              <a:gd name="T9" fmla="*/ 14210771 h 2196"/>
              <a:gd name="T10" fmla="*/ 14140921 w 2844"/>
              <a:gd name="T11" fmla="*/ 14700779 h 2196"/>
              <a:gd name="T12" fmla="*/ 14000956 w 2844"/>
              <a:gd name="T13" fmla="*/ 15400867 h 2196"/>
              <a:gd name="T14" fmla="*/ 14000956 w 2844"/>
              <a:gd name="T15" fmla="*/ 138328665 h 2196"/>
              <a:gd name="T16" fmla="*/ 14140921 w 2844"/>
              <a:gd name="T17" fmla="*/ 139098602 h 2196"/>
              <a:gd name="T18" fmla="*/ 14560815 w 2844"/>
              <a:gd name="T19" fmla="*/ 139518760 h 2196"/>
              <a:gd name="T20" fmla="*/ 15331017 w 2844"/>
              <a:gd name="T21" fmla="*/ 139588610 h 2196"/>
              <a:gd name="T22" fmla="*/ 183831442 w 2844"/>
              <a:gd name="T23" fmla="*/ 139588610 h 2196"/>
              <a:gd name="T24" fmla="*/ 184321450 w 2844"/>
              <a:gd name="T25" fmla="*/ 139518760 h 2196"/>
              <a:gd name="T26" fmla="*/ 184741344 w 2844"/>
              <a:gd name="T27" fmla="*/ 139238567 h 2196"/>
              <a:gd name="T28" fmla="*/ 185091388 w 2844"/>
              <a:gd name="T29" fmla="*/ 138818673 h 2196"/>
              <a:gd name="T30" fmla="*/ 185161502 w 2844"/>
              <a:gd name="T31" fmla="*/ 138328665 h 2196"/>
              <a:gd name="T32" fmla="*/ 185161502 w 2844"/>
              <a:gd name="T33" fmla="*/ 96605990 h 2196"/>
              <a:gd name="T34" fmla="*/ 199092344 w 2844"/>
              <a:gd name="T35" fmla="*/ 96605990 h 2196"/>
              <a:gd name="T36" fmla="*/ 199092344 w 2844"/>
              <a:gd name="T37" fmla="*/ 138328665 h 2196"/>
              <a:gd name="T38" fmla="*/ 198952379 w 2844"/>
              <a:gd name="T39" fmla="*/ 140778706 h 2196"/>
              <a:gd name="T40" fmla="*/ 198392256 w 2844"/>
              <a:gd name="T41" fmla="*/ 143158898 h 2196"/>
              <a:gd name="T42" fmla="*/ 197482354 w 2844"/>
              <a:gd name="T43" fmla="*/ 145329010 h 2196"/>
              <a:gd name="T44" fmla="*/ 196222144 w 2844"/>
              <a:gd name="T45" fmla="*/ 147429273 h 2196"/>
              <a:gd name="T46" fmla="*/ 194682004 w 2844"/>
              <a:gd name="T47" fmla="*/ 149319192 h 2196"/>
              <a:gd name="T48" fmla="*/ 192861935 w 2844"/>
              <a:gd name="T49" fmla="*/ 150859331 h 2196"/>
              <a:gd name="T50" fmla="*/ 190831788 w 2844"/>
              <a:gd name="T51" fmla="*/ 152119542 h 2196"/>
              <a:gd name="T52" fmla="*/ 188591825 w 2844"/>
              <a:gd name="T53" fmla="*/ 152959594 h 2196"/>
              <a:gd name="T54" fmla="*/ 186351598 w 2844"/>
              <a:gd name="T55" fmla="*/ 153519452 h 2196"/>
              <a:gd name="T56" fmla="*/ 183831442 w 2844"/>
              <a:gd name="T57" fmla="*/ 153729531 h 2196"/>
              <a:gd name="T58" fmla="*/ 15331017 w 2844"/>
              <a:gd name="T59" fmla="*/ 153729531 h 2196"/>
              <a:gd name="T60" fmla="*/ 12740746 w 2844"/>
              <a:gd name="T61" fmla="*/ 153449602 h 2196"/>
              <a:gd name="T62" fmla="*/ 10220590 w 2844"/>
              <a:gd name="T63" fmla="*/ 152819365 h 2196"/>
              <a:gd name="T64" fmla="*/ 8050477 w 2844"/>
              <a:gd name="T65" fmla="*/ 151839348 h 2196"/>
              <a:gd name="T66" fmla="*/ 5880365 w 2844"/>
              <a:gd name="T67" fmla="*/ 150439438 h 2196"/>
              <a:gd name="T68" fmla="*/ 4060296 w 2844"/>
              <a:gd name="T69" fmla="*/ 148829183 h 2196"/>
              <a:gd name="T70" fmla="*/ 2590271 w 2844"/>
              <a:gd name="T71" fmla="*/ 146939000 h 2196"/>
              <a:gd name="T72" fmla="*/ 1330060 w 2844"/>
              <a:gd name="T73" fmla="*/ 144699038 h 2196"/>
              <a:gd name="T74" fmla="*/ 490008 w 2844"/>
              <a:gd name="T75" fmla="*/ 142388960 h 2196"/>
              <a:gd name="T76" fmla="*/ 0 w 2844"/>
              <a:gd name="T77" fmla="*/ 139938654 h 2196"/>
              <a:gd name="T78" fmla="*/ 0 w 2844"/>
              <a:gd name="T79" fmla="*/ 13930842 h 2196"/>
              <a:gd name="T80" fmla="*/ 490008 w 2844"/>
              <a:gd name="T81" fmla="*/ 11410685 h 2196"/>
              <a:gd name="T82" fmla="*/ 1330060 w 2844"/>
              <a:gd name="T83" fmla="*/ 9030494 h 2196"/>
              <a:gd name="T84" fmla="*/ 2590271 w 2844"/>
              <a:gd name="T85" fmla="*/ 6860381 h 2196"/>
              <a:gd name="T86" fmla="*/ 4060296 w 2844"/>
              <a:gd name="T87" fmla="*/ 4900348 h 2196"/>
              <a:gd name="T88" fmla="*/ 5880365 w 2844"/>
              <a:gd name="T89" fmla="*/ 3220244 h 2196"/>
              <a:gd name="T90" fmla="*/ 8050477 w 2844"/>
              <a:gd name="T91" fmla="*/ 1890183 h 2196"/>
              <a:gd name="T92" fmla="*/ 10220590 w 2844"/>
              <a:gd name="T93" fmla="*/ 840052 h 2196"/>
              <a:gd name="T94" fmla="*/ 12740746 w 2844"/>
              <a:gd name="T95" fmla="*/ 210079 h 2196"/>
              <a:gd name="T96" fmla="*/ 15331017 w 2844"/>
              <a:gd name="T97" fmla="*/ 0 h 219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44"/>
              <a:gd name="T148" fmla="*/ 0 h 2196"/>
              <a:gd name="T149" fmla="*/ 2844 w 2844"/>
              <a:gd name="T150" fmla="*/ 2196 h 219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44" h="2196">
                <a:moveTo>
                  <a:pt x="219" y="0"/>
                </a:moveTo>
                <a:lnTo>
                  <a:pt x="2209" y="0"/>
                </a:lnTo>
                <a:lnTo>
                  <a:pt x="2209" y="202"/>
                </a:lnTo>
                <a:lnTo>
                  <a:pt x="219" y="202"/>
                </a:lnTo>
                <a:lnTo>
                  <a:pt x="208" y="203"/>
                </a:lnTo>
                <a:lnTo>
                  <a:pt x="202" y="210"/>
                </a:lnTo>
                <a:lnTo>
                  <a:pt x="200" y="220"/>
                </a:lnTo>
                <a:lnTo>
                  <a:pt x="200" y="1976"/>
                </a:lnTo>
                <a:lnTo>
                  <a:pt x="202" y="1987"/>
                </a:lnTo>
                <a:lnTo>
                  <a:pt x="208" y="1993"/>
                </a:lnTo>
                <a:lnTo>
                  <a:pt x="219" y="1994"/>
                </a:lnTo>
                <a:lnTo>
                  <a:pt x="2626" y="1994"/>
                </a:lnTo>
                <a:lnTo>
                  <a:pt x="2633" y="1993"/>
                </a:lnTo>
                <a:lnTo>
                  <a:pt x="2639" y="1989"/>
                </a:lnTo>
                <a:lnTo>
                  <a:pt x="2644" y="1983"/>
                </a:lnTo>
                <a:lnTo>
                  <a:pt x="2645" y="1976"/>
                </a:lnTo>
                <a:lnTo>
                  <a:pt x="2645" y="1380"/>
                </a:lnTo>
                <a:lnTo>
                  <a:pt x="2844" y="1380"/>
                </a:lnTo>
                <a:lnTo>
                  <a:pt x="2844" y="1976"/>
                </a:lnTo>
                <a:lnTo>
                  <a:pt x="2842" y="2011"/>
                </a:lnTo>
                <a:lnTo>
                  <a:pt x="2834" y="2045"/>
                </a:lnTo>
                <a:lnTo>
                  <a:pt x="2821" y="2076"/>
                </a:lnTo>
                <a:lnTo>
                  <a:pt x="2803" y="2106"/>
                </a:lnTo>
                <a:lnTo>
                  <a:pt x="2781" y="2133"/>
                </a:lnTo>
                <a:lnTo>
                  <a:pt x="2755" y="2155"/>
                </a:lnTo>
                <a:lnTo>
                  <a:pt x="2726" y="2173"/>
                </a:lnTo>
                <a:lnTo>
                  <a:pt x="2694" y="2185"/>
                </a:lnTo>
                <a:lnTo>
                  <a:pt x="2662" y="2193"/>
                </a:lnTo>
                <a:lnTo>
                  <a:pt x="2626" y="2196"/>
                </a:lnTo>
                <a:lnTo>
                  <a:pt x="219" y="2196"/>
                </a:lnTo>
                <a:lnTo>
                  <a:pt x="182" y="2192"/>
                </a:lnTo>
                <a:lnTo>
                  <a:pt x="146" y="2183"/>
                </a:lnTo>
                <a:lnTo>
                  <a:pt x="115" y="2169"/>
                </a:lnTo>
                <a:lnTo>
                  <a:pt x="84" y="2149"/>
                </a:lnTo>
                <a:lnTo>
                  <a:pt x="58" y="2126"/>
                </a:lnTo>
                <a:lnTo>
                  <a:pt x="37" y="2099"/>
                </a:lnTo>
                <a:lnTo>
                  <a:pt x="19" y="2067"/>
                </a:lnTo>
                <a:lnTo>
                  <a:pt x="7" y="2034"/>
                </a:lnTo>
                <a:lnTo>
                  <a:pt x="0" y="1999"/>
                </a:lnTo>
                <a:lnTo>
                  <a:pt x="0" y="199"/>
                </a:lnTo>
                <a:lnTo>
                  <a:pt x="7" y="163"/>
                </a:lnTo>
                <a:lnTo>
                  <a:pt x="19" y="129"/>
                </a:lnTo>
                <a:lnTo>
                  <a:pt x="37" y="98"/>
                </a:lnTo>
                <a:lnTo>
                  <a:pt x="58" y="70"/>
                </a:lnTo>
                <a:lnTo>
                  <a:pt x="84" y="46"/>
                </a:lnTo>
                <a:lnTo>
                  <a:pt x="115" y="27"/>
                </a:lnTo>
                <a:lnTo>
                  <a:pt x="146" y="12"/>
                </a:lnTo>
                <a:lnTo>
                  <a:pt x="182" y="3"/>
                </a:lnTo>
                <a:lnTo>
                  <a:pt x="2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55" name="稻壳儿_答辩小姐姐作品_18">
            <a:extLst>
              <a:ext uri="{FF2B5EF4-FFF2-40B4-BE49-F238E27FC236}">
                <a16:creationId xmlns:a16="http://schemas.microsoft.com/office/drawing/2014/main" id="{D6BF1518-877F-44F2-A589-95E07F764350}"/>
              </a:ext>
            </a:extLst>
          </p:cNvPr>
          <p:cNvSpPr>
            <a:spLocks noEditPoints="1"/>
          </p:cNvSpPr>
          <p:nvPr/>
        </p:nvSpPr>
        <p:spPr bwMode="auto">
          <a:xfrm>
            <a:off x="10188636" y="2823442"/>
            <a:ext cx="297597" cy="298416"/>
          </a:xfrm>
          <a:custGeom>
            <a:avLst/>
            <a:gdLst>
              <a:gd name="T0" fmla="*/ 34162206 w 1584"/>
              <a:gd name="T1" fmla="*/ 14140938 h 1590"/>
              <a:gd name="T2" fmla="*/ 26181579 w 1584"/>
              <a:gd name="T3" fmla="*/ 17431035 h 1590"/>
              <a:gd name="T4" fmla="*/ 19531277 w 1584"/>
              <a:gd name="T5" fmla="*/ 23381522 h 1590"/>
              <a:gd name="T6" fmla="*/ 15260902 w 1584"/>
              <a:gd name="T7" fmla="*/ 31012114 h 1590"/>
              <a:gd name="T8" fmla="*/ 13930842 w 1584"/>
              <a:gd name="T9" fmla="*/ 39902654 h 1590"/>
              <a:gd name="T10" fmla="*/ 15821025 w 1584"/>
              <a:gd name="T11" fmla="*/ 49983291 h 1590"/>
              <a:gd name="T12" fmla="*/ 21491310 w 1584"/>
              <a:gd name="T13" fmla="*/ 58523786 h 1590"/>
              <a:gd name="T14" fmla="*/ 30031796 w 1584"/>
              <a:gd name="T15" fmla="*/ 64334043 h 1590"/>
              <a:gd name="T16" fmla="*/ 40112421 w 1584"/>
              <a:gd name="T17" fmla="*/ 66294343 h 1590"/>
              <a:gd name="T18" fmla="*/ 50123196 w 1584"/>
              <a:gd name="T19" fmla="*/ 64334043 h 1590"/>
              <a:gd name="T20" fmla="*/ 58663681 w 1584"/>
              <a:gd name="T21" fmla="*/ 58523786 h 1590"/>
              <a:gd name="T22" fmla="*/ 64404081 w 1584"/>
              <a:gd name="T23" fmla="*/ 49983291 h 1590"/>
              <a:gd name="T24" fmla="*/ 66364115 w 1584"/>
              <a:gd name="T25" fmla="*/ 39902654 h 1590"/>
              <a:gd name="T26" fmla="*/ 64963940 w 1584"/>
              <a:gd name="T27" fmla="*/ 31012114 h 1590"/>
              <a:gd name="T28" fmla="*/ 60763679 w 1584"/>
              <a:gd name="T29" fmla="*/ 23381522 h 1590"/>
              <a:gd name="T30" fmla="*/ 53203210 w 1584"/>
              <a:gd name="T31" fmla="*/ 16941026 h 1590"/>
              <a:gd name="T32" fmla="*/ 43612594 w 1584"/>
              <a:gd name="T33" fmla="*/ 13790893 h 1590"/>
              <a:gd name="T34" fmla="*/ 44382796 w 1584"/>
              <a:gd name="T35" fmla="*/ 139965 h 1590"/>
              <a:gd name="T36" fmla="*/ 55723367 w 1584"/>
              <a:gd name="T37" fmla="*/ 3010168 h 1590"/>
              <a:gd name="T38" fmla="*/ 65524062 w 1584"/>
              <a:gd name="T39" fmla="*/ 9100619 h 1590"/>
              <a:gd name="T40" fmla="*/ 71334313 w 1584"/>
              <a:gd name="T41" fmla="*/ 14701061 h 1590"/>
              <a:gd name="T42" fmla="*/ 76514854 w 1584"/>
              <a:gd name="T43" fmla="*/ 22961363 h 1590"/>
              <a:gd name="T44" fmla="*/ 79944913 w 1584"/>
              <a:gd name="T45" fmla="*/ 34442176 h 1590"/>
              <a:gd name="T46" fmla="*/ 79875063 w 1584"/>
              <a:gd name="T47" fmla="*/ 46483114 h 1590"/>
              <a:gd name="T48" fmla="*/ 76374625 w 1584"/>
              <a:gd name="T49" fmla="*/ 57613618 h 1590"/>
              <a:gd name="T50" fmla="*/ 90515546 w 1584"/>
              <a:gd name="T51" fmla="*/ 77144919 h 1590"/>
              <a:gd name="T52" fmla="*/ 109626665 w 1584"/>
              <a:gd name="T53" fmla="*/ 96816184 h 1590"/>
              <a:gd name="T54" fmla="*/ 110886875 w 1584"/>
              <a:gd name="T55" fmla="*/ 100736520 h 1590"/>
              <a:gd name="T56" fmla="*/ 109626665 w 1584"/>
              <a:gd name="T57" fmla="*/ 104236697 h 1590"/>
              <a:gd name="T58" fmla="*/ 106826579 w 1584"/>
              <a:gd name="T59" fmla="*/ 107526794 h 1590"/>
              <a:gd name="T60" fmla="*/ 103606335 w 1584"/>
              <a:gd name="T61" fmla="*/ 110187183 h 1590"/>
              <a:gd name="T62" fmla="*/ 100106163 w 1584"/>
              <a:gd name="T63" fmla="*/ 111307166 h 1590"/>
              <a:gd name="T64" fmla="*/ 95976017 w 1584"/>
              <a:gd name="T65" fmla="*/ 109627059 h 1590"/>
              <a:gd name="T66" fmla="*/ 95205815 w 1584"/>
              <a:gd name="T67" fmla="*/ 108997086 h 1590"/>
              <a:gd name="T68" fmla="*/ 83515200 w 1584"/>
              <a:gd name="T69" fmla="*/ 97306193 h 1590"/>
              <a:gd name="T70" fmla="*/ 57753515 w 1584"/>
              <a:gd name="T71" fmla="*/ 76374980 h 1590"/>
              <a:gd name="T72" fmla="*/ 47113031 w 1584"/>
              <a:gd name="T73" fmla="*/ 79875157 h 1590"/>
              <a:gd name="T74" fmla="*/ 35562117 w 1584"/>
              <a:gd name="T75" fmla="*/ 80085237 h 1590"/>
              <a:gd name="T76" fmla="*/ 24361510 w 1584"/>
              <a:gd name="T77" fmla="*/ 77284884 h 1590"/>
              <a:gd name="T78" fmla="*/ 14770894 w 1584"/>
              <a:gd name="T79" fmla="*/ 71264547 h 1590"/>
              <a:gd name="T80" fmla="*/ 6790531 w 1584"/>
              <a:gd name="T81" fmla="*/ 62444122 h 1590"/>
              <a:gd name="T82" fmla="*/ 1750219 w 1584"/>
              <a:gd name="T83" fmla="*/ 52083291 h 1590"/>
              <a:gd name="T84" fmla="*/ 0 w 1584"/>
              <a:gd name="T85" fmla="*/ 40252698 h 1590"/>
              <a:gd name="T86" fmla="*/ 1680104 w 1584"/>
              <a:gd name="T87" fmla="*/ 28421840 h 1590"/>
              <a:gd name="T88" fmla="*/ 6720417 w 1584"/>
              <a:gd name="T89" fmla="*/ 18061274 h 1590"/>
              <a:gd name="T90" fmla="*/ 14980973 w 1584"/>
              <a:gd name="T91" fmla="*/ 9100619 h 1590"/>
              <a:gd name="T92" fmla="*/ 24991483 w 1584"/>
              <a:gd name="T93" fmla="*/ 3010168 h 1590"/>
              <a:gd name="T94" fmla="*/ 36262204 w 1584"/>
              <a:gd name="T95" fmla="*/ 139965 h 159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84"/>
              <a:gd name="T145" fmla="*/ 0 h 1590"/>
              <a:gd name="T146" fmla="*/ 1584 w 1584"/>
              <a:gd name="T147" fmla="*/ 1590 h 159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84" h="1590">
                <a:moveTo>
                  <a:pt x="573" y="193"/>
                </a:moveTo>
                <a:lnTo>
                  <a:pt x="529" y="196"/>
                </a:lnTo>
                <a:lnTo>
                  <a:pt x="488" y="202"/>
                </a:lnTo>
                <a:lnTo>
                  <a:pt x="448" y="214"/>
                </a:lnTo>
                <a:lnTo>
                  <a:pt x="410" y="228"/>
                </a:lnTo>
                <a:lnTo>
                  <a:pt x="374" y="249"/>
                </a:lnTo>
                <a:lnTo>
                  <a:pt x="339" y="273"/>
                </a:lnTo>
                <a:lnTo>
                  <a:pt x="307" y="303"/>
                </a:lnTo>
                <a:lnTo>
                  <a:pt x="279" y="334"/>
                </a:lnTo>
                <a:lnTo>
                  <a:pt x="254" y="369"/>
                </a:lnTo>
                <a:lnTo>
                  <a:pt x="234" y="405"/>
                </a:lnTo>
                <a:lnTo>
                  <a:pt x="218" y="443"/>
                </a:lnTo>
                <a:lnTo>
                  <a:pt x="208" y="484"/>
                </a:lnTo>
                <a:lnTo>
                  <a:pt x="201" y="525"/>
                </a:lnTo>
                <a:lnTo>
                  <a:pt x="199" y="570"/>
                </a:lnTo>
                <a:lnTo>
                  <a:pt x="202" y="621"/>
                </a:lnTo>
                <a:lnTo>
                  <a:pt x="211" y="669"/>
                </a:lnTo>
                <a:lnTo>
                  <a:pt x="226" y="714"/>
                </a:lnTo>
                <a:lnTo>
                  <a:pt x="247" y="757"/>
                </a:lnTo>
                <a:lnTo>
                  <a:pt x="274" y="798"/>
                </a:lnTo>
                <a:lnTo>
                  <a:pt x="307" y="836"/>
                </a:lnTo>
                <a:lnTo>
                  <a:pt x="345" y="870"/>
                </a:lnTo>
                <a:lnTo>
                  <a:pt x="387" y="898"/>
                </a:lnTo>
                <a:lnTo>
                  <a:pt x="429" y="919"/>
                </a:lnTo>
                <a:lnTo>
                  <a:pt x="474" y="935"/>
                </a:lnTo>
                <a:lnTo>
                  <a:pt x="523" y="944"/>
                </a:lnTo>
                <a:lnTo>
                  <a:pt x="573" y="947"/>
                </a:lnTo>
                <a:lnTo>
                  <a:pt x="623" y="944"/>
                </a:lnTo>
                <a:lnTo>
                  <a:pt x="671" y="935"/>
                </a:lnTo>
                <a:lnTo>
                  <a:pt x="716" y="919"/>
                </a:lnTo>
                <a:lnTo>
                  <a:pt x="759" y="898"/>
                </a:lnTo>
                <a:lnTo>
                  <a:pt x="800" y="870"/>
                </a:lnTo>
                <a:lnTo>
                  <a:pt x="838" y="836"/>
                </a:lnTo>
                <a:lnTo>
                  <a:pt x="872" y="798"/>
                </a:lnTo>
                <a:lnTo>
                  <a:pt x="899" y="757"/>
                </a:lnTo>
                <a:lnTo>
                  <a:pt x="920" y="714"/>
                </a:lnTo>
                <a:lnTo>
                  <a:pt x="936" y="669"/>
                </a:lnTo>
                <a:lnTo>
                  <a:pt x="945" y="621"/>
                </a:lnTo>
                <a:lnTo>
                  <a:pt x="948" y="570"/>
                </a:lnTo>
                <a:lnTo>
                  <a:pt x="946" y="525"/>
                </a:lnTo>
                <a:lnTo>
                  <a:pt x="939" y="484"/>
                </a:lnTo>
                <a:lnTo>
                  <a:pt x="928" y="443"/>
                </a:lnTo>
                <a:lnTo>
                  <a:pt x="912" y="405"/>
                </a:lnTo>
                <a:lnTo>
                  <a:pt x="892" y="369"/>
                </a:lnTo>
                <a:lnTo>
                  <a:pt x="868" y="334"/>
                </a:lnTo>
                <a:lnTo>
                  <a:pt x="838" y="303"/>
                </a:lnTo>
                <a:lnTo>
                  <a:pt x="800" y="269"/>
                </a:lnTo>
                <a:lnTo>
                  <a:pt x="760" y="242"/>
                </a:lnTo>
                <a:lnTo>
                  <a:pt x="717" y="220"/>
                </a:lnTo>
                <a:lnTo>
                  <a:pt x="671" y="206"/>
                </a:lnTo>
                <a:lnTo>
                  <a:pt x="623" y="197"/>
                </a:lnTo>
                <a:lnTo>
                  <a:pt x="573" y="193"/>
                </a:lnTo>
                <a:close/>
                <a:moveTo>
                  <a:pt x="576" y="0"/>
                </a:moveTo>
                <a:lnTo>
                  <a:pt x="634" y="2"/>
                </a:lnTo>
                <a:lnTo>
                  <a:pt x="690" y="10"/>
                </a:lnTo>
                <a:lnTo>
                  <a:pt x="744" y="24"/>
                </a:lnTo>
                <a:lnTo>
                  <a:pt x="796" y="43"/>
                </a:lnTo>
                <a:lnTo>
                  <a:pt x="845" y="66"/>
                </a:lnTo>
                <a:lnTo>
                  <a:pt x="891" y="96"/>
                </a:lnTo>
                <a:lnTo>
                  <a:pt x="936" y="130"/>
                </a:lnTo>
                <a:lnTo>
                  <a:pt x="979" y="170"/>
                </a:lnTo>
                <a:lnTo>
                  <a:pt x="1000" y="190"/>
                </a:lnTo>
                <a:lnTo>
                  <a:pt x="1019" y="210"/>
                </a:lnTo>
                <a:lnTo>
                  <a:pt x="1035" y="232"/>
                </a:lnTo>
                <a:lnTo>
                  <a:pt x="1066" y="279"/>
                </a:lnTo>
                <a:lnTo>
                  <a:pt x="1093" y="328"/>
                </a:lnTo>
                <a:lnTo>
                  <a:pt x="1115" y="381"/>
                </a:lnTo>
                <a:lnTo>
                  <a:pt x="1130" y="435"/>
                </a:lnTo>
                <a:lnTo>
                  <a:pt x="1142" y="492"/>
                </a:lnTo>
                <a:lnTo>
                  <a:pt x="1147" y="550"/>
                </a:lnTo>
                <a:lnTo>
                  <a:pt x="1146" y="607"/>
                </a:lnTo>
                <a:lnTo>
                  <a:pt x="1141" y="664"/>
                </a:lnTo>
                <a:lnTo>
                  <a:pt x="1129" y="719"/>
                </a:lnTo>
                <a:lnTo>
                  <a:pt x="1114" y="772"/>
                </a:lnTo>
                <a:lnTo>
                  <a:pt x="1091" y="823"/>
                </a:lnTo>
                <a:lnTo>
                  <a:pt x="1064" y="873"/>
                </a:lnTo>
                <a:lnTo>
                  <a:pt x="1235" y="1047"/>
                </a:lnTo>
                <a:lnTo>
                  <a:pt x="1293" y="1102"/>
                </a:lnTo>
                <a:lnTo>
                  <a:pt x="1493" y="1302"/>
                </a:lnTo>
                <a:lnTo>
                  <a:pt x="1550" y="1361"/>
                </a:lnTo>
                <a:lnTo>
                  <a:pt x="1566" y="1383"/>
                </a:lnTo>
                <a:lnTo>
                  <a:pt x="1578" y="1402"/>
                </a:lnTo>
                <a:lnTo>
                  <a:pt x="1583" y="1421"/>
                </a:lnTo>
                <a:lnTo>
                  <a:pt x="1584" y="1439"/>
                </a:lnTo>
                <a:lnTo>
                  <a:pt x="1582" y="1457"/>
                </a:lnTo>
                <a:lnTo>
                  <a:pt x="1575" y="1473"/>
                </a:lnTo>
                <a:lnTo>
                  <a:pt x="1566" y="1489"/>
                </a:lnTo>
                <a:lnTo>
                  <a:pt x="1554" y="1505"/>
                </a:lnTo>
                <a:lnTo>
                  <a:pt x="1541" y="1520"/>
                </a:lnTo>
                <a:lnTo>
                  <a:pt x="1526" y="1536"/>
                </a:lnTo>
                <a:lnTo>
                  <a:pt x="1511" y="1549"/>
                </a:lnTo>
                <a:lnTo>
                  <a:pt x="1496" y="1563"/>
                </a:lnTo>
                <a:lnTo>
                  <a:pt x="1480" y="1574"/>
                </a:lnTo>
                <a:lnTo>
                  <a:pt x="1464" y="1582"/>
                </a:lnTo>
                <a:lnTo>
                  <a:pt x="1447" y="1587"/>
                </a:lnTo>
                <a:lnTo>
                  <a:pt x="1430" y="1590"/>
                </a:lnTo>
                <a:lnTo>
                  <a:pt x="1411" y="1586"/>
                </a:lnTo>
                <a:lnTo>
                  <a:pt x="1392" y="1579"/>
                </a:lnTo>
                <a:lnTo>
                  <a:pt x="1371" y="1566"/>
                </a:lnTo>
                <a:lnTo>
                  <a:pt x="1368" y="1563"/>
                </a:lnTo>
                <a:lnTo>
                  <a:pt x="1363" y="1559"/>
                </a:lnTo>
                <a:lnTo>
                  <a:pt x="1360" y="1557"/>
                </a:lnTo>
                <a:lnTo>
                  <a:pt x="1356" y="1555"/>
                </a:lnTo>
                <a:lnTo>
                  <a:pt x="1226" y="1425"/>
                </a:lnTo>
                <a:lnTo>
                  <a:pt x="1193" y="1390"/>
                </a:lnTo>
                <a:lnTo>
                  <a:pt x="1035" y="1227"/>
                </a:lnTo>
                <a:lnTo>
                  <a:pt x="872" y="1065"/>
                </a:lnTo>
                <a:lnTo>
                  <a:pt x="825" y="1091"/>
                </a:lnTo>
                <a:lnTo>
                  <a:pt x="775" y="1113"/>
                </a:lnTo>
                <a:lnTo>
                  <a:pt x="725" y="1129"/>
                </a:lnTo>
                <a:lnTo>
                  <a:pt x="673" y="1141"/>
                </a:lnTo>
                <a:lnTo>
                  <a:pt x="619" y="1146"/>
                </a:lnTo>
                <a:lnTo>
                  <a:pt x="564" y="1149"/>
                </a:lnTo>
                <a:lnTo>
                  <a:pt x="508" y="1144"/>
                </a:lnTo>
                <a:lnTo>
                  <a:pt x="452" y="1136"/>
                </a:lnTo>
                <a:lnTo>
                  <a:pt x="399" y="1122"/>
                </a:lnTo>
                <a:lnTo>
                  <a:pt x="348" y="1104"/>
                </a:lnTo>
                <a:lnTo>
                  <a:pt x="301" y="1080"/>
                </a:lnTo>
                <a:lnTo>
                  <a:pt x="255" y="1051"/>
                </a:lnTo>
                <a:lnTo>
                  <a:pt x="211" y="1018"/>
                </a:lnTo>
                <a:lnTo>
                  <a:pt x="170" y="980"/>
                </a:lnTo>
                <a:lnTo>
                  <a:pt x="130" y="937"/>
                </a:lnTo>
                <a:lnTo>
                  <a:pt x="97" y="892"/>
                </a:lnTo>
                <a:lnTo>
                  <a:pt x="67" y="845"/>
                </a:lnTo>
                <a:lnTo>
                  <a:pt x="43" y="795"/>
                </a:lnTo>
                <a:lnTo>
                  <a:pt x="25" y="744"/>
                </a:lnTo>
                <a:lnTo>
                  <a:pt x="11" y="690"/>
                </a:lnTo>
                <a:lnTo>
                  <a:pt x="3" y="633"/>
                </a:lnTo>
                <a:lnTo>
                  <a:pt x="0" y="575"/>
                </a:lnTo>
                <a:lnTo>
                  <a:pt x="3" y="516"/>
                </a:lnTo>
                <a:lnTo>
                  <a:pt x="11" y="460"/>
                </a:lnTo>
                <a:lnTo>
                  <a:pt x="24" y="406"/>
                </a:lnTo>
                <a:lnTo>
                  <a:pt x="43" y="354"/>
                </a:lnTo>
                <a:lnTo>
                  <a:pt x="66" y="305"/>
                </a:lnTo>
                <a:lnTo>
                  <a:pt x="96" y="258"/>
                </a:lnTo>
                <a:lnTo>
                  <a:pt x="130" y="213"/>
                </a:lnTo>
                <a:lnTo>
                  <a:pt x="170" y="170"/>
                </a:lnTo>
                <a:lnTo>
                  <a:pt x="214" y="130"/>
                </a:lnTo>
                <a:lnTo>
                  <a:pt x="260" y="96"/>
                </a:lnTo>
                <a:lnTo>
                  <a:pt x="308" y="66"/>
                </a:lnTo>
                <a:lnTo>
                  <a:pt x="357" y="43"/>
                </a:lnTo>
                <a:lnTo>
                  <a:pt x="409" y="24"/>
                </a:lnTo>
                <a:lnTo>
                  <a:pt x="463" y="11"/>
                </a:lnTo>
                <a:lnTo>
                  <a:pt x="518" y="2"/>
                </a:lnTo>
                <a:lnTo>
                  <a:pt x="5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56" name="稻壳儿_答辩小姐姐作品_19">
            <a:extLst>
              <a:ext uri="{FF2B5EF4-FFF2-40B4-BE49-F238E27FC236}">
                <a16:creationId xmlns:a16="http://schemas.microsoft.com/office/drawing/2014/main" id="{057B955C-9A5B-4E5F-A919-686ED481BD02}"/>
              </a:ext>
            </a:extLst>
          </p:cNvPr>
          <p:cNvSpPr>
            <a:spLocks noEditPoints="1"/>
          </p:cNvSpPr>
          <p:nvPr/>
        </p:nvSpPr>
        <p:spPr bwMode="auto">
          <a:xfrm>
            <a:off x="9791840" y="2604979"/>
            <a:ext cx="626757" cy="516879"/>
          </a:xfrm>
          <a:custGeom>
            <a:avLst/>
            <a:gdLst>
              <a:gd name="T0" fmla="*/ 29139360 w 3335"/>
              <a:gd name="T1" fmla="*/ 14091368 h 2752"/>
              <a:gd name="T2" fmla="*/ 116907323 w 3335"/>
              <a:gd name="T3" fmla="*/ 103967660 h 2752"/>
              <a:gd name="T4" fmla="*/ 204395274 w 3335"/>
              <a:gd name="T5" fmla="*/ 14091368 h 2752"/>
              <a:gd name="T6" fmla="*/ 29139360 w 3335"/>
              <a:gd name="T7" fmla="*/ 14091368 h 2752"/>
              <a:gd name="T8" fmla="*/ 15340113 w 3335"/>
              <a:gd name="T9" fmla="*/ 0 h 2752"/>
              <a:gd name="T10" fmla="*/ 218194256 w 3335"/>
              <a:gd name="T11" fmla="*/ 0 h 2752"/>
              <a:gd name="T12" fmla="*/ 220715962 w 3335"/>
              <a:gd name="T13" fmla="*/ 210232 h 2752"/>
              <a:gd name="T14" fmla="*/ 223027526 w 3335"/>
              <a:gd name="T15" fmla="*/ 771292 h 2752"/>
              <a:gd name="T16" fmla="*/ 225198818 w 3335"/>
              <a:gd name="T17" fmla="*/ 1752551 h 2752"/>
              <a:gd name="T18" fmla="*/ 227230369 w 3335"/>
              <a:gd name="T19" fmla="*/ 3014472 h 2752"/>
              <a:gd name="T20" fmla="*/ 229051513 w 3335"/>
              <a:gd name="T21" fmla="*/ 4556792 h 2752"/>
              <a:gd name="T22" fmla="*/ 230662514 w 3335"/>
              <a:gd name="T23" fmla="*/ 6449674 h 2752"/>
              <a:gd name="T24" fmla="*/ 231923367 w 3335"/>
              <a:gd name="T25" fmla="*/ 8412721 h 2752"/>
              <a:gd name="T26" fmla="*/ 232903942 w 3335"/>
              <a:gd name="T27" fmla="*/ 10656167 h 2752"/>
              <a:gd name="T28" fmla="*/ 233464498 w 3335"/>
              <a:gd name="T29" fmla="*/ 12899612 h 2752"/>
              <a:gd name="T30" fmla="*/ 233604504 w 3335"/>
              <a:gd name="T31" fmla="*/ 15353290 h 2752"/>
              <a:gd name="T32" fmla="*/ 233604504 w 3335"/>
              <a:gd name="T33" fmla="*/ 75294029 h 2752"/>
              <a:gd name="T34" fmla="*/ 219455109 w 3335"/>
              <a:gd name="T35" fmla="*/ 75294029 h 2752"/>
              <a:gd name="T36" fmla="*/ 219455109 w 3335"/>
              <a:gd name="T37" fmla="*/ 18788491 h 2752"/>
              <a:gd name="T38" fmla="*/ 122090742 w 3335"/>
              <a:gd name="T39" fmla="*/ 118689724 h 2752"/>
              <a:gd name="T40" fmla="*/ 120969895 w 3335"/>
              <a:gd name="T41" fmla="*/ 119531181 h 2752"/>
              <a:gd name="T42" fmla="*/ 119709307 w 3335"/>
              <a:gd name="T43" fmla="*/ 120302208 h 2752"/>
              <a:gd name="T44" fmla="*/ 118378318 w 3335"/>
              <a:gd name="T45" fmla="*/ 120652772 h 2752"/>
              <a:gd name="T46" fmla="*/ 116907323 w 3335"/>
              <a:gd name="T47" fmla="*/ 120793103 h 2752"/>
              <a:gd name="T48" fmla="*/ 116627046 w 3335"/>
              <a:gd name="T49" fmla="*/ 120793103 h 2752"/>
              <a:gd name="T50" fmla="*/ 115226186 w 3335"/>
              <a:gd name="T51" fmla="*/ 120652772 h 2752"/>
              <a:gd name="T52" fmla="*/ 113965333 w 3335"/>
              <a:gd name="T53" fmla="*/ 120302208 h 2752"/>
              <a:gd name="T54" fmla="*/ 112774616 w 3335"/>
              <a:gd name="T55" fmla="*/ 119531181 h 2752"/>
              <a:gd name="T56" fmla="*/ 111653769 w 3335"/>
              <a:gd name="T57" fmla="*/ 118689724 h 2752"/>
              <a:gd name="T58" fmla="*/ 14009389 w 3335"/>
              <a:gd name="T59" fmla="*/ 18788491 h 2752"/>
              <a:gd name="T60" fmla="*/ 14009389 w 3335"/>
              <a:gd name="T61" fmla="*/ 177579039 h 2752"/>
              <a:gd name="T62" fmla="*/ 14149396 w 3335"/>
              <a:gd name="T63" fmla="*/ 178350331 h 2752"/>
              <a:gd name="T64" fmla="*/ 14569680 w 3335"/>
              <a:gd name="T65" fmla="*/ 178700894 h 2752"/>
              <a:gd name="T66" fmla="*/ 15340113 w 3335"/>
              <a:gd name="T67" fmla="*/ 178840960 h 2752"/>
              <a:gd name="T68" fmla="*/ 202083710 w 3335"/>
              <a:gd name="T69" fmla="*/ 178840960 h 2752"/>
              <a:gd name="T70" fmla="*/ 202083710 w 3335"/>
              <a:gd name="T71" fmla="*/ 192932328 h 2752"/>
              <a:gd name="T72" fmla="*/ 15340113 w 3335"/>
              <a:gd name="T73" fmla="*/ 192932328 h 2752"/>
              <a:gd name="T74" fmla="*/ 12818407 w 3335"/>
              <a:gd name="T75" fmla="*/ 192722096 h 2752"/>
              <a:gd name="T76" fmla="*/ 10576979 w 3335"/>
              <a:gd name="T77" fmla="*/ 192231202 h 2752"/>
              <a:gd name="T78" fmla="*/ 8335551 w 3335"/>
              <a:gd name="T79" fmla="*/ 191319844 h 2752"/>
              <a:gd name="T80" fmla="*/ 6304265 w 3335"/>
              <a:gd name="T81" fmla="*/ 190057922 h 2752"/>
              <a:gd name="T82" fmla="*/ 4412985 w 3335"/>
              <a:gd name="T83" fmla="*/ 188305371 h 2752"/>
              <a:gd name="T84" fmla="*/ 2801984 w 3335"/>
              <a:gd name="T85" fmla="*/ 186552555 h 2752"/>
              <a:gd name="T86" fmla="*/ 1541131 w 3335"/>
              <a:gd name="T87" fmla="*/ 184449441 h 2752"/>
              <a:gd name="T88" fmla="*/ 700562 w 3335"/>
              <a:gd name="T89" fmla="*/ 182346327 h 2752"/>
              <a:gd name="T90" fmla="*/ 140007 w 3335"/>
              <a:gd name="T91" fmla="*/ 180032716 h 2752"/>
              <a:gd name="T92" fmla="*/ 0 w 3335"/>
              <a:gd name="T93" fmla="*/ 177579039 h 2752"/>
              <a:gd name="T94" fmla="*/ 0 w 3335"/>
              <a:gd name="T95" fmla="*/ 15353290 h 2752"/>
              <a:gd name="T96" fmla="*/ 140007 w 3335"/>
              <a:gd name="T97" fmla="*/ 12899612 h 2752"/>
              <a:gd name="T98" fmla="*/ 700562 w 3335"/>
              <a:gd name="T99" fmla="*/ 10656167 h 2752"/>
              <a:gd name="T100" fmla="*/ 1541131 w 3335"/>
              <a:gd name="T101" fmla="*/ 8412721 h 2752"/>
              <a:gd name="T102" fmla="*/ 2801984 w 3335"/>
              <a:gd name="T103" fmla="*/ 6449674 h 2752"/>
              <a:gd name="T104" fmla="*/ 4412985 w 3335"/>
              <a:gd name="T105" fmla="*/ 4556792 h 2752"/>
              <a:gd name="T106" fmla="*/ 6304265 w 3335"/>
              <a:gd name="T107" fmla="*/ 2944572 h 2752"/>
              <a:gd name="T108" fmla="*/ 8335551 w 3335"/>
              <a:gd name="T109" fmla="*/ 1682650 h 2752"/>
              <a:gd name="T110" fmla="*/ 10576979 w 3335"/>
              <a:gd name="T111" fmla="*/ 771292 h 2752"/>
              <a:gd name="T112" fmla="*/ 12818407 w 3335"/>
              <a:gd name="T113" fmla="*/ 210232 h 2752"/>
              <a:gd name="T114" fmla="*/ 15340113 w 3335"/>
              <a:gd name="T115" fmla="*/ 0 h 27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335"/>
              <a:gd name="T175" fmla="*/ 0 h 2752"/>
              <a:gd name="T176" fmla="*/ 3335 w 3335"/>
              <a:gd name="T177" fmla="*/ 2752 h 275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335" h="2752">
                <a:moveTo>
                  <a:pt x="416" y="201"/>
                </a:moveTo>
                <a:lnTo>
                  <a:pt x="1669" y="1483"/>
                </a:lnTo>
                <a:lnTo>
                  <a:pt x="2918" y="201"/>
                </a:lnTo>
                <a:lnTo>
                  <a:pt x="416" y="201"/>
                </a:lnTo>
                <a:close/>
                <a:moveTo>
                  <a:pt x="219" y="0"/>
                </a:moveTo>
                <a:lnTo>
                  <a:pt x="3115" y="0"/>
                </a:lnTo>
                <a:lnTo>
                  <a:pt x="3151" y="3"/>
                </a:lnTo>
                <a:lnTo>
                  <a:pt x="3184" y="11"/>
                </a:lnTo>
                <a:lnTo>
                  <a:pt x="3215" y="25"/>
                </a:lnTo>
                <a:lnTo>
                  <a:pt x="3244" y="43"/>
                </a:lnTo>
                <a:lnTo>
                  <a:pt x="3270" y="65"/>
                </a:lnTo>
                <a:lnTo>
                  <a:pt x="3293" y="92"/>
                </a:lnTo>
                <a:lnTo>
                  <a:pt x="3311" y="120"/>
                </a:lnTo>
                <a:lnTo>
                  <a:pt x="3325" y="152"/>
                </a:lnTo>
                <a:lnTo>
                  <a:pt x="3333" y="184"/>
                </a:lnTo>
                <a:lnTo>
                  <a:pt x="3335" y="219"/>
                </a:lnTo>
                <a:lnTo>
                  <a:pt x="3335" y="1074"/>
                </a:lnTo>
                <a:lnTo>
                  <a:pt x="3133" y="1074"/>
                </a:lnTo>
                <a:lnTo>
                  <a:pt x="3133" y="268"/>
                </a:lnTo>
                <a:lnTo>
                  <a:pt x="1743" y="1693"/>
                </a:lnTo>
                <a:lnTo>
                  <a:pt x="1727" y="1705"/>
                </a:lnTo>
                <a:lnTo>
                  <a:pt x="1709" y="1716"/>
                </a:lnTo>
                <a:lnTo>
                  <a:pt x="1690" y="1721"/>
                </a:lnTo>
                <a:lnTo>
                  <a:pt x="1669" y="1723"/>
                </a:lnTo>
                <a:lnTo>
                  <a:pt x="1665" y="1723"/>
                </a:lnTo>
                <a:lnTo>
                  <a:pt x="1645" y="1721"/>
                </a:lnTo>
                <a:lnTo>
                  <a:pt x="1627" y="1716"/>
                </a:lnTo>
                <a:lnTo>
                  <a:pt x="1610" y="1705"/>
                </a:lnTo>
                <a:lnTo>
                  <a:pt x="1594" y="1693"/>
                </a:lnTo>
                <a:lnTo>
                  <a:pt x="200" y="268"/>
                </a:lnTo>
                <a:lnTo>
                  <a:pt x="200" y="2533"/>
                </a:lnTo>
                <a:lnTo>
                  <a:pt x="202" y="2544"/>
                </a:lnTo>
                <a:lnTo>
                  <a:pt x="208" y="2549"/>
                </a:lnTo>
                <a:lnTo>
                  <a:pt x="219" y="2551"/>
                </a:lnTo>
                <a:lnTo>
                  <a:pt x="2885" y="2551"/>
                </a:lnTo>
                <a:lnTo>
                  <a:pt x="2885" y="2752"/>
                </a:lnTo>
                <a:lnTo>
                  <a:pt x="219" y="2752"/>
                </a:lnTo>
                <a:lnTo>
                  <a:pt x="183" y="2749"/>
                </a:lnTo>
                <a:lnTo>
                  <a:pt x="151" y="2742"/>
                </a:lnTo>
                <a:lnTo>
                  <a:pt x="119" y="2729"/>
                </a:lnTo>
                <a:lnTo>
                  <a:pt x="90" y="2711"/>
                </a:lnTo>
                <a:lnTo>
                  <a:pt x="63" y="2686"/>
                </a:lnTo>
                <a:lnTo>
                  <a:pt x="40" y="2661"/>
                </a:lnTo>
                <a:lnTo>
                  <a:pt x="22" y="2631"/>
                </a:lnTo>
                <a:lnTo>
                  <a:pt x="10" y="2601"/>
                </a:lnTo>
                <a:lnTo>
                  <a:pt x="2" y="2568"/>
                </a:lnTo>
                <a:lnTo>
                  <a:pt x="0" y="2533"/>
                </a:lnTo>
                <a:lnTo>
                  <a:pt x="0" y="219"/>
                </a:lnTo>
                <a:lnTo>
                  <a:pt x="2" y="184"/>
                </a:lnTo>
                <a:lnTo>
                  <a:pt x="10" y="152"/>
                </a:lnTo>
                <a:lnTo>
                  <a:pt x="22" y="120"/>
                </a:lnTo>
                <a:lnTo>
                  <a:pt x="40" y="92"/>
                </a:lnTo>
                <a:lnTo>
                  <a:pt x="63" y="65"/>
                </a:lnTo>
                <a:lnTo>
                  <a:pt x="90" y="42"/>
                </a:lnTo>
                <a:lnTo>
                  <a:pt x="119" y="24"/>
                </a:lnTo>
                <a:lnTo>
                  <a:pt x="151" y="11"/>
                </a:lnTo>
                <a:lnTo>
                  <a:pt x="183" y="3"/>
                </a:lnTo>
                <a:lnTo>
                  <a:pt x="2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41" name="稻壳儿_答辩小姐姐作品_20">
            <a:extLst>
              <a:ext uri="{FF2B5EF4-FFF2-40B4-BE49-F238E27FC236}">
                <a16:creationId xmlns:a16="http://schemas.microsoft.com/office/drawing/2014/main" id="{41409C5D-8887-4279-AB7F-99021DBE8A5B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C029E89-B7FC-4303-A404-ACD67D2A1A00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项目展示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4CB5D5B-CC06-40FF-8EE4-072EB76CBE28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0C9666B1-E43A-4A36-8E88-65DDE193C002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FC178D8C-F655-440D-A7D7-0CC9A9C87327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DFC9C325-D884-4E8E-81F3-2F62325AF59E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CE08307C-DB2E-4450-A1F1-0BE42FB3F9A1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C96BA503-307E-4771-9653-DE0D7DB3175A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469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4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5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5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5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7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7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8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8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8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9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0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4" presetID="2" presetClass="entr" presetSubtype="8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8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8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0" grpId="0" animBg="1"/>
          <p:bldP spid="101" grpId="0" animBg="1"/>
          <p:bldP spid="42" grpId="0" animBg="1"/>
          <p:bldP spid="43" grpId="0" animBg="1"/>
          <p:bldP spid="45" grpId="0" animBg="1"/>
          <p:bldP spid="49" grpId="0" animBg="1"/>
          <p:bldP spid="52" grpId="0" animBg="1"/>
          <p:bldP spid="53" grpId="0" animBg="1"/>
          <p:bldP spid="55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6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0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0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0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0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2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2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3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4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5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5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5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7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7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8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8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8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9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0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4" presetID="2" presetClass="entr" presetSubtype="8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8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8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1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0" grpId="0" animBg="1"/>
          <p:bldP spid="101" grpId="0" animBg="1"/>
          <p:bldP spid="42" grpId="0" animBg="1"/>
          <p:bldP spid="43" grpId="0" animBg="1"/>
          <p:bldP spid="45" grpId="0" animBg="1"/>
          <p:bldP spid="49" grpId="0" animBg="1"/>
          <p:bldP spid="52" grpId="0" animBg="1"/>
          <p:bldP spid="53" grpId="0" animBg="1"/>
          <p:bldP spid="55" grpId="0" animBg="1"/>
          <p:bldP spid="56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>
            <a:extLst>
              <a:ext uri="{FF2B5EF4-FFF2-40B4-BE49-F238E27FC236}">
                <a16:creationId xmlns:a16="http://schemas.microsoft.com/office/drawing/2014/main" id="{6568A0E0-3AEC-45B9-B6F2-85F3921752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587" y="2329081"/>
            <a:ext cx="6164827" cy="2303925"/>
          </a:xfrm>
          <a:prstGeom prst="rect">
            <a:avLst/>
          </a:prstGeom>
        </p:spPr>
      </p:pic>
      <p:sp>
        <p:nvSpPr>
          <p:cNvPr id="3" name="稻壳儿_答辩小姐姐作品_2">
            <a:extLst>
              <a:ext uri="{FF2B5EF4-FFF2-40B4-BE49-F238E27FC236}">
                <a16:creationId xmlns:a16="http://schemas.microsoft.com/office/drawing/2014/main" id="{5B5B773F-202B-4F16-A92D-ED13AA47C638}"/>
              </a:ext>
            </a:extLst>
          </p:cNvPr>
          <p:cNvSpPr txBox="1"/>
          <p:nvPr/>
        </p:nvSpPr>
        <p:spPr>
          <a:xfrm>
            <a:off x="3854245" y="1297858"/>
            <a:ext cx="4483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Agency FB" panose="020B0503020202020204" pitchFamily="34" charset="0"/>
                <a:cs typeface="+mn-ea"/>
                <a:sym typeface="+mn-lt"/>
              </a:rPr>
              <a:t>PART FOUR</a:t>
            </a:r>
            <a:endParaRPr lang="zh-CN" altLang="en-US" sz="800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稻壳儿_答辩小姐姐作品_3">
            <a:extLst>
              <a:ext uri="{FF2B5EF4-FFF2-40B4-BE49-F238E27FC236}">
                <a16:creationId xmlns:a16="http://schemas.microsoft.com/office/drawing/2014/main" id="{546BE347-DCBC-4D57-9C72-2E7CE7DCDB5D}"/>
              </a:ext>
            </a:extLst>
          </p:cNvPr>
          <p:cNvSpPr txBox="1"/>
          <p:nvPr/>
        </p:nvSpPr>
        <p:spPr>
          <a:xfrm>
            <a:off x="3652684" y="3196701"/>
            <a:ext cx="4886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工 作 计 划</a:t>
            </a:r>
          </a:p>
        </p:txBody>
      </p:sp>
      <p:sp>
        <p:nvSpPr>
          <p:cNvPr id="5" name="稻壳儿_答辩小姐姐作品_4">
            <a:extLst>
              <a:ext uri="{FF2B5EF4-FFF2-40B4-BE49-F238E27FC236}">
                <a16:creationId xmlns:a16="http://schemas.microsoft.com/office/drawing/2014/main" id="{13E21827-68CE-4951-B73E-0BE384560EAD}"/>
              </a:ext>
            </a:extLst>
          </p:cNvPr>
          <p:cNvSpPr txBox="1"/>
          <p:nvPr/>
        </p:nvSpPr>
        <p:spPr>
          <a:xfrm>
            <a:off x="2855316" y="4988023"/>
            <a:ext cx="6481369" cy="2630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  <a:defRPr/>
            </a:pPr>
            <a:r>
              <a:rPr lang="en-US" altLang="zh-CN" sz="105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rPr>
              <a:t>Add your text here and write down your ideas here.</a:t>
            </a:r>
          </a:p>
        </p:txBody>
      </p:sp>
    </p:spTree>
    <p:extLst>
      <p:ext uri="{BB962C8B-B14F-4D97-AF65-F5344CB8AC3E}">
        <p14:creationId xmlns:p14="http://schemas.microsoft.com/office/powerpoint/2010/main" val="77517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稻壳儿_答辩小姐姐作品_1">
            <a:extLst>
              <a:ext uri="{FF2B5EF4-FFF2-40B4-BE49-F238E27FC236}">
                <a16:creationId xmlns:a16="http://schemas.microsoft.com/office/drawing/2014/main" id="{01955A66-B42F-4427-979F-4A4F06B369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15303" y="2529190"/>
            <a:ext cx="1496511" cy="1496511"/>
          </a:xfrm>
          <a:custGeom>
            <a:avLst/>
            <a:gdLst>
              <a:gd name="connsiteX0" fmla="*/ 3081239 w 6162478"/>
              <a:gd name="connsiteY0" fmla="*/ 0 h 6162478"/>
              <a:gd name="connsiteX1" fmla="*/ 6162478 w 6162478"/>
              <a:gd name="connsiteY1" fmla="*/ 3081239 h 6162478"/>
              <a:gd name="connsiteX2" fmla="*/ 3081239 w 6162478"/>
              <a:gd name="connsiteY2" fmla="*/ 6162478 h 6162478"/>
              <a:gd name="connsiteX3" fmla="*/ 0 w 6162478"/>
              <a:gd name="connsiteY3" fmla="*/ 3081239 h 6162478"/>
              <a:gd name="connsiteX4" fmla="*/ 3081239 w 6162478"/>
              <a:gd name="connsiteY4" fmla="*/ 0 h 616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2478" h="6162478">
                <a:moveTo>
                  <a:pt x="3081239" y="0"/>
                </a:moveTo>
                <a:cubicBezTo>
                  <a:pt x="4782960" y="0"/>
                  <a:pt x="6162478" y="1379518"/>
                  <a:pt x="6162478" y="3081239"/>
                </a:cubicBezTo>
                <a:cubicBezTo>
                  <a:pt x="6162478" y="4782960"/>
                  <a:pt x="4782960" y="6162478"/>
                  <a:pt x="3081239" y="6162478"/>
                </a:cubicBezTo>
                <a:cubicBezTo>
                  <a:pt x="1379518" y="6162478"/>
                  <a:pt x="0" y="4782960"/>
                  <a:pt x="0" y="3081239"/>
                </a:cubicBezTo>
                <a:cubicBezTo>
                  <a:pt x="0" y="1379518"/>
                  <a:pt x="1379518" y="0"/>
                  <a:pt x="3081239" y="0"/>
                </a:cubicBezTo>
                <a:close/>
              </a:path>
            </a:pathLst>
          </a:custGeom>
        </p:spPr>
      </p:pic>
      <p:pic>
        <p:nvPicPr>
          <p:cNvPr id="41" name="稻壳儿_答辩小姐姐作品_2">
            <a:extLst>
              <a:ext uri="{FF2B5EF4-FFF2-40B4-BE49-F238E27FC236}">
                <a16:creationId xmlns:a16="http://schemas.microsoft.com/office/drawing/2014/main" id="{7323DFC4-6B47-46BD-914F-FF4D973B18B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44260" y="2514682"/>
            <a:ext cx="1496511" cy="1496511"/>
          </a:xfrm>
          <a:custGeom>
            <a:avLst/>
            <a:gdLst>
              <a:gd name="connsiteX0" fmla="*/ 3081239 w 6162478"/>
              <a:gd name="connsiteY0" fmla="*/ 0 h 6162478"/>
              <a:gd name="connsiteX1" fmla="*/ 6162478 w 6162478"/>
              <a:gd name="connsiteY1" fmla="*/ 3081239 h 6162478"/>
              <a:gd name="connsiteX2" fmla="*/ 3081239 w 6162478"/>
              <a:gd name="connsiteY2" fmla="*/ 6162478 h 6162478"/>
              <a:gd name="connsiteX3" fmla="*/ 0 w 6162478"/>
              <a:gd name="connsiteY3" fmla="*/ 3081239 h 6162478"/>
              <a:gd name="connsiteX4" fmla="*/ 3081239 w 6162478"/>
              <a:gd name="connsiteY4" fmla="*/ 0 h 616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2478" h="6162478">
                <a:moveTo>
                  <a:pt x="3081239" y="0"/>
                </a:moveTo>
                <a:cubicBezTo>
                  <a:pt x="4782960" y="0"/>
                  <a:pt x="6162478" y="1379518"/>
                  <a:pt x="6162478" y="3081239"/>
                </a:cubicBezTo>
                <a:cubicBezTo>
                  <a:pt x="6162478" y="4782960"/>
                  <a:pt x="4782960" y="6162478"/>
                  <a:pt x="3081239" y="6162478"/>
                </a:cubicBezTo>
                <a:cubicBezTo>
                  <a:pt x="1379518" y="6162478"/>
                  <a:pt x="0" y="4782960"/>
                  <a:pt x="0" y="3081239"/>
                </a:cubicBezTo>
                <a:cubicBezTo>
                  <a:pt x="0" y="1379518"/>
                  <a:pt x="1379518" y="0"/>
                  <a:pt x="3081239" y="0"/>
                </a:cubicBezTo>
                <a:close/>
              </a:path>
            </a:pathLst>
          </a:custGeom>
        </p:spPr>
      </p:pic>
      <p:pic>
        <p:nvPicPr>
          <p:cNvPr id="42" name="稻壳儿_答辩小姐姐作品_3">
            <a:extLst>
              <a:ext uri="{FF2B5EF4-FFF2-40B4-BE49-F238E27FC236}">
                <a16:creationId xmlns:a16="http://schemas.microsoft.com/office/drawing/2014/main" id="{CF5F2BEA-DC1A-4E3E-A4D4-FDFE204AAFA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37764" y="2514682"/>
            <a:ext cx="1496511" cy="1496511"/>
          </a:xfrm>
          <a:custGeom>
            <a:avLst/>
            <a:gdLst>
              <a:gd name="connsiteX0" fmla="*/ 3081239 w 6162478"/>
              <a:gd name="connsiteY0" fmla="*/ 0 h 6162478"/>
              <a:gd name="connsiteX1" fmla="*/ 6162478 w 6162478"/>
              <a:gd name="connsiteY1" fmla="*/ 3081239 h 6162478"/>
              <a:gd name="connsiteX2" fmla="*/ 3081239 w 6162478"/>
              <a:gd name="connsiteY2" fmla="*/ 6162478 h 6162478"/>
              <a:gd name="connsiteX3" fmla="*/ 0 w 6162478"/>
              <a:gd name="connsiteY3" fmla="*/ 3081239 h 6162478"/>
              <a:gd name="connsiteX4" fmla="*/ 3081239 w 6162478"/>
              <a:gd name="connsiteY4" fmla="*/ 0 h 616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2478" h="6162478">
                <a:moveTo>
                  <a:pt x="3081239" y="0"/>
                </a:moveTo>
                <a:cubicBezTo>
                  <a:pt x="4782960" y="0"/>
                  <a:pt x="6162478" y="1379518"/>
                  <a:pt x="6162478" y="3081239"/>
                </a:cubicBezTo>
                <a:cubicBezTo>
                  <a:pt x="6162478" y="4782960"/>
                  <a:pt x="4782960" y="6162478"/>
                  <a:pt x="3081239" y="6162478"/>
                </a:cubicBezTo>
                <a:cubicBezTo>
                  <a:pt x="1379518" y="6162478"/>
                  <a:pt x="0" y="4782960"/>
                  <a:pt x="0" y="3081239"/>
                </a:cubicBezTo>
                <a:cubicBezTo>
                  <a:pt x="0" y="1379518"/>
                  <a:pt x="1379518" y="0"/>
                  <a:pt x="3081239" y="0"/>
                </a:cubicBezTo>
                <a:close/>
              </a:path>
            </a:pathLst>
          </a:custGeom>
        </p:spPr>
      </p:pic>
      <p:pic>
        <p:nvPicPr>
          <p:cNvPr id="43" name="稻壳儿_答辩小姐姐作品_4">
            <a:extLst>
              <a:ext uri="{FF2B5EF4-FFF2-40B4-BE49-F238E27FC236}">
                <a16:creationId xmlns:a16="http://schemas.microsoft.com/office/drawing/2014/main" id="{D3782BE6-ABAC-454A-AF05-46D6DC272C4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39401" y="2513950"/>
            <a:ext cx="1496511" cy="1496511"/>
          </a:xfrm>
          <a:custGeom>
            <a:avLst/>
            <a:gdLst>
              <a:gd name="connsiteX0" fmla="*/ 3081239 w 6162478"/>
              <a:gd name="connsiteY0" fmla="*/ 0 h 6162478"/>
              <a:gd name="connsiteX1" fmla="*/ 6162478 w 6162478"/>
              <a:gd name="connsiteY1" fmla="*/ 3081239 h 6162478"/>
              <a:gd name="connsiteX2" fmla="*/ 3081239 w 6162478"/>
              <a:gd name="connsiteY2" fmla="*/ 6162478 h 6162478"/>
              <a:gd name="connsiteX3" fmla="*/ 0 w 6162478"/>
              <a:gd name="connsiteY3" fmla="*/ 3081239 h 6162478"/>
              <a:gd name="connsiteX4" fmla="*/ 3081239 w 6162478"/>
              <a:gd name="connsiteY4" fmla="*/ 0 h 616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2478" h="6162478">
                <a:moveTo>
                  <a:pt x="3081239" y="0"/>
                </a:moveTo>
                <a:cubicBezTo>
                  <a:pt x="4782960" y="0"/>
                  <a:pt x="6162478" y="1379518"/>
                  <a:pt x="6162478" y="3081239"/>
                </a:cubicBezTo>
                <a:cubicBezTo>
                  <a:pt x="6162478" y="4782960"/>
                  <a:pt x="4782960" y="6162478"/>
                  <a:pt x="3081239" y="6162478"/>
                </a:cubicBezTo>
                <a:cubicBezTo>
                  <a:pt x="1379518" y="6162478"/>
                  <a:pt x="0" y="4782960"/>
                  <a:pt x="0" y="3081239"/>
                </a:cubicBezTo>
                <a:cubicBezTo>
                  <a:pt x="0" y="1379518"/>
                  <a:pt x="1379518" y="0"/>
                  <a:pt x="3081239" y="0"/>
                </a:cubicBezTo>
                <a:close/>
              </a:path>
            </a:pathLst>
          </a:custGeom>
        </p:spPr>
      </p:pic>
      <p:sp>
        <p:nvSpPr>
          <p:cNvPr id="2" name="稻壳儿_答辩小姐姐作品_5">
            <a:extLst>
              <a:ext uri="{FF2B5EF4-FFF2-40B4-BE49-F238E27FC236}">
                <a16:creationId xmlns:a16="http://schemas.microsoft.com/office/drawing/2014/main" id="{45CFCC12-9871-461E-A704-3ED808ED793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60716" y="2398915"/>
            <a:ext cx="1675070" cy="1739496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3" name="稻壳儿_答辩小姐姐作品_6">
            <a:extLst>
              <a:ext uri="{FF2B5EF4-FFF2-40B4-BE49-F238E27FC236}">
                <a16:creationId xmlns:a16="http://schemas.microsoft.com/office/drawing/2014/main" id="{A4D2360A-F4EF-435A-89F2-F01AEFC41B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73533" y="3023648"/>
            <a:ext cx="374841" cy="507597"/>
          </a:xfrm>
          <a:prstGeom prst="chevron">
            <a:avLst/>
          </a:prstGeom>
          <a:solidFill>
            <a:srgbClr val="0BF1F5">
              <a:alpha val="22000"/>
            </a:srgbClr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" name="稻壳儿_答辩小姐姐作品_7">
            <a:extLst>
              <a:ext uri="{FF2B5EF4-FFF2-40B4-BE49-F238E27FC236}">
                <a16:creationId xmlns:a16="http://schemas.microsoft.com/office/drawing/2014/main" id="{DA528A01-A93A-48DD-80CD-BCD7DBDFDEE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970087" y="3023648"/>
            <a:ext cx="374841" cy="507597"/>
          </a:xfrm>
          <a:prstGeom prst="chevron">
            <a:avLst/>
          </a:prstGeom>
          <a:solidFill>
            <a:srgbClr val="0BF1F5">
              <a:alpha val="22000"/>
            </a:srgbClr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5" name="稻壳儿_答辩小姐姐作品_8">
            <a:extLst>
              <a:ext uri="{FF2B5EF4-FFF2-40B4-BE49-F238E27FC236}">
                <a16:creationId xmlns:a16="http://schemas.microsoft.com/office/drawing/2014/main" id="{E70052F4-8185-416E-B78F-1F4D854A89C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66642" y="3023648"/>
            <a:ext cx="372888" cy="507597"/>
          </a:xfrm>
          <a:prstGeom prst="chevron">
            <a:avLst/>
          </a:prstGeom>
          <a:solidFill>
            <a:srgbClr val="0BF1F5">
              <a:alpha val="22000"/>
            </a:srgbClr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6" name="稻壳儿_答辩小姐姐作品_9">
            <a:extLst>
              <a:ext uri="{FF2B5EF4-FFF2-40B4-BE49-F238E27FC236}">
                <a16:creationId xmlns:a16="http://schemas.microsoft.com/office/drawing/2014/main" id="{F83F4E11-520E-4077-BA76-F582FFA590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90460" y="2398915"/>
            <a:ext cx="1675070" cy="1739496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" name="稻壳儿_答辩小姐姐作品_10">
            <a:extLst>
              <a:ext uri="{FF2B5EF4-FFF2-40B4-BE49-F238E27FC236}">
                <a16:creationId xmlns:a16="http://schemas.microsoft.com/office/drawing/2014/main" id="{8E5E5B43-8911-4F67-85D8-C864592560C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87014" y="2398915"/>
            <a:ext cx="1673117" cy="1739496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8" name="稻壳儿_答辩小姐姐作品_11">
            <a:extLst>
              <a:ext uri="{FF2B5EF4-FFF2-40B4-BE49-F238E27FC236}">
                <a16:creationId xmlns:a16="http://schemas.microsoft.com/office/drawing/2014/main" id="{D110D06F-436D-4229-8F6E-7156566BDBB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183569" y="2398915"/>
            <a:ext cx="1673117" cy="1739496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3" name="稻壳儿_答辩小姐姐作品_12">
            <a:extLst>
              <a:ext uri="{FF2B5EF4-FFF2-40B4-BE49-F238E27FC236}">
                <a16:creationId xmlns:a16="http://schemas.microsoft.com/office/drawing/2014/main" id="{3287549B-03BB-4C86-AAF7-176D2DAD9A3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79825" y="3023648"/>
            <a:ext cx="374841" cy="507597"/>
          </a:xfrm>
          <a:prstGeom prst="chevron">
            <a:avLst/>
          </a:prstGeom>
          <a:solidFill>
            <a:srgbClr val="0BF1F5">
              <a:alpha val="22000"/>
            </a:srgbClr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4" name="稻壳儿_答辩小姐姐作品_13">
            <a:extLst>
              <a:ext uri="{FF2B5EF4-FFF2-40B4-BE49-F238E27FC236}">
                <a16:creationId xmlns:a16="http://schemas.microsoft.com/office/drawing/2014/main" id="{97A3A222-2C88-432A-8096-4D0EE4C9D14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876379" y="3023648"/>
            <a:ext cx="374841" cy="507597"/>
          </a:xfrm>
          <a:prstGeom prst="chevron">
            <a:avLst/>
          </a:prstGeom>
          <a:solidFill>
            <a:srgbClr val="0BF1F5">
              <a:alpha val="22000"/>
            </a:srgbClr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5" name="稻壳儿_答辩小姐姐作品_14">
            <a:extLst>
              <a:ext uri="{FF2B5EF4-FFF2-40B4-BE49-F238E27FC236}">
                <a16:creationId xmlns:a16="http://schemas.microsoft.com/office/drawing/2014/main" id="{B2920DC5-1BD2-4D7F-A7AE-D45CC99166B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472934" y="3023648"/>
            <a:ext cx="372888" cy="507597"/>
          </a:xfrm>
          <a:prstGeom prst="chevron">
            <a:avLst/>
          </a:prstGeom>
          <a:solidFill>
            <a:srgbClr val="0BF1F5">
              <a:alpha val="22000"/>
            </a:srgbClr>
          </a:solidFill>
          <a:ln>
            <a:noFill/>
          </a:ln>
          <a:effectLst>
            <a:outerShdw blurRad="533400" dist="1016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16" name="稻壳儿_答辩小姐姐作品_15">
            <a:extLst>
              <a:ext uri="{FF2B5EF4-FFF2-40B4-BE49-F238E27FC236}">
                <a16:creationId xmlns:a16="http://schemas.microsoft.com/office/drawing/2014/main" id="{889BAEA7-131E-4008-AA83-E4B6D65C5747}"/>
              </a:ext>
            </a:extLst>
          </p:cNvPr>
          <p:cNvGrpSpPr/>
          <p:nvPr/>
        </p:nvGrpSpPr>
        <p:grpSpPr>
          <a:xfrm>
            <a:off x="1116675" y="4349340"/>
            <a:ext cx="2163148" cy="1154064"/>
            <a:chOff x="8513108" y="5036936"/>
            <a:chExt cx="1512276" cy="1154064"/>
          </a:xfrm>
        </p:grpSpPr>
        <p:sp>
          <p:nvSpPr>
            <p:cNvPr id="17" name="文本框 6">
              <a:extLst>
                <a:ext uri="{FF2B5EF4-FFF2-40B4-BE49-F238E27FC236}">
                  <a16:creationId xmlns:a16="http://schemas.microsoft.com/office/drawing/2014/main" id="{87FD2916-C23A-44C5-A56E-CBDA10715A83}"/>
                </a:ext>
              </a:extLst>
            </p:cNvPr>
            <p:cNvSpPr txBox="1"/>
            <p:nvPr/>
          </p:nvSpPr>
          <p:spPr bwMode="auto">
            <a:xfrm>
              <a:off x="8513108" y="5401745"/>
              <a:ext cx="1512276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18" name="文本框 7">
              <a:extLst>
                <a:ext uri="{FF2B5EF4-FFF2-40B4-BE49-F238E27FC236}">
                  <a16:creationId xmlns:a16="http://schemas.microsoft.com/office/drawing/2014/main" id="{7B9422FB-F82B-437A-ABFE-E54E15C4A913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19" name="稻壳儿_答辩小姐姐作品_16">
            <a:extLst>
              <a:ext uri="{FF2B5EF4-FFF2-40B4-BE49-F238E27FC236}">
                <a16:creationId xmlns:a16="http://schemas.microsoft.com/office/drawing/2014/main" id="{B0A27E86-77EC-4CB3-9860-44C701F2CCB3}"/>
              </a:ext>
            </a:extLst>
          </p:cNvPr>
          <p:cNvGrpSpPr/>
          <p:nvPr/>
        </p:nvGrpSpPr>
        <p:grpSpPr>
          <a:xfrm>
            <a:off x="3710942" y="4349340"/>
            <a:ext cx="2163148" cy="1154064"/>
            <a:chOff x="8513108" y="5036936"/>
            <a:chExt cx="1512276" cy="1154064"/>
          </a:xfrm>
        </p:grpSpPr>
        <p:sp>
          <p:nvSpPr>
            <p:cNvPr id="20" name="文本框 6">
              <a:extLst>
                <a:ext uri="{FF2B5EF4-FFF2-40B4-BE49-F238E27FC236}">
                  <a16:creationId xmlns:a16="http://schemas.microsoft.com/office/drawing/2014/main" id="{B6397902-0991-42E2-AD28-7DD8B0AF26C8}"/>
                </a:ext>
              </a:extLst>
            </p:cNvPr>
            <p:cNvSpPr txBox="1"/>
            <p:nvPr/>
          </p:nvSpPr>
          <p:spPr bwMode="auto">
            <a:xfrm>
              <a:off x="8513108" y="5401745"/>
              <a:ext cx="1512276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D3E9D3E8-EC0D-4173-BC7B-DC6D0F64D2D5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22" name="稻壳儿_答辩小姐姐作品_17">
            <a:extLst>
              <a:ext uri="{FF2B5EF4-FFF2-40B4-BE49-F238E27FC236}">
                <a16:creationId xmlns:a16="http://schemas.microsoft.com/office/drawing/2014/main" id="{022E32BE-4551-436F-855B-48B23A9C5B25}"/>
              </a:ext>
            </a:extLst>
          </p:cNvPr>
          <p:cNvGrpSpPr/>
          <p:nvPr/>
        </p:nvGrpSpPr>
        <p:grpSpPr>
          <a:xfrm>
            <a:off x="6305209" y="4349340"/>
            <a:ext cx="2163148" cy="1154064"/>
            <a:chOff x="8513108" y="5036936"/>
            <a:chExt cx="1512276" cy="1154064"/>
          </a:xfrm>
        </p:grpSpPr>
        <p:sp>
          <p:nvSpPr>
            <p:cNvPr id="23" name="文本框 6">
              <a:extLst>
                <a:ext uri="{FF2B5EF4-FFF2-40B4-BE49-F238E27FC236}">
                  <a16:creationId xmlns:a16="http://schemas.microsoft.com/office/drawing/2014/main" id="{B639701F-3097-4A34-9BEE-ABE7D9C7D2D4}"/>
                </a:ext>
              </a:extLst>
            </p:cNvPr>
            <p:cNvSpPr txBox="1"/>
            <p:nvPr/>
          </p:nvSpPr>
          <p:spPr bwMode="auto">
            <a:xfrm>
              <a:off x="8513108" y="5401745"/>
              <a:ext cx="1512276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4" name="文本框 7">
              <a:extLst>
                <a:ext uri="{FF2B5EF4-FFF2-40B4-BE49-F238E27FC236}">
                  <a16:creationId xmlns:a16="http://schemas.microsoft.com/office/drawing/2014/main" id="{CACAF106-04E8-466C-82C8-8DA412469345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25" name="稻壳儿_答辩小姐姐作品_18">
            <a:extLst>
              <a:ext uri="{FF2B5EF4-FFF2-40B4-BE49-F238E27FC236}">
                <a16:creationId xmlns:a16="http://schemas.microsoft.com/office/drawing/2014/main" id="{718B7327-28D8-4D69-BFFB-3EA221FE40D1}"/>
              </a:ext>
            </a:extLst>
          </p:cNvPr>
          <p:cNvGrpSpPr/>
          <p:nvPr/>
        </p:nvGrpSpPr>
        <p:grpSpPr>
          <a:xfrm>
            <a:off x="8899477" y="4349340"/>
            <a:ext cx="2163148" cy="1154064"/>
            <a:chOff x="8513108" y="5036936"/>
            <a:chExt cx="1512276" cy="1154064"/>
          </a:xfrm>
        </p:grpSpPr>
        <p:sp>
          <p:nvSpPr>
            <p:cNvPr id="26" name="文本框 6">
              <a:extLst>
                <a:ext uri="{FF2B5EF4-FFF2-40B4-BE49-F238E27FC236}">
                  <a16:creationId xmlns:a16="http://schemas.microsoft.com/office/drawing/2014/main" id="{23226FAF-4C34-4C6A-833F-B5B491229786}"/>
                </a:ext>
              </a:extLst>
            </p:cNvPr>
            <p:cNvSpPr txBox="1"/>
            <p:nvPr/>
          </p:nvSpPr>
          <p:spPr bwMode="auto">
            <a:xfrm>
              <a:off x="8513108" y="5401745"/>
              <a:ext cx="1512276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BF74165A-36C2-4857-A965-3143432A83F3}"/>
                </a:ext>
              </a:extLst>
            </p:cNvPr>
            <p:cNvSpPr txBox="1"/>
            <p:nvPr/>
          </p:nvSpPr>
          <p:spPr bwMode="auto">
            <a:xfrm>
              <a:off x="8618230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28" name="稻壳儿_答辩小姐姐作品_19">
            <a:extLst>
              <a:ext uri="{FF2B5EF4-FFF2-40B4-BE49-F238E27FC236}">
                <a16:creationId xmlns:a16="http://schemas.microsoft.com/office/drawing/2014/main" id="{7E7E9F9B-641B-43A5-8D1A-6D8CC9D94E8A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594D77-1D20-43F1-AB2C-48E69CD195F9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工作计划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4667456-D560-4650-BFD1-2E4757D13183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2AE15954-A35B-4E1A-98E3-51C1A8B64E04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D717E62F-4A8B-47BC-B813-B91897E043F5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DD7BF519-5F68-4A79-8A64-24C12132A4C9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F1EFFE9B-E880-48C8-B668-E85BD7B0FD04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648CCC3-4386-4F79-848E-206CACE445F0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203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稻壳儿_答辩小姐姐作品_1">
            <a:extLst>
              <a:ext uri="{FF2B5EF4-FFF2-40B4-BE49-F238E27FC236}">
                <a16:creationId xmlns:a16="http://schemas.microsoft.com/office/drawing/2014/main" id="{99C7CA19-BB07-4C41-AC76-33DC3F9028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97965" y="3480179"/>
            <a:ext cx="2086010" cy="1710813"/>
          </a:xfrm>
          <a:custGeom>
            <a:avLst/>
            <a:gdLst>
              <a:gd name="connsiteX0" fmla="*/ 0 w 2086010"/>
              <a:gd name="connsiteY0" fmla="*/ 1425682 h 1710813"/>
              <a:gd name="connsiteX1" fmla="*/ 0 w 2086010"/>
              <a:gd name="connsiteY1" fmla="*/ 285131 h 1710813"/>
              <a:gd name="connsiteX2" fmla="*/ 5792 w 2086010"/>
              <a:gd name="connsiteY2" fmla="*/ 227675 h 1710813"/>
              <a:gd name="connsiteX3" fmla="*/ 285140 w 2086010"/>
              <a:gd name="connsiteY3" fmla="*/ 0 h 1710813"/>
              <a:gd name="connsiteX4" fmla="*/ 1800869 w 2086010"/>
              <a:gd name="connsiteY4" fmla="*/ 0 h 1710813"/>
              <a:gd name="connsiteX5" fmla="*/ 2086010 w 2086010"/>
              <a:gd name="connsiteY5" fmla="*/ 285141 h 1710813"/>
              <a:gd name="connsiteX6" fmla="*/ 2086010 w 2086010"/>
              <a:gd name="connsiteY6" fmla="*/ 1425672 h 1710813"/>
              <a:gd name="connsiteX7" fmla="*/ 1800869 w 2086010"/>
              <a:gd name="connsiteY7" fmla="*/ 1710813 h 1710813"/>
              <a:gd name="connsiteX8" fmla="*/ 285140 w 2086010"/>
              <a:gd name="connsiteY8" fmla="*/ 1710813 h 1710813"/>
              <a:gd name="connsiteX9" fmla="*/ 5792 w 2086010"/>
              <a:gd name="connsiteY9" fmla="*/ 1483138 h 171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6010" h="1710813">
                <a:moveTo>
                  <a:pt x="0" y="1425682"/>
                </a:moveTo>
                <a:lnTo>
                  <a:pt x="0" y="285131"/>
                </a:lnTo>
                <a:lnTo>
                  <a:pt x="5792" y="227675"/>
                </a:lnTo>
                <a:cubicBezTo>
                  <a:pt x="32380" y="97741"/>
                  <a:pt x="147346" y="0"/>
                  <a:pt x="285140" y="0"/>
                </a:cubicBezTo>
                <a:lnTo>
                  <a:pt x="1800869" y="0"/>
                </a:lnTo>
                <a:cubicBezTo>
                  <a:pt x="1958348" y="0"/>
                  <a:pt x="2086010" y="127662"/>
                  <a:pt x="2086010" y="285141"/>
                </a:cubicBezTo>
                <a:lnTo>
                  <a:pt x="2086010" y="1425672"/>
                </a:lnTo>
                <a:cubicBezTo>
                  <a:pt x="2086010" y="1583151"/>
                  <a:pt x="1958348" y="1710813"/>
                  <a:pt x="1800869" y="1710813"/>
                </a:cubicBezTo>
                <a:lnTo>
                  <a:pt x="285140" y="1710813"/>
                </a:lnTo>
                <a:cubicBezTo>
                  <a:pt x="147346" y="1710813"/>
                  <a:pt x="32380" y="1613072"/>
                  <a:pt x="5792" y="1483138"/>
                </a:cubicBezTo>
                <a:close/>
              </a:path>
            </a:pathLst>
          </a:custGeom>
        </p:spPr>
      </p:pic>
      <p:pic>
        <p:nvPicPr>
          <p:cNvPr id="7" name="稻壳儿_答辩小姐姐作品_2">
            <a:extLst>
              <a:ext uri="{FF2B5EF4-FFF2-40B4-BE49-F238E27FC236}">
                <a16:creationId xmlns:a16="http://schemas.microsoft.com/office/drawing/2014/main" id="{4C76D610-AE69-46AF-A01B-C4A7AC214E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71339" y="3480179"/>
            <a:ext cx="2086010" cy="1710813"/>
          </a:xfrm>
          <a:custGeom>
            <a:avLst/>
            <a:gdLst>
              <a:gd name="connsiteX0" fmla="*/ 0 w 2086010"/>
              <a:gd name="connsiteY0" fmla="*/ 1425682 h 1710813"/>
              <a:gd name="connsiteX1" fmla="*/ 0 w 2086010"/>
              <a:gd name="connsiteY1" fmla="*/ 285131 h 1710813"/>
              <a:gd name="connsiteX2" fmla="*/ 5792 w 2086010"/>
              <a:gd name="connsiteY2" fmla="*/ 227675 h 1710813"/>
              <a:gd name="connsiteX3" fmla="*/ 285140 w 2086010"/>
              <a:gd name="connsiteY3" fmla="*/ 0 h 1710813"/>
              <a:gd name="connsiteX4" fmla="*/ 1800869 w 2086010"/>
              <a:gd name="connsiteY4" fmla="*/ 0 h 1710813"/>
              <a:gd name="connsiteX5" fmla="*/ 2086010 w 2086010"/>
              <a:gd name="connsiteY5" fmla="*/ 285141 h 1710813"/>
              <a:gd name="connsiteX6" fmla="*/ 2086010 w 2086010"/>
              <a:gd name="connsiteY6" fmla="*/ 1425672 h 1710813"/>
              <a:gd name="connsiteX7" fmla="*/ 1800869 w 2086010"/>
              <a:gd name="connsiteY7" fmla="*/ 1710813 h 1710813"/>
              <a:gd name="connsiteX8" fmla="*/ 285140 w 2086010"/>
              <a:gd name="connsiteY8" fmla="*/ 1710813 h 1710813"/>
              <a:gd name="connsiteX9" fmla="*/ 5792 w 2086010"/>
              <a:gd name="connsiteY9" fmla="*/ 1483138 h 171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6010" h="1710813">
                <a:moveTo>
                  <a:pt x="0" y="1425682"/>
                </a:moveTo>
                <a:lnTo>
                  <a:pt x="0" y="285131"/>
                </a:lnTo>
                <a:lnTo>
                  <a:pt x="5792" y="227675"/>
                </a:lnTo>
                <a:cubicBezTo>
                  <a:pt x="32380" y="97741"/>
                  <a:pt x="147346" y="0"/>
                  <a:pt x="285140" y="0"/>
                </a:cubicBezTo>
                <a:lnTo>
                  <a:pt x="1800869" y="0"/>
                </a:lnTo>
                <a:cubicBezTo>
                  <a:pt x="1958348" y="0"/>
                  <a:pt x="2086010" y="127662"/>
                  <a:pt x="2086010" y="285141"/>
                </a:cubicBezTo>
                <a:lnTo>
                  <a:pt x="2086010" y="1425672"/>
                </a:lnTo>
                <a:cubicBezTo>
                  <a:pt x="2086010" y="1583151"/>
                  <a:pt x="1958348" y="1710813"/>
                  <a:pt x="1800869" y="1710813"/>
                </a:cubicBezTo>
                <a:lnTo>
                  <a:pt x="285140" y="1710813"/>
                </a:lnTo>
                <a:cubicBezTo>
                  <a:pt x="147346" y="1710813"/>
                  <a:pt x="32380" y="1613072"/>
                  <a:pt x="5792" y="1483138"/>
                </a:cubicBezTo>
                <a:close/>
              </a:path>
            </a:pathLst>
          </a:custGeom>
        </p:spPr>
      </p:pic>
      <p:pic>
        <p:nvPicPr>
          <p:cNvPr id="8" name="稻壳儿_答辩小姐姐作品_3">
            <a:extLst>
              <a:ext uri="{FF2B5EF4-FFF2-40B4-BE49-F238E27FC236}">
                <a16:creationId xmlns:a16="http://schemas.microsoft.com/office/drawing/2014/main" id="{284759BB-DD47-42A7-9264-2168658FC1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008025" y="3480179"/>
            <a:ext cx="2086010" cy="1710813"/>
          </a:xfrm>
          <a:custGeom>
            <a:avLst/>
            <a:gdLst>
              <a:gd name="connsiteX0" fmla="*/ 0 w 2086010"/>
              <a:gd name="connsiteY0" fmla="*/ 1425682 h 1710813"/>
              <a:gd name="connsiteX1" fmla="*/ 0 w 2086010"/>
              <a:gd name="connsiteY1" fmla="*/ 285131 h 1710813"/>
              <a:gd name="connsiteX2" fmla="*/ 5792 w 2086010"/>
              <a:gd name="connsiteY2" fmla="*/ 227675 h 1710813"/>
              <a:gd name="connsiteX3" fmla="*/ 285140 w 2086010"/>
              <a:gd name="connsiteY3" fmla="*/ 0 h 1710813"/>
              <a:gd name="connsiteX4" fmla="*/ 1800869 w 2086010"/>
              <a:gd name="connsiteY4" fmla="*/ 0 h 1710813"/>
              <a:gd name="connsiteX5" fmla="*/ 2086010 w 2086010"/>
              <a:gd name="connsiteY5" fmla="*/ 285141 h 1710813"/>
              <a:gd name="connsiteX6" fmla="*/ 2086010 w 2086010"/>
              <a:gd name="connsiteY6" fmla="*/ 1425672 h 1710813"/>
              <a:gd name="connsiteX7" fmla="*/ 1800869 w 2086010"/>
              <a:gd name="connsiteY7" fmla="*/ 1710813 h 1710813"/>
              <a:gd name="connsiteX8" fmla="*/ 285140 w 2086010"/>
              <a:gd name="connsiteY8" fmla="*/ 1710813 h 1710813"/>
              <a:gd name="connsiteX9" fmla="*/ 5792 w 2086010"/>
              <a:gd name="connsiteY9" fmla="*/ 1483138 h 171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6010" h="1710813">
                <a:moveTo>
                  <a:pt x="0" y="1425682"/>
                </a:moveTo>
                <a:lnTo>
                  <a:pt x="0" y="285131"/>
                </a:lnTo>
                <a:lnTo>
                  <a:pt x="5792" y="227675"/>
                </a:lnTo>
                <a:cubicBezTo>
                  <a:pt x="32380" y="97741"/>
                  <a:pt x="147346" y="0"/>
                  <a:pt x="285140" y="0"/>
                </a:cubicBezTo>
                <a:lnTo>
                  <a:pt x="1800869" y="0"/>
                </a:lnTo>
                <a:cubicBezTo>
                  <a:pt x="1958348" y="0"/>
                  <a:pt x="2086010" y="127662"/>
                  <a:pt x="2086010" y="285141"/>
                </a:cubicBezTo>
                <a:lnTo>
                  <a:pt x="2086010" y="1425672"/>
                </a:lnTo>
                <a:cubicBezTo>
                  <a:pt x="2086010" y="1583151"/>
                  <a:pt x="1958348" y="1710813"/>
                  <a:pt x="1800869" y="1710813"/>
                </a:cubicBezTo>
                <a:lnTo>
                  <a:pt x="285140" y="1710813"/>
                </a:lnTo>
                <a:cubicBezTo>
                  <a:pt x="147346" y="1710813"/>
                  <a:pt x="32380" y="1613072"/>
                  <a:pt x="5792" y="1483138"/>
                </a:cubicBezTo>
                <a:close/>
              </a:path>
            </a:pathLst>
          </a:custGeom>
        </p:spPr>
      </p:pic>
      <p:pic>
        <p:nvPicPr>
          <p:cNvPr id="9" name="稻壳儿_答辩小姐姐作品_4">
            <a:extLst>
              <a:ext uri="{FF2B5EF4-FFF2-40B4-BE49-F238E27FC236}">
                <a16:creationId xmlns:a16="http://schemas.microsoft.com/office/drawing/2014/main" id="{0CFF7DAC-4E6A-4825-AE09-A22680BA9F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734652" y="3480179"/>
            <a:ext cx="2086010" cy="1710813"/>
          </a:xfrm>
          <a:custGeom>
            <a:avLst/>
            <a:gdLst>
              <a:gd name="connsiteX0" fmla="*/ 0 w 2086010"/>
              <a:gd name="connsiteY0" fmla="*/ 1425682 h 1710813"/>
              <a:gd name="connsiteX1" fmla="*/ 0 w 2086010"/>
              <a:gd name="connsiteY1" fmla="*/ 285131 h 1710813"/>
              <a:gd name="connsiteX2" fmla="*/ 5792 w 2086010"/>
              <a:gd name="connsiteY2" fmla="*/ 227675 h 1710813"/>
              <a:gd name="connsiteX3" fmla="*/ 285140 w 2086010"/>
              <a:gd name="connsiteY3" fmla="*/ 0 h 1710813"/>
              <a:gd name="connsiteX4" fmla="*/ 1800869 w 2086010"/>
              <a:gd name="connsiteY4" fmla="*/ 0 h 1710813"/>
              <a:gd name="connsiteX5" fmla="*/ 2086010 w 2086010"/>
              <a:gd name="connsiteY5" fmla="*/ 285141 h 1710813"/>
              <a:gd name="connsiteX6" fmla="*/ 2086010 w 2086010"/>
              <a:gd name="connsiteY6" fmla="*/ 1425672 h 1710813"/>
              <a:gd name="connsiteX7" fmla="*/ 1800869 w 2086010"/>
              <a:gd name="connsiteY7" fmla="*/ 1710813 h 1710813"/>
              <a:gd name="connsiteX8" fmla="*/ 285140 w 2086010"/>
              <a:gd name="connsiteY8" fmla="*/ 1710813 h 1710813"/>
              <a:gd name="connsiteX9" fmla="*/ 5792 w 2086010"/>
              <a:gd name="connsiteY9" fmla="*/ 1483138 h 171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6010" h="1710813">
                <a:moveTo>
                  <a:pt x="0" y="1425682"/>
                </a:moveTo>
                <a:lnTo>
                  <a:pt x="0" y="285131"/>
                </a:lnTo>
                <a:lnTo>
                  <a:pt x="5792" y="227675"/>
                </a:lnTo>
                <a:cubicBezTo>
                  <a:pt x="32380" y="97741"/>
                  <a:pt x="147346" y="0"/>
                  <a:pt x="285140" y="0"/>
                </a:cubicBezTo>
                <a:lnTo>
                  <a:pt x="1800869" y="0"/>
                </a:lnTo>
                <a:cubicBezTo>
                  <a:pt x="1958348" y="0"/>
                  <a:pt x="2086010" y="127662"/>
                  <a:pt x="2086010" y="285141"/>
                </a:cubicBezTo>
                <a:lnTo>
                  <a:pt x="2086010" y="1425672"/>
                </a:lnTo>
                <a:cubicBezTo>
                  <a:pt x="2086010" y="1583151"/>
                  <a:pt x="1958348" y="1710813"/>
                  <a:pt x="1800869" y="1710813"/>
                </a:cubicBezTo>
                <a:lnTo>
                  <a:pt x="285140" y="1710813"/>
                </a:lnTo>
                <a:cubicBezTo>
                  <a:pt x="147346" y="1710813"/>
                  <a:pt x="32380" y="1613072"/>
                  <a:pt x="5792" y="1483138"/>
                </a:cubicBezTo>
                <a:close/>
              </a:path>
            </a:pathLst>
          </a:custGeom>
        </p:spPr>
      </p:pic>
      <p:sp>
        <p:nvSpPr>
          <p:cNvPr id="10" name="稻壳儿_答辩小姐姐作品_5">
            <a:extLst>
              <a:ext uri="{FF2B5EF4-FFF2-40B4-BE49-F238E27FC236}">
                <a16:creationId xmlns:a16="http://schemas.microsoft.com/office/drawing/2014/main" id="{F8E879B0-BA45-46F7-8771-E0E64F55E6A2}"/>
              </a:ext>
            </a:extLst>
          </p:cNvPr>
          <p:cNvSpPr txBox="1"/>
          <p:nvPr/>
        </p:nvSpPr>
        <p:spPr>
          <a:xfrm>
            <a:off x="3636704" y="906180"/>
            <a:ext cx="4918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Agency FB" panose="020B0503020202020204" pitchFamily="34" charset="0"/>
                <a:cs typeface="+mn-ea"/>
                <a:sym typeface="+mn-lt"/>
              </a:rPr>
              <a:t>CONTENTS</a:t>
            </a:r>
            <a:endParaRPr lang="zh-CN" altLang="en-US" sz="800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稻壳儿_答辩小姐姐作品_6">
            <a:extLst>
              <a:ext uri="{FF2B5EF4-FFF2-40B4-BE49-F238E27FC236}">
                <a16:creationId xmlns:a16="http://schemas.microsoft.com/office/drawing/2014/main" id="{387DF37A-C6DA-4968-A494-4A43C8D9B3C4}"/>
              </a:ext>
            </a:extLst>
          </p:cNvPr>
          <p:cNvSpPr txBox="1"/>
          <p:nvPr/>
        </p:nvSpPr>
        <p:spPr>
          <a:xfrm>
            <a:off x="1595279" y="3717787"/>
            <a:ext cx="1091381" cy="1235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rPr>
              <a:t>工 作概 述</a:t>
            </a:r>
          </a:p>
        </p:txBody>
      </p:sp>
      <p:sp>
        <p:nvSpPr>
          <p:cNvPr id="12" name="稻壳儿_答辩小姐姐作品_7">
            <a:extLst>
              <a:ext uri="{FF2B5EF4-FFF2-40B4-BE49-F238E27FC236}">
                <a16:creationId xmlns:a16="http://schemas.microsoft.com/office/drawing/2014/main" id="{50779ED0-0692-4E74-870F-ADB0373E942C}"/>
              </a:ext>
            </a:extLst>
          </p:cNvPr>
          <p:cNvSpPr txBox="1"/>
          <p:nvPr/>
        </p:nvSpPr>
        <p:spPr>
          <a:xfrm>
            <a:off x="4231966" y="3717787"/>
            <a:ext cx="1091381" cy="1235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rPr>
              <a:t>完 成情 况</a:t>
            </a:r>
          </a:p>
        </p:txBody>
      </p:sp>
      <p:sp>
        <p:nvSpPr>
          <p:cNvPr id="13" name="稻壳儿_答辩小姐姐作品_8">
            <a:extLst>
              <a:ext uri="{FF2B5EF4-FFF2-40B4-BE49-F238E27FC236}">
                <a16:creationId xmlns:a16="http://schemas.microsoft.com/office/drawing/2014/main" id="{18D32E78-0F36-4CD9-A59A-523E1C1B857D}"/>
              </a:ext>
            </a:extLst>
          </p:cNvPr>
          <p:cNvSpPr txBox="1"/>
          <p:nvPr/>
        </p:nvSpPr>
        <p:spPr>
          <a:xfrm>
            <a:off x="6868653" y="3717787"/>
            <a:ext cx="1091381" cy="1235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rPr>
              <a:t>项 目展 示</a:t>
            </a:r>
          </a:p>
        </p:txBody>
      </p:sp>
      <p:sp>
        <p:nvSpPr>
          <p:cNvPr id="14" name="稻壳儿_答辩小姐姐作品_9">
            <a:extLst>
              <a:ext uri="{FF2B5EF4-FFF2-40B4-BE49-F238E27FC236}">
                <a16:creationId xmlns:a16="http://schemas.microsoft.com/office/drawing/2014/main" id="{61547377-2C25-4052-B67B-A6B6C2BF7424}"/>
              </a:ext>
            </a:extLst>
          </p:cNvPr>
          <p:cNvSpPr txBox="1"/>
          <p:nvPr/>
        </p:nvSpPr>
        <p:spPr>
          <a:xfrm>
            <a:off x="9505339" y="3717787"/>
            <a:ext cx="1091381" cy="1235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rPr>
              <a:t>工 作计 划</a:t>
            </a:r>
          </a:p>
        </p:txBody>
      </p:sp>
    </p:spTree>
    <p:extLst>
      <p:ext uri="{BB962C8B-B14F-4D97-AF65-F5344CB8AC3E}">
        <p14:creationId xmlns:p14="http://schemas.microsoft.com/office/powerpoint/2010/main" val="363153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稻壳儿_答辩小姐姐作品_1"/>
          <p:cNvSpPr/>
          <p:nvPr/>
        </p:nvSpPr>
        <p:spPr>
          <a:xfrm>
            <a:off x="6902371" y="2574692"/>
            <a:ext cx="871464" cy="697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rgbClr val="21F2F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 panose="02010601030101010101" pitchFamily="2" charset="-128"/>
              <a:ea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43" name="稻壳儿_答辩小姐姐作品_2"/>
          <p:cNvSpPr/>
          <p:nvPr/>
        </p:nvSpPr>
        <p:spPr>
          <a:xfrm>
            <a:off x="6566069" y="2182043"/>
            <a:ext cx="1534544" cy="1534542"/>
          </a:xfrm>
          <a:prstGeom prst="rect">
            <a:avLst/>
          </a:prstGeom>
          <a:noFill/>
          <a:ln w="25400">
            <a:solidFill>
              <a:srgbClr val="10FB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68" name="稻壳儿_答辩小姐姐作品_3"/>
          <p:cNvSpPr/>
          <p:nvPr/>
        </p:nvSpPr>
        <p:spPr>
          <a:xfrm>
            <a:off x="4105575" y="2182043"/>
            <a:ext cx="1534544" cy="1534542"/>
          </a:xfrm>
          <a:prstGeom prst="rect">
            <a:avLst/>
          </a:prstGeom>
          <a:noFill/>
          <a:ln w="25400">
            <a:solidFill>
              <a:srgbClr val="10FB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69" name="稻壳儿_答辩小姐姐作品_4"/>
          <p:cNvSpPr/>
          <p:nvPr/>
        </p:nvSpPr>
        <p:spPr>
          <a:xfrm>
            <a:off x="4542564" y="2574585"/>
            <a:ext cx="669367" cy="697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30" h="21387" extrusionOk="0">
                <a:moveTo>
                  <a:pt x="15651" y="10439"/>
                </a:moveTo>
                <a:cubicBezTo>
                  <a:pt x="14876" y="10985"/>
                  <a:pt x="13809" y="10794"/>
                  <a:pt x="13267" y="10015"/>
                </a:cubicBezTo>
                <a:cubicBezTo>
                  <a:pt x="12724" y="9235"/>
                  <a:pt x="12913" y="8160"/>
                  <a:pt x="13688" y="7614"/>
                </a:cubicBezTo>
                <a:cubicBezTo>
                  <a:pt x="14302" y="7180"/>
                  <a:pt x="15100" y="7212"/>
                  <a:pt x="15674" y="7633"/>
                </a:cubicBezTo>
                <a:cubicBezTo>
                  <a:pt x="15386" y="7808"/>
                  <a:pt x="15187" y="7909"/>
                  <a:pt x="15149" y="7927"/>
                </a:cubicBezTo>
                <a:cubicBezTo>
                  <a:pt x="14829" y="8080"/>
                  <a:pt x="14692" y="8465"/>
                  <a:pt x="14842" y="8787"/>
                </a:cubicBezTo>
                <a:cubicBezTo>
                  <a:pt x="14952" y="9021"/>
                  <a:pt x="15183" y="9159"/>
                  <a:pt x="15425" y="9159"/>
                </a:cubicBezTo>
                <a:cubicBezTo>
                  <a:pt x="15515" y="9159"/>
                  <a:pt x="15608" y="9138"/>
                  <a:pt x="15698" y="9096"/>
                </a:cubicBezTo>
                <a:cubicBezTo>
                  <a:pt x="15903" y="8999"/>
                  <a:pt x="16125" y="8881"/>
                  <a:pt x="16356" y="8743"/>
                </a:cubicBezTo>
                <a:cubicBezTo>
                  <a:pt x="16460" y="9377"/>
                  <a:pt x="16209" y="10045"/>
                  <a:pt x="15651" y="10439"/>
                </a:cubicBezTo>
                <a:close/>
                <a:moveTo>
                  <a:pt x="20298" y="434"/>
                </a:moveTo>
                <a:cubicBezTo>
                  <a:pt x="20181" y="97"/>
                  <a:pt x="19814" y="-81"/>
                  <a:pt x="19481" y="36"/>
                </a:cubicBezTo>
                <a:cubicBezTo>
                  <a:pt x="19146" y="153"/>
                  <a:pt x="18970" y="523"/>
                  <a:pt x="19086" y="859"/>
                </a:cubicBezTo>
                <a:cubicBezTo>
                  <a:pt x="20075" y="3715"/>
                  <a:pt x="18112" y="5846"/>
                  <a:pt x="16617" y="6988"/>
                </a:cubicBezTo>
                <a:lnTo>
                  <a:pt x="16012" y="6118"/>
                </a:lnTo>
                <a:cubicBezTo>
                  <a:pt x="15810" y="5827"/>
                  <a:pt x="15355" y="5583"/>
                  <a:pt x="15003" y="5578"/>
                </a:cubicBezTo>
                <a:lnTo>
                  <a:pt x="11612" y="5594"/>
                </a:lnTo>
                <a:cubicBezTo>
                  <a:pt x="11260" y="5588"/>
                  <a:pt x="10735" y="5751"/>
                  <a:pt x="10445" y="5955"/>
                </a:cubicBezTo>
                <a:lnTo>
                  <a:pt x="457" y="13000"/>
                </a:lnTo>
                <a:cubicBezTo>
                  <a:pt x="-27" y="13341"/>
                  <a:pt x="-145" y="14013"/>
                  <a:pt x="194" y="14500"/>
                </a:cubicBezTo>
                <a:lnTo>
                  <a:pt x="4734" y="21032"/>
                </a:lnTo>
                <a:cubicBezTo>
                  <a:pt x="5073" y="21519"/>
                  <a:pt x="5618" y="21461"/>
                  <a:pt x="6101" y="21120"/>
                </a:cubicBezTo>
                <a:lnTo>
                  <a:pt x="16090" y="14075"/>
                </a:lnTo>
                <a:cubicBezTo>
                  <a:pt x="16378" y="13870"/>
                  <a:pt x="16709" y="13429"/>
                  <a:pt x="16826" y="13093"/>
                </a:cubicBezTo>
                <a:lnTo>
                  <a:pt x="17888" y="9729"/>
                </a:lnTo>
                <a:cubicBezTo>
                  <a:pt x="18003" y="9393"/>
                  <a:pt x="17932" y="8880"/>
                  <a:pt x="17730" y="8589"/>
                </a:cubicBezTo>
                <a:lnTo>
                  <a:pt x="17361" y="8058"/>
                </a:lnTo>
                <a:cubicBezTo>
                  <a:pt x="19371" y="6513"/>
                  <a:pt x="21455" y="3778"/>
                  <a:pt x="20298" y="434"/>
                </a:cubicBezTo>
                <a:close/>
              </a:path>
            </a:pathLst>
          </a:custGeom>
          <a:solidFill>
            <a:srgbClr val="21F2F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64" name="稻壳儿_答辩小姐姐作品_5"/>
          <p:cNvSpPr/>
          <p:nvPr/>
        </p:nvSpPr>
        <p:spPr>
          <a:xfrm>
            <a:off x="9046540" y="2182043"/>
            <a:ext cx="1534544" cy="1534542"/>
          </a:xfrm>
          <a:prstGeom prst="rect">
            <a:avLst/>
          </a:prstGeom>
          <a:noFill/>
          <a:ln w="25400">
            <a:solidFill>
              <a:srgbClr val="10FB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0" name="稻壳儿_答辩小姐姐作品_6"/>
          <p:cNvSpPr/>
          <p:nvPr/>
        </p:nvSpPr>
        <p:spPr>
          <a:xfrm>
            <a:off x="9456587" y="2581484"/>
            <a:ext cx="677222" cy="708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21F2F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黑体简体" panose="02010601030101010101" pitchFamily="2" charset="-128"/>
              <a:ea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33" name="稻壳儿_答辩小姐姐作品_7"/>
          <p:cNvSpPr/>
          <p:nvPr/>
        </p:nvSpPr>
        <p:spPr>
          <a:xfrm>
            <a:off x="1664131" y="2143943"/>
            <a:ext cx="1534544" cy="1534542"/>
          </a:xfrm>
          <a:prstGeom prst="rect">
            <a:avLst/>
          </a:prstGeom>
          <a:noFill/>
          <a:ln w="25400">
            <a:solidFill>
              <a:srgbClr val="0BF1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71" name="稻壳儿_答辩小姐姐作品_8"/>
          <p:cNvSpPr/>
          <p:nvPr/>
        </p:nvSpPr>
        <p:spPr>
          <a:xfrm>
            <a:off x="2007869" y="2561093"/>
            <a:ext cx="745498" cy="745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6" y="13527"/>
                </a:moveTo>
                <a:lnTo>
                  <a:pt x="21138" y="9731"/>
                </a:lnTo>
                <a:cubicBezTo>
                  <a:pt x="21392" y="9659"/>
                  <a:pt x="21600" y="9385"/>
                  <a:pt x="21600" y="9120"/>
                </a:cubicBezTo>
                <a:lnTo>
                  <a:pt x="21600" y="2520"/>
                </a:lnTo>
                <a:lnTo>
                  <a:pt x="4680" y="2520"/>
                </a:lnTo>
                <a:lnTo>
                  <a:pt x="4680" y="481"/>
                </a:lnTo>
                <a:cubicBezTo>
                  <a:pt x="4680" y="217"/>
                  <a:pt x="4465" y="0"/>
                  <a:pt x="4200" y="0"/>
                </a:cubicBezTo>
                <a:lnTo>
                  <a:pt x="480" y="0"/>
                </a:lnTo>
                <a:cubicBezTo>
                  <a:pt x="217" y="0"/>
                  <a:pt x="0" y="217"/>
                  <a:pt x="0" y="481"/>
                </a:cubicBezTo>
                <a:lnTo>
                  <a:pt x="0" y="2400"/>
                </a:lnTo>
                <a:lnTo>
                  <a:pt x="2332" y="2400"/>
                </a:lnTo>
                <a:lnTo>
                  <a:pt x="4693" y="13269"/>
                </a:lnTo>
                <a:lnTo>
                  <a:pt x="4920" y="14400"/>
                </a:lnTo>
                <a:lnTo>
                  <a:pt x="4920" y="16200"/>
                </a:lnTo>
                <a:cubicBezTo>
                  <a:pt x="4920" y="16463"/>
                  <a:pt x="5137" y="16680"/>
                  <a:pt x="5400" y="16680"/>
                </a:cubicBezTo>
                <a:lnTo>
                  <a:pt x="6001" y="16680"/>
                </a:lnTo>
                <a:lnTo>
                  <a:pt x="17999" y="16680"/>
                </a:lnTo>
                <a:lnTo>
                  <a:pt x="21119" y="16680"/>
                </a:lnTo>
                <a:cubicBezTo>
                  <a:pt x="21383" y="16680"/>
                  <a:pt x="21600" y="16463"/>
                  <a:pt x="21600" y="16200"/>
                </a:cubicBezTo>
                <a:lnTo>
                  <a:pt x="21600" y="14400"/>
                </a:lnTo>
                <a:lnTo>
                  <a:pt x="8103" y="14400"/>
                </a:lnTo>
                <a:cubicBezTo>
                  <a:pt x="6723" y="14400"/>
                  <a:pt x="6694" y="13860"/>
                  <a:pt x="7856" y="13527"/>
                </a:cubicBezTo>
                <a:close/>
                <a:moveTo>
                  <a:pt x="15599" y="19200"/>
                </a:moveTo>
                <a:cubicBezTo>
                  <a:pt x="15599" y="20525"/>
                  <a:pt x="16674" y="21600"/>
                  <a:pt x="17999" y="21600"/>
                </a:cubicBezTo>
                <a:cubicBezTo>
                  <a:pt x="19326" y="21600"/>
                  <a:pt x="20399" y="20525"/>
                  <a:pt x="20399" y="19200"/>
                </a:cubicBezTo>
                <a:cubicBezTo>
                  <a:pt x="20399" y="17874"/>
                  <a:pt x="19326" y="16800"/>
                  <a:pt x="17999" y="16800"/>
                </a:cubicBezTo>
                <a:cubicBezTo>
                  <a:pt x="16674" y="16800"/>
                  <a:pt x="15599" y="17874"/>
                  <a:pt x="15599" y="19200"/>
                </a:cubicBezTo>
                <a:close/>
                <a:moveTo>
                  <a:pt x="3599" y="19200"/>
                </a:moveTo>
                <a:cubicBezTo>
                  <a:pt x="3599" y="20525"/>
                  <a:pt x="4674" y="21600"/>
                  <a:pt x="6001" y="21600"/>
                </a:cubicBezTo>
                <a:cubicBezTo>
                  <a:pt x="7326" y="21600"/>
                  <a:pt x="8399" y="20525"/>
                  <a:pt x="8399" y="19200"/>
                </a:cubicBezTo>
                <a:cubicBezTo>
                  <a:pt x="8399" y="17874"/>
                  <a:pt x="7326" y="16800"/>
                  <a:pt x="6001" y="16800"/>
                </a:cubicBezTo>
                <a:cubicBezTo>
                  <a:pt x="4674" y="16800"/>
                  <a:pt x="3599" y="17874"/>
                  <a:pt x="3599" y="19200"/>
                </a:cubicBezTo>
                <a:close/>
              </a:path>
            </a:pathLst>
          </a:custGeom>
          <a:solidFill>
            <a:srgbClr val="21F2F6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kumimoji="0" sz="3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2010601030101010101" pitchFamily="2" charset="-128"/>
              <a:ea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63" name="稻壳儿_答辩小姐姐作品_9"/>
          <p:cNvSpPr/>
          <p:nvPr/>
        </p:nvSpPr>
        <p:spPr>
          <a:xfrm>
            <a:off x="1470205" y="3815080"/>
            <a:ext cx="1931035" cy="3813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algn="ctr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74" name="稻壳儿_答辩小姐姐作品_10"/>
          <p:cNvSpPr/>
          <p:nvPr/>
        </p:nvSpPr>
        <p:spPr>
          <a:xfrm>
            <a:off x="3891460" y="3815080"/>
            <a:ext cx="1972310" cy="383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75" name="稻壳儿_答辩小姐姐作品_11"/>
          <p:cNvSpPr/>
          <p:nvPr/>
        </p:nvSpPr>
        <p:spPr>
          <a:xfrm>
            <a:off x="6384470" y="3815080"/>
            <a:ext cx="1908175" cy="383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76" name="稻壳儿_答辩小姐姐作品_12"/>
          <p:cNvSpPr/>
          <p:nvPr/>
        </p:nvSpPr>
        <p:spPr>
          <a:xfrm>
            <a:off x="8855890" y="3815080"/>
            <a:ext cx="1924685" cy="383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77" name="稻壳儿_答辩小姐姐作品_13"/>
          <p:cNvSpPr/>
          <p:nvPr/>
        </p:nvSpPr>
        <p:spPr>
          <a:xfrm>
            <a:off x="1328206" y="4379769"/>
            <a:ext cx="9535588" cy="10992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此处添加详细文本描述，建议与标题相关并符合整体语言风格，语言描述此处添加详细文本描述，建议与标题相关并符合整体语言风格，语言描述此处添加详细文本描述，建议与标题相关并符合整体语言风格，语言描述语言描述此处添加详细文本描述</a:t>
            </a:r>
            <a:endParaRPr lang="en-US" altLang="zh-CN" sz="1200" kern="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方正黑体简体" panose="02010601030101010101" pitchFamily="2" charset="-128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19" name="稻壳儿_答辩小姐姐作品_14">
            <a:extLst>
              <a:ext uri="{FF2B5EF4-FFF2-40B4-BE49-F238E27FC236}">
                <a16:creationId xmlns:a16="http://schemas.microsoft.com/office/drawing/2014/main" id="{594D967A-1F1A-450D-8994-F070E53A7AE8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AB8F73-3814-4453-9467-9C25C6ED014B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工作计划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9603D80-086C-4EEF-91C8-766C05C2945D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E422E558-60A8-40FE-BE65-A4314110FE33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41C08254-7FA6-49FC-8C69-69A3047542B8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161C5457-F67D-4CBD-A929-A7D6B202983D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1102AC73-0428-4783-B8DC-628BC5B3D5C4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C968843-63DF-4FFD-A772-08ED26B0A53E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68" grpId="0" animBg="1"/>
      <p:bldP spid="69" grpId="0" animBg="1"/>
      <p:bldP spid="64" grpId="0" animBg="1"/>
      <p:bldP spid="70" grpId="0" animBg="1"/>
      <p:bldP spid="33" grpId="0" animBg="1"/>
      <p:bldP spid="71" grpId="0" animBg="1"/>
      <p:bldP spid="63" grpId="0"/>
      <p:bldP spid="74" grpId="0"/>
      <p:bldP spid="75" grpId="0"/>
      <p:bldP spid="76" grpId="0"/>
      <p:bldP spid="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答辩小姐姐作品_1"/>
          <p:cNvSpPr/>
          <p:nvPr/>
        </p:nvSpPr>
        <p:spPr>
          <a:xfrm rot="19531155">
            <a:off x="693890" y="2435520"/>
            <a:ext cx="4324683" cy="2152885"/>
          </a:xfrm>
          <a:custGeom>
            <a:avLst/>
            <a:gdLst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491452 w 4576757"/>
              <a:gd name="connsiteY2" fmla="*/ 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491452 w 4576757"/>
              <a:gd name="connsiteY5" fmla="*/ 2170610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491452 w 4576757"/>
              <a:gd name="connsiteY5" fmla="*/ 2170610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61746 w 4576757"/>
              <a:gd name="connsiteY4" fmla="*/ 1039792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61746 w 4576757"/>
              <a:gd name="connsiteY4" fmla="*/ 1039792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62494"/>
              <a:gd name="connsiteY0" fmla="*/ 1085305 h 2170610"/>
              <a:gd name="connsiteX1" fmla="*/ 1085305 w 4562494"/>
              <a:gd name="connsiteY1" fmla="*/ 0 h 2170610"/>
              <a:gd name="connsiteX2" fmla="*/ 3653330 w 4562494"/>
              <a:gd name="connsiteY2" fmla="*/ 277290 h 2170610"/>
              <a:gd name="connsiteX3" fmla="*/ 4562494 w 4562494"/>
              <a:gd name="connsiteY3" fmla="*/ 1126298 h 2170610"/>
              <a:gd name="connsiteX4" fmla="*/ 4561746 w 4562494"/>
              <a:gd name="connsiteY4" fmla="*/ 1039792 h 2170610"/>
              <a:gd name="connsiteX5" fmla="*/ 3509854 w 4562494"/>
              <a:gd name="connsiteY5" fmla="*/ 1876726 h 2170610"/>
              <a:gd name="connsiteX6" fmla="*/ 1085305 w 4562494"/>
              <a:gd name="connsiteY6" fmla="*/ 2170610 h 2170610"/>
              <a:gd name="connsiteX7" fmla="*/ 0 w 4562494"/>
              <a:gd name="connsiteY7" fmla="*/ 1085305 h 2170610"/>
              <a:gd name="connsiteX0" fmla="*/ 0 w 4561749"/>
              <a:gd name="connsiteY0" fmla="*/ 1085305 h 2170610"/>
              <a:gd name="connsiteX1" fmla="*/ 1085305 w 4561749"/>
              <a:gd name="connsiteY1" fmla="*/ 0 h 2170610"/>
              <a:gd name="connsiteX2" fmla="*/ 3653330 w 4561749"/>
              <a:gd name="connsiteY2" fmla="*/ 277290 h 2170610"/>
              <a:gd name="connsiteX3" fmla="*/ 4549592 w 4561749"/>
              <a:gd name="connsiteY3" fmla="*/ 1221275 h 2170610"/>
              <a:gd name="connsiteX4" fmla="*/ 4561746 w 4561749"/>
              <a:gd name="connsiteY4" fmla="*/ 1039792 h 2170610"/>
              <a:gd name="connsiteX5" fmla="*/ 3509854 w 4561749"/>
              <a:gd name="connsiteY5" fmla="*/ 1876726 h 2170610"/>
              <a:gd name="connsiteX6" fmla="*/ 1085305 w 4561749"/>
              <a:gd name="connsiteY6" fmla="*/ 2170610 h 2170610"/>
              <a:gd name="connsiteX7" fmla="*/ 0 w 4561749"/>
              <a:gd name="connsiteY7" fmla="*/ 1085305 h 2170610"/>
              <a:gd name="connsiteX0" fmla="*/ 0 w 4549592"/>
              <a:gd name="connsiteY0" fmla="*/ 1085305 h 2170610"/>
              <a:gd name="connsiteX1" fmla="*/ 1085305 w 4549592"/>
              <a:gd name="connsiteY1" fmla="*/ 0 h 2170610"/>
              <a:gd name="connsiteX2" fmla="*/ 3653330 w 4549592"/>
              <a:gd name="connsiteY2" fmla="*/ 277290 h 2170610"/>
              <a:gd name="connsiteX3" fmla="*/ 4549592 w 4549592"/>
              <a:gd name="connsiteY3" fmla="*/ 1221275 h 2170610"/>
              <a:gd name="connsiteX4" fmla="*/ 4512807 w 4549592"/>
              <a:gd name="connsiteY4" fmla="*/ 900005 h 2170610"/>
              <a:gd name="connsiteX5" fmla="*/ 3509854 w 4549592"/>
              <a:gd name="connsiteY5" fmla="*/ 1876726 h 2170610"/>
              <a:gd name="connsiteX6" fmla="*/ 1085305 w 4549592"/>
              <a:gd name="connsiteY6" fmla="*/ 2170610 h 2170610"/>
              <a:gd name="connsiteX7" fmla="*/ 0 w 4549592"/>
              <a:gd name="connsiteY7" fmla="*/ 1085305 h 2170610"/>
              <a:gd name="connsiteX0" fmla="*/ 0 w 4549592"/>
              <a:gd name="connsiteY0" fmla="*/ 1085305 h 2170610"/>
              <a:gd name="connsiteX1" fmla="*/ 1085305 w 4549592"/>
              <a:gd name="connsiteY1" fmla="*/ 0 h 2170610"/>
              <a:gd name="connsiteX2" fmla="*/ 3653330 w 4549592"/>
              <a:gd name="connsiteY2" fmla="*/ 277290 h 2170610"/>
              <a:gd name="connsiteX3" fmla="*/ 4549592 w 4549592"/>
              <a:gd name="connsiteY3" fmla="*/ 1221275 h 2170610"/>
              <a:gd name="connsiteX4" fmla="*/ 4485865 w 4549592"/>
              <a:gd name="connsiteY4" fmla="*/ 1234355 h 2170610"/>
              <a:gd name="connsiteX5" fmla="*/ 3509854 w 4549592"/>
              <a:gd name="connsiteY5" fmla="*/ 1876726 h 2170610"/>
              <a:gd name="connsiteX6" fmla="*/ 1085305 w 4549592"/>
              <a:gd name="connsiteY6" fmla="*/ 2170610 h 2170610"/>
              <a:gd name="connsiteX7" fmla="*/ 0 w 4549592"/>
              <a:gd name="connsiteY7" fmla="*/ 1085305 h 2170610"/>
              <a:gd name="connsiteX0" fmla="*/ 0 w 4485866"/>
              <a:gd name="connsiteY0" fmla="*/ 1085305 h 2170610"/>
              <a:gd name="connsiteX1" fmla="*/ 1085305 w 4485866"/>
              <a:gd name="connsiteY1" fmla="*/ 0 h 2170610"/>
              <a:gd name="connsiteX2" fmla="*/ 3653330 w 4485866"/>
              <a:gd name="connsiteY2" fmla="*/ 277290 h 2170610"/>
              <a:gd name="connsiteX3" fmla="*/ 4445218 w 4485866"/>
              <a:gd name="connsiteY3" fmla="*/ 949514 h 2170610"/>
              <a:gd name="connsiteX4" fmla="*/ 4485865 w 4485866"/>
              <a:gd name="connsiteY4" fmla="*/ 1234355 h 2170610"/>
              <a:gd name="connsiteX5" fmla="*/ 3509854 w 4485866"/>
              <a:gd name="connsiteY5" fmla="*/ 1876726 h 2170610"/>
              <a:gd name="connsiteX6" fmla="*/ 1085305 w 4485866"/>
              <a:gd name="connsiteY6" fmla="*/ 2170610 h 2170610"/>
              <a:gd name="connsiteX7" fmla="*/ 0 w 4485866"/>
              <a:gd name="connsiteY7" fmla="*/ 1085305 h 2170610"/>
              <a:gd name="connsiteX0" fmla="*/ 0 w 4485872"/>
              <a:gd name="connsiteY0" fmla="*/ 1085305 h 2170610"/>
              <a:gd name="connsiteX1" fmla="*/ 1085305 w 4485872"/>
              <a:gd name="connsiteY1" fmla="*/ 0 h 2170610"/>
              <a:gd name="connsiteX2" fmla="*/ 3653330 w 4485872"/>
              <a:gd name="connsiteY2" fmla="*/ 277290 h 2170610"/>
              <a:gd name="connsiteX3" fmla="*/ 4480330 w 4485872"/>
              <a:gd name="connsiteY3" fmla="*/ 939067 h 2170610"/>
              <a:gd name="connsiteX4" fmla="*/ 4485865 w 4485872"/>
              <a:gd name="connsiteY4" fmla="*/ 1234355 h 2170610"/>
              <a:gd name="connsiteX5" fmla="*/ 3509854 w 4485872"/>
              <a:gd name="connsiteY5" fmla="*/ 1876726 h 2170610"/>
              <a:gd name="connsiteX6" fmla="*/ 1085305 w 4485872"/>
              <a:gd name="connsiteY6" fmla="*/ 2170610 h 2170610"/>
              <a:gd name="connsiteX7" fmla="*/ 0 w 4485872"/>
              <a:gd name="connsiteY7" fmla="*/ 1085305 h 2170610"/>
              <a:gd name="connsiteX0" fmla="*/ 0 w 4499516"/>
              <a:gd name="connsiteY0" fmla="*/ 1085305 h 2170610"/>
              <a:gd name="connsiteX1" fmla="*/ 1085305 w 4499516"/>
              <a:gd name="connsiteY1" fmla="*/ 0 h 2170610"/>
              <a:gd name="connsiteX2" fmla="*/ 3653330 w 4499516"/>
              <a:gd name="connsiteY2" fmla="*/ 277290 h 2170610"/>
              <a:gd name="connsiteX3" fmla="*/ 4480330 w 4499516"/>
              <a:gd name="connsiteY3" fmla="*/ 939067 h 2170610"/>
              <a:gd name="connsiteX4" fmla="*/ 4499514 w 4499516"/>
              <a:gd name="connsiteY4" fmla="*/ 1225885 h 2170610"/>
              <a:gd name="connsiteX5" fmla="*/ 3509854 w 4499516"/>
              <a:gd name="connsiteY5" fmla="*/ 1876726 h 2170610"/>
              <a:gd name="connsiteX6" fmla="*/ 1085305 w 4499516"/>
              <a:gd name="connsiteY6" fmla="*/ 2170610 h 2170610"/>
              <a:gd name="connsiteX7" fmla="*/ 0 w 4499516"/>
              <a:gd name="connsiteY7" fmla="*/ 1085305 h 2170610"/>
              <a:gd name="connsiteX0" fmla="*/ 0 w 4499516"/>
              <a:gd name="connsiteY0" fmla="*/ 1085305 h 2170610"/>
              <a:gd name="connsiteX1" fmla="*/ 1085305 w 4499516"/>
              <a:gd name="connsiteY1" fmla="*/ 0 h 2170610"/>
              <a:gd name="connsiteX2" fmla="*/ 3653330 w 4499516"/>
              <a:gd name="connsiteY2" fmla="*/ 277290 h 2170610"/>
              <a:gd name="connsiteX3" fmla="*/ 4480330 w 4499516"/>
              <a:gd name="connsiteY3" fmla="*/ 939067 h 2170610"/>
              <a:gd name="connsiteX4" fmla="*/ 4499514 w 4499516"/>
              <a:gd name="connsiteY4" fmla="*/ 1225885 h 2170610"/>
              <a:gd name="connsiteX5" fmla="*/ 3509854 w 4499516"/>
              <a:gd name="connsiteY5" fmla="*/ 1876726 h 2170610"/>
              <a:gd name="connsiteX6" fmla="*/ 1085305 w 4499516"/>
              <a:gd name="connsiteY6" fmla="*/ 2170610 h 2170610"/>
              <a:gd name="connsiteX7" fmla="*/ 0 w 4499516"/>
              <a:gd name="connsiteY7" fmla="*/ 1085305 h 2170610"/>
              <a:gd name="connsiteX0" fmla="*/ 0 w 4499695"/>
              <a:gd name="connsiteY0" fmla="*/ 1085305 h 2170610"/>
              <a:gd name="connsiteX1" fmla="*/ 1085305 w 4499695"/>
              <a:gd name="connsiteY1" fmla="*/ 0 h 2170610"/>
              <a:gd name="connsiteX2" fmla="*/ 3653330 w 4499695"/>
              <a:gd name="connsiteY2" fmla="*/ 277290 h 2170610"/>
              <a:gd name="connsiteX3" fmla="*/ 4480330 w 4499695"/>
              <a:gd name="connsiteY3" fmla="*/ 939067 h 2170610"/>
              <a:gd name="connsiteX4" fmla="*/ 4499693 w 4499695"/>
              <a:gd name="connsiteY4" fmla="*/ 1384590 h 2170610"/>
              <a:gd name="connsiteX5" fmla="*/ 3509854 w 4499695"/>
              <a:gd name="connsiteY5" fmla="*/ 1876726 h 2170610"/>
              <a:gd name="connsiteX6" fmla="*/ 1085305 w 4499695"/>
              <a:gd name="connsiteY6" fmla="*/ 2170610 h 2170610"/>
              <a:gd name="connsiteX7" fmla="*/ 0 w 4499695"/>
              <a:gd name="connsiteY7" fmla="*/ 1085305 h 2170610"/>
              <a:gd name="connsiteX0" fmla="*/ 0 w 4499695"/>
              <a:gd name="connsiteY0" fmla="*/ 1085305 h 2170610"/>
              <a:gd name="connsiteX1" fmla="*/ 1085305 w 4499695"/>
              <a:gd name="connsiteY1" fmla="*/ 0 h 2170610"/>
              <a:gd name="connsiteX2" fmla="*/ 3653330 w 4499695"/>
              <a:gd name="connsiteY2" fmla="*/ 277290 h 2170610"/>
              <a:gd name="connsiteX3" fmla="*/ 4480330 w 4499695"/>
              <a:gd name="connsiteY3" fmla="*/ 939067 h 2170610"/>
              <a:gd name="connsiteX4" fmla="*/ 4499693 w 4499695"/>
              <a:gd name="connsiteY4" fmla="*/ 1384590 h 2170610"/>
              <a:gd name="connsiteX5" fmla="*/ 3509854 w 4499695"/>
              <a:gd name="connsiteY5" fmla="*/ 1876726 h 2170610"/>
              <a:gd name="connsiteX6" fmla="*/ 1085305 w 4499695"/>
              <a:gd name="connsiteY6" fmla="*/ 2170610 h 2170610"/>
              <a:gd name="connsiteX7" fmla="*/ 0 w 4499695"/>
              <a:gd name="connsiteY7" fmla="*/ 1085305 h 2170610"/>
              <a:gd name="connsiteX0" fmla="*/ 0 w 4508957"/>
              <a:gd name="connsiteY0" fmla="*/ 1085305 h 2170610"/>
              <a:gd name="connsiteX1" fmla="*/ 1085305 w 4508957"/>
              <a:gd name="connsiteY1" fmla="*/ 0 h 2170610"/>
              <a:gd name="connsiteX2" fmla="*/ 3653330 w 4508957"/>
              <a:gd name="connsiteY2" fmla="*/ 277290 h 2170610"/>
              <a:gd name="connsiteX3" fmla="*/ 4480330 w 4508957"/>
              <a:gd name="connsiteY3" fmla="*/ 939067 h 2170610"/>
              <a:gd name="connsiteX4" fmla="*/ 4508956 w 4508957"/>
              <a:gd name="connsiteY4" fmla="*/ 1524421 h 2170610"/>
              <a:gd name="connsiteX5" fmla="*/ 3509854 w 4508957"/>
              <a:gd name="connsiteY5" fmla="*/ 1876726 h 2170610"/>
              <a:gd name="connsiteX6" fmla="*/ 1085305 w 4508957"/>
              <a:gd name="connsiteY6" fmla="*/ 2170610 h 2170610"/>
              <a:gd name="connsiteX7" fmla="*/ 0 w 4508957"/>
              <a:gd name="connsiteY7" fmla="*/ 1085305 h 2170610"/>
              <a:gd name="connsiteX0" fmla="*/ 0 w 4480330"/>
              <a:gd name="connsiteY0" fmla="*/ 1085305 h 2170610"/>
              <a:gd name="connsiteX1" fmla="*/ 1085305 w 4480330"/>
              <a:gd name="connsiteY1" fmla="*/ 0 h 2170610"/>
              <a:gd name="connsiteX2" fmla="*/ 3653330 w 4480330"/>
              <a:gd name="connsiteY2" fmla="*/ 277290 h 2170610"/>
              <a:gd name="connsiteX3" fmla="*/ 4480330 w 4480330"/>
              <a:gd name="connsiteY3" fmla="*/ 939067 h 2170610"/>
              <a:gd name="connsiteX4" fmla="*/ 3509854 w 4480330"/>
              <a:gd name="connsiteY4" fmla="*/ 1876726 h 2170610"/>
              <a:gd name="connsiteX5" fmla="*/ 1085305 w 4480330"/>
              <a:gd name="connsiteY5" fmla="*/ 2170610 h 2170610"/>
              <a:gd name="connsiteX6" fmla="*/ 0 w 4480330"/>
              <a:gd name="connsiteY6" fmla="*/ 1085305 h 2170610"/>
              <a:gd name="connsiteX0" fmla="*/ 0 w 4514393"/>
              <a:gd name="connsiteY0" fmla="*/ 1085305 h 2170610"/>
              <a:gd name="connsiteX1" fmla="*/ 1085305 w 4514393"/>
              <a:gd name="connsiteY1" fmla="*/ 0 h 2170610"/>
              <a:gd name="connsiteX2" fmla="*/ 3653330 w 4514393"/>
              <a:gd name="connsiteY2" fmla="*/ 277290 h 2170610"/>
              <a:gd name="connsiteX3" fmla="*/ 4514393 w 4514393"/>
              <a:gd name="connsiteY3" fmla="*/ 1152369 h 2170610"/>
              <a:gd name="connsiteX4" fmla="*/ 3509854 w 4514393"/>
              <a:gd name="connsiteY4" fmla="*/ 1876726 h 2170610"/>
              <a:gd name="connsiteX5" fmla="*/ 1085305 w 4514393"/>
              <a:gd name="connsiteY5" fmla="*/ 2170610 h 2170610"/>
              <a:gd name="connsiteX6" fmla="*/ 0 w 4514393"/>
              <a:gd name="connsiteY6" fmla="*/ 1085305 h 2170610"/>
              <a:gd name="connsiteX0" fmla="*/ 0 w 4514393"/>
              <a:gd name="connsiteY0" fmla="*/ 1085305 h 2170610"/>
              <a:gd name="connsiteX1" fmla="*/ 1085305 w 4514393"/>
              <a:gd name="connsiteY1" fmla="*/ 0 h 2170610"/>
              <a:gd name="connsiteX2" fmla="*/ 3653330 w 4514393"/>
              <a:gd name="connsiteY2" fmla="*/ 277290 h 2170610"/>
              <a:gd name="connsiteX3" fmla="*/ 4514393 w 4514393"/>
              <a:gd name="connsiteY3" fmla="*/ 1152369 h 2170610"/>
              <a:gd name="connsiteX4" fmla="*/ 3509854 w 4514393"/>
              <a:gd name="connsiteY4" fmla="*/ 1876726 h 2170610"/>
              <a:gd name="connsiteX5" fmla="*/ 1085305 w 4514393"/>
              <a:gd name="connsiteY5" fmla="*/ 2170610 h 2170610"/>
              <a:gd name="connsiteX6" fmla="*/ 0 w 4514393"/>
              <a:gd name="connsiteY6" fmla="*/ 1085305 h 2170610"/>
              <a:gd name="connsiteX0" fmla="*/ 0 w 4514782"/>
              <a:gd name="connsiteY0" fmla="*/ 1085305 h 2170610"/>
              <a:gd name="connsiteX1" fmla="*/ 1085305 w 4514782"/>
              <a:gd name="connsiteY1" fmla="*/ 0 h 2170610"/>
              <a:gd name="connsiteX2" fmla="*/ 3653330 w 4514782"/>
              <a:gd name="connsiteY2" fmla="*/ 277290 h 2170610"/>
              <a:gd name="connsiteX3" fmla="*/ 4514393 w 4514782"/>
              <a:gd name="connsiteY3" fmla="*/ 1152369 h 2170610"/>
              <a:gd name="connsiteX4" fmla="*/ 3509854 w 4514782"/>
              <a:gd name="connsiteY4" fmla="*/ 1876726 h 2170610"/>
              <a:gd name="connsiteX5" fmla="*/ 1085305 w 4514782"/>
              <a:gd name="connsiteY5" fmla="*/ 2170610 h 2170610"/>
              <a:gd name="connsiteX6" fmla="*/ 0 w 4514782"/>
              <a:gd name="connsiteY6" fmla="*/ 1085305 h 2170610"/>
              <a:gd name="connsiteX0" fmla="*/ 0 w 4515203"/>
              <a:gd name="connsiteY0" fmla="*/ 1085305 h 2170610"/>
              <a:gd name="connsiteX1" fmla="*/ 1085305 w 4515203"/>
              <a:gd name="connsiteY1" fmla="*/ 0 h 2170610"/>
              <a:gd name="connsiteX2" fmla="*/ 3653330 w 4515203"/>
              <a:gd name="connsiteY2" fmla="*/ 277290 h 2170610"/>
              <a:gd name="connsiteX3" fmla="*/ 4514393 w 4515203"/>
              <a:gd name="connsiteY3" fmla="*/ 1152369 h 2170610"/>
              <a:gd name="connsiteX4" fmla="*/ 3509854 w 4515203"/>
              <a:gd name="connsiteY4" fmla="*/ 1876726 h 2170610"/>
              <a:gd name="connsiteX5" fmla="*/ 1085305 w 4515203"/>
              <a:gd name="connsiteY5" fmla="*/ 2170610 h 2170610"/>
              <a:gd name="connsiteX6" fmla="*/ 0 w 4515203"/>
              <a:gd name="connsiteY6" fmla="*/ 1085305 h 2170610"/>
              <a:gd name="connsiteX0" fmla="*/ 0 w 4517084"/>
              <a:gd name="connsiteY0" fmla="*/ 1085305 h 2170610"/>
              <a:gd name="connsiteX1" fmla="*/ 1085305 w 4517084"/>
              <a:gd name="connsiteY1" fmla="*/ 0 h 2170610"/>
              <a:gd name="connsiteX2" fmla="*/ 3653330 w 4517084"/>
              <a:gd name="connsiteY2" fmla="*/ 277290 h 2170610"/>
              <a:gd name="connsiteX3" fmla="*/ 4516279 w 4517084"/>
              <a:gd name="connsiteY3" fmla="*/ 1094480 h 2170610"/>
              <a:gd name="connsiteX4" fmla="*/ 3509854 w 4517084"/>
              <a:gd name="connsiteY4" fmla="*/ 1876726 h 2170610"/>
              <a:gd name="connsiteX5" fmla="*/ 1085305 w 4517084"/>
              <a:gd name="connsiteY5" fmla="*/ 2170610 h 2170610"/>
              <a:gd name="connsiteX6" fmla="*/ 0 w 4517084"/>
              <a:gd name="connsiteY6" fmla="*/ 1085305 h 2170610"/>
              <a:gd name="connsiteX0" fmla="*/ 0 w 4516614"/>
              <a:gd name="connsiteY0" fmla="*/ 1085305 h 2170610"/>
              <a:gd name="connsiteX1" fmla="*/ 1085305 w 4516614"/>
              <a:gd name="connsiteY1" fmla="*/ 0 h 2170610"/>
              <a:gd name="connsiteX2" fmla="*/ 3653330 w 4516614"/>
              <a:gd name="connsiteY2" fmla="*/ 277290 h 2170610"/>
              <a:gd name="connsiteX3" fmla="*/ 4516279 w 4516614"/>
              <a:gd name="connsiteY3" fmla="*/ 1094480 h 2170610"/>
              <a:gd name="connsiteX4" fmla="*/ 3509854 w 4516614"/>
              <a:gd name="connsiteY4" fmla="*/ 1876726 h 2170610"/>
              <a:gd name="connsiteX5" fmla="*/ 1085305 w 4516614"/>
              <a:gd name="connsiteY5" fmla="*/ 2170610 h 2170610"/>
              <a:gd name="connsiteX6" fmla="*/ 0 w 4516614"/>
              <a:gd name="connsiteY6" fmla="*/ 1085305 h 2170610"/>
              <a:gd name="connsiteX0" fmla="*/ 0 w 4516614"/>
              <a:gd name="connsiteY0" fmla="*/ 1085305 h 2170610"/>
              <a:gd name="connsiteX1" fmla="*/ 1085305 w 4516614"/>
              <a:gd name="connsiteY1" fmla="*/ 0 h 2170610"/>
              <a:gd name="connsiteX2" fmla="*/ 3653330 w 4516614"/>
              <a:gd name="connsiteY2" fmla="*/ 277290 h 2170610"/>
              <a:gd name="connsiteX3" fmla="*/ 4516279 w 4516614"/>
              <a:gd name="connsiteY3" fmla="*/ 1094480 h 2170610"/>
              <a:gd name="connsiteX4" fmla="*/ 3509854 w 4516614"/>
              <a:gd name="connsiteY4" fmla="*/ 1876726 h 2170610"/>
              <a:gd name="connsiteX5" fmla="*/ 1085305 w 4516614"/>
              <a:gd name="connsiteY5" fmla="*/ 2170610 h 2170610"/>
              <a:gd name="connsiteX6" fmla="*/ 0 w 4516614"/>
              <a:gd name="connsiteY6" fmla="*/ 1085305 h 2170610"/>
              <a:gd name="connsiteX0" fmla="*/ 0 w 4516649"/>
              <a:gd name="connsiteY0" fmla="*/ 1085305 h 2170610"/>
              <a:gd name="connsiteX1" fmla="*/ 1085305 w 4516649"/>
              <a:gd name="connsiteY1" fmla="*/ 0 h 2170610"/>
              <a:gd name="connsiteX2" fmla="*/ 3653330 w 4516649"/>
              <a:gd name="connsiteY2" fmla="*/ 277290 h 2170610"/>
              <a:gd name="connsiteX3" fmla="*/ 4516279 w 4516649"/>
              <a:gd name="connsiteY3" fmla="*/ 1094480 h 2170610"/>
              <a:gd name="connsiteX4" fmla="*/ 3509854 w 4516649"/>
              <a:gd name="connsiteY4" fmla="*/ 1876726 h 2170610"/>
              <a:gd name="connsiteX5" fmla="*/ 1085305 w 4516649"/>
              <a:gd name="connsiteY5" fmla="*/ 2170610 h 2170610"/>
              <a:gd name="connsiteX6" fmla="*/ 0 w 4516649"/>
              <a:gd name="connsiteY6" fmla="*/ 1085305 h 2170610"/>
              <a:gd name="connsiteX0" fmla="*/ 0 w 4516649"/>
              <a:gd name="connsiteY0" fmla="*/ 1085305 h 2170610"/>
              <a:gd name="connsiteX1" fmla="*/ 1085305 w 4516649"/>
              <a:gd name="connsiteY1" fmla="*/ 0 h 2170610"/>
              <a:gd name="connsiteX2" fmla="*/ 3653330 w 4516649"/>
              <a:gd name="connsiteY2" fmla="*/ 277290 h 2170610"/>
              <a:gd name="connsiteX3" fmla="*/ 4516279 w 4516649"/>
              <a:gd name="connsiteY3" fmla="*/ 1094480 h 2170610"/>
              <a:gd name="connsiteX4" fmla="*/ 3509854 w 4516649"/>
              <a:gd name="connsiteY4" fmla="*/ 1876726 h 2170610"/>
              <a:gd name="connsiteX5" fmla="*/ 1085305 w 4516649"/>
              <a:gd name="connsiteY5" fmla="*/ 2170610 h 2170610"/>
              <a:gd name="connsiteX6" fmla="*/ 0 w 4516649"/>
              <a:gd name="connsiteY6" fmla="*/ 1085305 h 2170610"/>
              <a:gd name="connsiteX0" fmla="*/ 0 w 4515424"/>
              <a:gd name="connsiteY0" fmla="*/ 1085305 h 2170610"/>
              <a:gd name="connsiteX1" fmla="*/ 1085305 w 4515424"/>
              <a:gd name="connsiteY1" fmla="*/ 0 h 2170610"/>
              <a:gd name="connsiteX2" fmla="*/ 3653330 w 4515424"/>
              <a:gd name="connsiteY2" fmla="*/ 277290 h 2170610"/>
              <a:gd name="connsiteX3" fmla="*/ 4515052 w 4515424"/>
              <a:gd name="connsiteY3" fmla="*/ 1159525 h 2170610"/>
              <a:gd name="connsiteX4" fmla="*/ 3509854 w 4515424"/>
              <a:gd name="connsiteY4" fmla="*/ 1876726 h 2170610"/>
              <a:gd name="connsiteX5" fmla="*/ 1085305 w 4515424"/>
              <a:gd name="connsiteY5" fmla="*/ 2170610 h 2170610"/>
              <a:gd name="connsiteX6" fmla="*/ 0 w 4515424"/>
              <a:gd name="connsiteY6" fmla="*/ 1085305 h 2170610"/>
              <a:gd name="connsiteX0" fmla="*/ 0 w 4519730"/>
              <a:gd name="connsiteY0" fmla="*/ 1085305 h 2170610"/>
              <a:gd name="connsiteX1" fmla="*/ 1085305 w 4519730"/>
              <a:gd name="connsiteY1" fmla="*/ 0 h 2170610"/>
              <a:gd name="connsiteX2" fmla="*/ 3653330 w 4519730"/>
              <a:gd name="connsiteY2" fmla="*/ 277290 h 2170610"/>
              <a:gd name="connsiteX3" fmla="*/ 4515052 w 4519730"/>
              <a:gd name="connsiteY3" fmla="*/ 1159525 h 2170610"/>
              <a:gd name="connsiteX4" fmla="*/ 3509854 w 4519730"/>
              <a:gd name="connsiteY4" fmla="*/ 1876726 h 2170610"/>
              <a:gd name="connsiteX5" fmla="*/ 1085305 w 4519730"/>
              <a:gd name="connsiteY5" fmla="*/ 2170610 h 2170610"/>
              <a:gd name="connsiteX6" fmla="*/ 0 w 4519730"/>
              <a:gd name="connsiteY6" fmla="*/ 1085305 h 2170610"/>
              <a:gd name="connsiteX0" fmla="*/ 0 w 4519730"/>
              <a:gd name="connsiteY0" fmla="*/ 1085305 h 2170610"/>
              <a:gd name="connsiteX1" fmla="*/ 1085305 w 4519730"/>
              <a:gd name="connsiteY1" fmla="*/ 0 h 2170610"/>
              <a:gd name="connsiteX2" fmla="*/ 3653330 w 4519730"/>
              <a:gd name="connsiteY2" fmla="*/ 277290 h 2170610"/>
              <a:gd name="connsiteX3" fmla="*/ 4515052 w 4519730"/>
              <a:gd name="connsiteY3" fmla="*/ 1159525 h 2170610"/>
              <a:gd name="connsiteX4" fmla="*/ 3509854 w 4519730"/>
              <a:gd name="connsiteY4" fmla="*/ 1876726 h 2170610"/>
              <a:gd name="connsiteX5" fmla="*/ 1085305 w 4519730"/>
              <a:gd name="connsiteY5" fmla="*/ 2170610 h 2170610"/>
              <a:gd name="connsiteX6" fmla="*/ 0 w 4519730"/>
              <a:gd name="connsiteY6" fmla="*/ 1085305 h 2170610"/>
              <a:gd name="connsiteX0" fmla="*/ 0 w 4515318"/>
              <a:gd name="connsiteY0" fmla="*/ 1085305 h 2170610"/>
              <a:gd name="connsiteX1" fmla="*/ 1085305 w 4515318"/>
              <a:gd name="connsiteY1" fmla="*/ 0 h 2170610"/>
              <a:gd name="connsiteX2" fmla="*/ 3653330 w 4515318"/>
              <a:gd name="connsiteY2" fmla="*/ 277290 h 2170610"/>
              <a:gd name="connsiteX3" fmla="*/ 4515052 w 4515318"/>
              <a:gd name="connsiteY3" fmla="*/ 1159525 h 2170610"/>
              <a:gd name="connsiteX4" fmla="*/ 3596360 w 4515318"/>
              <a:gd name="connsiteY4" fmla="*/ 1875978 h 2170610"/>
              <a:gd name="connsiteX5" fmla="*/ 1085305 w 4515318"/>
              <a:gd name="connsiteY5" fmla="*/ 2170610 h 2170610"/>
              <a:gd name="connsiteX6" fmla="*/ 0 w 4515318"/>
              <a:gd name="connsiteY6" fmla="*/ 1085305 h 2170610"/>
              <a:gd name="connsiteX0" fmla="*/ 0 w 4515318"/>
              <a:gd name="connsiteY0" fmla="*/ 1085305 h 2170610"/>
              <a:gd name="connsiteX1" fmla="*/ 1085305 w 4515318"/>
              <a:gd name="connsiteY1" fmla="*/ 0 h 2170610"/>
              <a:gd name="connsiteX2" fmla="*/ 3653330 w 4515318"/>
              <a:gd name="connsiteY2" fmla="*/ 277290 h 2170610"/>
              <a:gd name="connsiteX3" fmla="*/ 4515052 w 4515318"/>
              <a:gd name="connsiteY3" fmla="*/ 1159525 h 2170610"/>
              <a:gd name="connsiteX4" fmla="*/ 3596360 w 4515318"/>
              <a:gd name="connsiteY4" fmla="*/ 1875978 h 2170610"/>
              <a:gd name="connsiteX5" fmla="*/ 1085305 w 4515318"/>
              <a:gd name="connsiteY5" fmla="*/ 2170610 h 2170610"/>
              <a:gd name="connsiteX6" fmla="*/ 0 w 4515318"/>
              <a:gd name="connsiteY6" fmla="*/ 1085305 h 2170610"/>
              <a:gd name="connsiteX0" fmla="*/ 0 w 4515673"/>
              <a:gd name="connsiteY0" fmla="*/ 1085305 h 2170610"/>
              <a:gd name="connsiteX1" fmla="*/ 1085305 w 4515673"/>
              <a:gd name="connsiteY1" fmla="*/ 0 h 2170610"/>
              <a:gd name="connsiteX2" fmla="*/ 3653330 w 4515673"/>
              <a:gd name="connsiteY2" fmla="*/ 277290 h 2170610"/>
              <a:gd name="connsiteX3" fmla="*/ 4515052 w 4515673"/>
              <a:gd name="connsiteY3" fmla="*/ 1159525 h 2170610"/>
              <a:gd name="connsiteX4" fmla="*/ 3596360 w 4515673"/>
              <a:gd name="connsiteY4" fmla="*/ 1875978 h 2170610"/>
              <a:gd name="connsiteX5" fmla="*/ 1085305 w 4515673"/>
              <a:gd name="connsiteY5" fmla="*/ 2170610 h 2170610"/>
              <a:gd name="connsiteX6" fmla="*/ 0 w 4515673"/>
              <a:gd name="connsiteY6" fmla="*/ 1085305 h 2170610"/>
              <a:gd name="connsiteX0" fmla="*/ 0 w 4518414"/>
              <a:gd name="connsiteY0" fmla="*/ 1085305 h 2170610"/>
              <a:gd name="connsiteX1" fmla="*/ 1085305 w 4518414"/>
              <a:gd name="connsiteY1" fmla="*/ 0 h 2170610"/>
              <a:gd name="connsiteX2" fmla="*/ 3653330 w 4518414"/>
              <a:gd name="connsiteY2" fmla="*/ 277290 h 2170610"/>
              <a:gd name="connsiteX3" fmla="*/ 4515052 w 4518414"/>
              <a:gd name="connsiteY3" fmla="*/ 1159525 h 2170610"/>
              <a:gd name="connsiteX4" fmla="*/ 3596360 w 4518414"/>
              <a:gd name="connsiteY4" fmla="*/ 1875978 h 2170610"/>
              <a:gd name="connsiteX5" fmla="*/ 1085305 w 4518414"/>
              <a:gd name="connsiteY5" fmla="*/ 2170610 h 2170610"/>
              <a:gd name="connsiteX6" fmla="*/ 0 w 4518414"/>
              <a:gd name="connsiteY6" fmla="*/ 1085305 h 2170610"/>
              <a:gd name="connsiteX0" fmla="*/ 0 w 4515442"/>
              <a:gd name="connsiteY0" fmla="*/ 1085305 h 2170610"/>
              <a:gd name="connsiteX1" fmla="*/ 1085305 w 4515442"/>
              <a:gd name="connsiteY1" fmla="*/ 0 h 2170610"/>
              <a:gd name="connsiteX2" fmla="*/ 3653330 w 4515442"/>
              <a:gd name="connsiteY2" fmla="*/ 277290 h 2170610"/>
              <a:gd name="connsiteX3" fmla="*/ 4515052 w 4515442"/>
              <a:gd name="connsiteY3" fmla="*/ 1159525 h 2170610"/>
              <a:gd name="connsiteX4" fmla="*/ 3609396 w 4515442"/>
              <a:gd name="connsiteY4" fmla="*/ 1900029 h 2170610"/>
              <a:gd name="connsiteX5" fmla="*/ 1085305 w 4515442"/>
              <a:gd name="connsiteY5" fmla="*/ 2170610 h 2170610"/>
              <a:gd name="connsiteX6" fmla="*/ 0 w 4515442"/>
              <a:gd name="connsiteY6" fmla="*/ 1085305 h 2170610"/>
              <a:gd name="connsiteX0" fmla="*/ 0 w 4515442"/>
              <a:gd name="connsiteY0" fmla="*/ 1085305 h 2170610"/>
              <a:gd name="connsiteX1" fmla="*/ 1085305 w 4515442"/>
              <a:gd name="connsiteY1" fmla="*/ 0 h 2170610"/>
              <a:gd name="connsiteX2" fmla="*/ 3653330 w 4515442"/>
              <a:gd name="connsiteY2" fmla="*/ 277290 h 2170610"/>
              <a:gd name="connsiteX3" fmla="*/ 4515052 w 4515442"/>
              <a:gd name="connsiteY3" fmla="*/ 1159525 h 2170610"/>
              <a:gd name="connsiteX4" fmla="*/ 3609396 w 4515442"/>
              <a:gd name="connsiteY4" fmla="*/ 1900029 h 2170610"/>
              <a:gd name="connsiteX5" fmla="*/ 1085305 w 4515442"/>
              <a:gd name="connsiteY5" fmla="*/ 2170610 h 2170610"/>
              <a:gd name="connsiteX6" fmla="*/ 0 w 4515442"/>
              <a:gd name="connsiteY6" fmla="*/ 1085305 h 2170610"/>
              <a:gd name="connsiteX0" fmla="*/ 0 w 4515258"/>
              <a:gd name="connsiteY0" fmla="*/ 1085305 h 2170610"/>
              <a:gd name="connsiteX1" fmla="*/ 1085305 w 4515258"/>
              <a:gd name="connsiteY1" fmla="*/ 0 h 2170610"/>
              <a:gd name="connsiteX2" fmla="*/ 3653330 w 4515258"/>
              <a:gd name="connsiteY2" fmla="*/ 277290 h 2170610"/>
              <a:gd name="connsiteX3" fmla="*/ 4515052 w 4515258"/>
              <a:gd name="connsiteY3" fmla="*/ 1159525 h 2170610"/>
              <a:gd name="connsiteX4" fmla="*/ 3609396 w 4515258"/>
              <a:gd name="connsiteY4" fmla="*/ 1900029 h 2170610"/>
              <a:gd name="connsiteX5" fmla="*/ 1085305 w 4515258"/>
              <a:gd name="connsiteY5" fmla="*/ 2170610 h 2170610"/>
              <a:gd name="connsiteX6" fmla="*/ 0 w 4515258"/>
              <a:gd name="connsiteY6" fmla="*/ 1085305 h 2170610"/>
              <a:gd name="connsiteX0" fmla="*/ 0 w 4515322"/>
              <a:gd name="connsiteY0" fmla="*/ 1085305 h 2170610"/>
              <a:gd name="connsiteX1" fmla="*/ 1085305 w 4515322"/>
              <a:gd name="connsiteY1" fmla="*/ 0 h 2170610"/>
              <a:gd name="connsiteX2" fmla="*/ 3653330 w 4515322"/>
              <a:gd name="connsiteY2" fmla="*/ 277290 h 2170610"/>
              <a:gd name="connsiteX3" fmla="*/ 4515052 w 4515322"/>
              <a:gd name="connsiteY3" fmla="*/ 1159525 h 2170610"/>
              <a:gd name="connsiteX4" fmla="*/ 3699808 w 4515322"/>
              <a:gd name="connsiteY4" fmla="*/ 1902529 h 2170610"/>
              <a:gd name="connsiteX5" fmla="*/ 1085305 w 4515322"/>
              <a:gd name="connsiteY5" fmla="*/ 2170610 h 2170610"/>
              <a:gd name="connsiteX6" fmla="*/ 0 w 4515322"/>
              <a:gd name="connsiteY6" fmla="*/ 1085305 h 2170610"/>
              <a:gd name="connsiteX0" fmla="*/ 0 w 4515166"/>
              <a:gd name="connsiteY0" fmla="*/ 1085305 h 2170610"/>
              <a:gd name="connsiteX1" fmla="*/ 1085305 w 4515166"/>
              <a:gd name="connsiteY1" fmla="*/ 0 h 2170610"/>
              <a:gd name="connsiteX2" fmla="*/ 3653330 w 4515166"/>
              <a:gd name="connsiteY2" fmla="*/ 277290 h 2170610"/>
              <a:gd name="connsiteX3" fmla="*/ 4515052 w 4515166"/>
              <a:gd name="connsiteY3" fmla="*/ 1159525 h 2170610"/>
              <a:gd name="connsiteX4" fmla="*/ 3699808 w 4515166"/>
              <a:gd name="connsiteY4" fmla="*/ 1902529 h 2170610"/>
              <a:gd name="connsiteX5" fmla="*/ 1085305 w 4515166"/>
              <a:gd name="connsiteY5" fmla="*/ 2170610 h 2170610"/>
              <a:gd name="connsiteX6" fmla="*/ 0 w 4515166"/>
              <a:gd name="connsiteY6" fmla="*/ 1085305 h 2170610"/>
              <a:gd name="connsiteX0" fmla="*/ 0 w 4515166"/>
              <a:gd name="connsiteY0" fmla="*/ 1085305 h 2170610"/>
              <a:gd name="connsiteX1" fmla="*/ 1085305 w 4515166"/>
              <a:gd name="connsiteY1" fmla="*/ 0 h 2170610"/>
              <a:gd name="connsiteX2" fmla="*/ 3653330 w 4515166"/>
              <a:gd name="connsiteY2" fmla="*/ 277290 h 2170610"/>
              <a:gd name="connsiteX3" fmla="*/ 4515052 w 4515166"/>
              <a:gd name="connsiteY3" fmla="*/ 1159525 h 2170610"/>
              <a:gd name="connsiteX4" fmla="*/ 3699808 w 4515166"/>
              <a:gd name="connsiteY4" fmla="*/ 1902529 h 2170610"/>
              <a:gd name="connsiteX5" fmla="*/ 1085305 w 4515166"/>
              <a:gd name="connsiteY5" fmla="*/ 2170610 h 2170610"/>
              <a:gd name="connsiteX6" fmla="*/ 0 w 4515166"/>
              <a:gd name="connsiteY6" fmla="*/ 1085305 h 2170610"/>
              <a:gd name="connsiteX0" fmla="*/ 0 w 4517575"/>
              <a:gd name="connsiteY0" fmla="*/ 1085305 h 2170610"/>
              <a:gd name="connsiteX1" fmla="*/ 1085305 w 4517575"/>
              <a:gd name="connsiteY1" fmla="*/ 0 h 2170610"/>
              <a:gd name="connsiteX2" fmla="*/ 3653330 w 4517575"/>
              <a:gd name="connsiteY2" fmla="*/ 277290 h 2170610"/>
              <a:gd name="connsiteX3" fmla="*/ 4515052 w 4517575"/>
              <a:gd name="connsiteY3" fmla="*/ 1159525 h 2170610"/>
              <a:gd name="connsiteX4" fmla="*/ 3699808 w 4517575"/>
              <a:gd name="connsiteY4" fmla="*/ 1902529 h 2170610"/>
              <a:gd name="connsiteX5" fmla="*/ 1085305 w 4517575"/>
              <a:gd name="connsiteY5" fmla="*/ 2170610 h 2170610"/>
              <a:gd name="connsiteX6" fmla="*/ 0 w 4517575"/>
              <a:gd name="connsiteY6" fmla="*/ 1085305 h 2170610"/>
              <a:gd name="connsiteX0" fmla="*/ 0 w 4515158"/>
              <a:gd name="connsiteY0" fmla="*/ 1085305 h 2170610"/>
              <a:gd name="connsiteX1" fmla="*/ 1085305 w 4515158"/>
              <a:gd name="connsiteY1" fmla="*/ 0 h 2170610"/>
              <a:gd name="connsiteX2" fmla="*/ 3653330 w 4515158"/>
              <a:gd name="connsiteY2" fmla="*/ 277290 h 2170610"/>
              <a:gd name="connsiteX3" fmla="*/ 4515052 w 4515158"/>
              <a:gd name="connsiteY3" fmla="*/ 1159525 h 2170610"/>
              <a:gd name="connsiteX4" fmla="*/ 3699808 w 4515158"/>
              <a:gd name="connsiteY4" fmla="*/ 1902529 h 2170610"/>
              <a:gd name="connsiteX5" fmla="*/ 1085305 w 4515158"/>
              <a:gd name="connsiteY5" fmla="*/ 2170610 h 2170610"/>
              <a:gd name="connsiteX6" fmla="*/ 0 w 4515158"/>
              <a:gd name="connsiteY6" fmla="*/ 1085305 h 2170610"/>
              <a:gd name="connsiteX0" fmla="*/ 0 w 4517145"/>
              <a:gd name="connsiteY0" fmla="*/ 1085305 h 2170610"/>
              <a:gd name="connsiteX1" fmla="*/ 1085305 w 4517145"/>
              <a:gd name="connsiteY1" fmla="*/ 0 h 2170610"/>
              <a:gd name="connsiteX2" fmla="*/ 3653330 w 4517145"/>
              <a:gd name="connsiteY2" fmla="*/ 277290 h 2170610"/>
              <a:gd name="connsiteX3" fmla="*/ 4515052 w 4517145"/>
              <a:gd name="connsiteY3" fmla="*/ 1159525 h 2170610"/>
              <a:gd name="connsiteX4" fmla="*/ 3699808 w 4517145"/>
              <a:gd name="connsiteY4" fmla="*/ 1902529 h 2170610"/>
              <a:gd name="connsiteX5" fmla="*/ 1085305 w 4517145"/>
              <a:gd name="connsiteY5" fmla="*/ 2170610 h 2170610"/>
              <a:gd name="connsiteX6" fmla="*/ 0 w 4517145"/>
              <a:gd name="connsiteY6" fmla="*/ 1085305 h 2170610"/>
              <a:gd name="connsiteX0" fmla="*/ 0 w 4516338"/>
              <a:gd name="connsiteY0" fmla="*/ 1085305 h 2170610"/>
              <a:gd name="connsiteX1" fmla="*/ 1085305 w 4516338"/>
              <a:gd name="connsiteY1" fmla="*/ 0 h 2170610"/>
              <a:gd name="connsiteX2" fmla="*/ 3653330 w 4516338"/>
              <a:gd name="connsiteY2" fmla="*/ 277290 h 2170610"/>
              <a:gd name="connsiteX3" fmla="*/ 4515052 w 4516338"/>
              <a:gd name="connsiteY3" fmla="*/ 1159525 h 2170610"/>
              <a:gd name="connsiteX4" fmla="*/ 3699808 w 4516338"/>
              <a:gd name="connsiteY4" fmla="*/ 1902529 h 2170610"/>
              <a:gd name="connsiteX5" fmla="*/ 1085305 w 4516338"/>
              <a:gd name="connsiteY5" fmla="*/ 2170610 h 2170610"/>
              <a:gd name="connsiteX6" fmla="*/ 0 w 4516338"/>
              <a:gd name="connsiteY6" fmla="*/ 1085305 h 2170610"/>
              <a:gd name="connsiteX0" fmla="*/ 0 w 4516338"/>
              <a:gd name="connsiteY0" fmla="*/ 1085305 h 2170610"/>
              <a:gd name="connsiteX1" fmla="*/ 1085305 w 4516338"/>
              <a:gd name="connsiteY1" fmla="*/ 0 h 2170610"/>
              <a:gd name="connsiteX2" fmla="*/ 3653330 w 4516338"/>
              <a:gd name="connsiteY2" fmla="*/ 277290 h 2170610"/>
              <a:gd name="connsiteX3" fmla="*/ 4515052 w 4516338"/>
              <a:gd name="connsiteY3" fmla="*/ 1159525 h 2170610"/>
              <a:gd name="connsiteX4" fmla="*/ 3699808 w 4516338"/>
              <a:gd name="connsiteY4" fmla="*/ 1902529 h 2170610"/>
              <a:gd name="connsiteX5" fmla="*/ 1085305 w 4516338"/>
              <a:gd name="connsiteY5" fmla="*/ 2170610 h 2170610"/>
              <a:gd name="connsiteX6" fmla="*/ 0 w 4516338"/>
              <a:gd name="connsiteY6" fmla="*/ 1085305 h 2170610"/>
              <a:gd name="connsiteX0" fmla="*/ 0 w 4515309"/>
              <a:gd name="connsiteY0" fmla="*/ 1085305 h 2170610"/>
              <a:gd name="connsiteX1" fmla="*/ 1085305 w 4515309"/>
              <a:gd name="connsiteY1" fmla="*/ 0 h 2170610"/>
              <a:gd name="connsiteX2" fmla="*/ 3653330 w 4515309"/>
              <a:gd name="connsiteY2" fmla="*/ 277290 h 2170610"/>
              <a:gd name="connsiteX3" fmla="*/ 4515052 w 4515309"/>
              <a:gd name="connsiteY3" fmla="*/ 1159525 h 2170610"/>
              <a:gd name="connsiteX4" fmla="*/ 3693926 w 4515309"/>
              <a:gd name="connsiteY4" fmla="*/ 1877820 h 2170610"/>
              <a:gd name="connsiteX5" fmla="*/ 1085305 w 4515309"/>
              <a:gd name="connsiteY5" fmla="*/ 2170610 h 2170610"/>
              <a:gd name="connsiteX6" fmla="*/ 0 w 4515309"/>
              <a:gd name="connsiteY6" fmla="*/ 1085305 h 2170610"/>
              <a:gd name="connsiteX0" fmla="*/ 0 w 4515144"/>
              <a:gd name="connsiteY0" fmla="*/ 1085305 h 2170610"/>
              <a:gd name="connsiteX1" fmla="*/ 1085305 w 4515144"/>
              <a:gd name="connsiteY1" fmla="*/ 0 h 2170610"/>
              <a:gd name="connsiteX2" fmla="*/ 3653330 w 4515144"/>
              <a:gd name="connsiteY2" fmla="*/ 277290 h 2170610"/>
              <a:gd name="connsiteX3" fmla="*/ 4515052 w 4515144"/>
              <a:gd name="connsiteY3" fmla="*/ 1159525 h 2170610"/>
              <a:gd name="connsiteX4" fmla="*/ 3693926 w 4515144"/>
              <a:gd name="connsiteY4" fmla="*/ 1877820 h 2170610"/>
              <a:gd name="connsiteX5" fmla="*/ 1085305 w 4515144"/>
              <a:gd name="connsiteY5" fmla="*/ 2170610 h 2170610"/>
              <a:gd name="connsiteX6" fmla="*/ 0 w 4515144"/>
              <a:gd name="connsiteY6" fmla="*/ 1085305 h 2170610"/>
              <a:gd name="connsiteX0" fmla="*/ 0 w 4515217"/>
              <a:gd name="connsiteY0" fmla="*/ 1085305 h 2170610"/>
              <a:gd name="connsiteX1" fmla="*/ 1085305 w 4515217"/>
              <a:gd name="connsiteY1" fmla="*/ 0 h 2170610"/>
              <a:gd name="connsiteX2" fmla="*/ 3653330 w 4515217"/>
              <a:gd name="connsiteY2" fmla="*/ 277290 h 2170610"/>
              <a:gd name="connsiteX3" fmla="*/ 4515052 w 4515217"/>
              <a:gd name="connsiteY3" fmla="*/ 1159525 h 2170610"/>
              <a:gd name="connsiteX4" fmla="*/ 3693926 w 4515217"/>
              <a:gd name="connsiteY4" fmla="*/ 1877820 h 2170610"/>
              <a:gd name="connsiteX5" fmla="*/ 1085305 w 4515217"/>
              <a:gd name="connsiteY5" fmla="*/ 2170610 h 2170610"/>
              <a:gd name="connsiteX6" fmla="*/ 0 w 4515217"/>
              <a:gd name="connsiteY6" fmla="*/ 1085305 h 2170610"/>
              <a:gd name="connsiteX0" fmla="*/ 0 w 4516558"/>
              <a:gd name="connsiteY0" fmla="*/ 1085305 h 2170610"/>
              <a:gd name="connsiteX1" fmla="*/ 1085305 w 4516558"/>
              <a:gd name="connsiteY1" fmla="*/ 0 h 2170610"/>
              <a:gd name="connsiteX2" fmla="*/ 3653330 w 4516558"/>
              <a:gd name="connsiteY2" fmla="*/ 277290 h 2170610"/>
              <a:gd name="connsiteX3" fmla="*/ 4515052 w 4516558"/>
              <a:gd name="connsiteY3" fmla="*/ 1159525 h 2170610"/>
              <a:gd name="connsiteX4" fmla="*/ 3693926 w 4516558"/>
              <a:gd name="connsiteY4" fmla="*/ 1877820 h 2170610"/>
              <a:gd name="connsiteX5" fmla="*/ 1085305 w 4516558"/>
              <a:gd name="connsiteY5" fmla="*/ 2170610 h 2170610"/>
              <a:gd name="connsiteX6" fmla="*/ 0 w 4516558"/>
              <a:gd name="connsiteY6" fmla="*/ 1085305 h 2170610"/>
              <a:gd name="connsiteX0" fmla="*/ 0 w 4515938"/>
              <a:gd name="connsiteY0" fmla="*/ 1085305 h 2170610"/>
              <a:gd name="connsiteX1" fmla="*/ 1085305 w 4515938"/>
              <a:gd name="connsiteY1" fmla="*/ 0 h 2170610"/>
              <a:gd name="connsiteX2" fmla="*/ 3653330 w 4515938"/>
              <a:gd name="connsiteY2" fmla="*/ 277290 h 2170610"/>
              <a:gd name="connsiteX3" fmla="*/ 4515052 w 4515938"/>
              <a:gd name="connsiteY3" fmla="*/ 1159525 h 2170610"/>
              <a:gd name="connsiteX4" fmla="*/ 3693926 w 4515938"/>
              <a:gd name="connsiteY4" fmla="*/ 1877820 h 2170610"/>
              <a:gd name="connsiteX5" fmla="*/ 1085305 w 4515938"/>
              <a:gd name="connsiteY5" fmla="*/ 2170610 h 2170610"/>
              <a:gd name="connsiteX6" fmla="*/ 0 w 4515938"/>
              <a:gd name="connsiteY6" fmla="*/ 1085305 h 2170610"/>
              <a:gd name="connsiteX0" fmla="*/ 0 w 4515384"/>
              <a:gd name="connsiteY0" fmla="*/ 1085305 h 2170610"/>
              <a:gd name="connsiteX1" fmla="*/ 1085305 w 4515384"/>
              <a:gd name="connsiteY1" fmla="*/ 0 h 2170610"/>
              <a:gd name="connsiteX2" fmla="*/ 3653330 w 4515384"/>
              <a:gd name="connsiteY2" fmla="*/ 277290 h 2170610"/>
              <a:gd name="connsiteX3" fmla="*/ 4515052 w 4515384"/>
              <a:gd name="connsiteY3" fmla="*/ 1159525 h 2170610"/>
              <a:gd name="connsiteX4" fmla="*/ 3709551 w 4515384"/>
              <a:gd name="connsiteY4" fmla="*/ 1890811 h 2170610"/>
              <a:gd name="connsiteX5" fmla="*/ 1085305 w 4515384"/>
              <a:gd name="connsiteY5" fmla="*/ 2170610 h 2170610"/>
              <a:gd name="connsiteX6" fmla="*/ 0 w 4515384"/>
              <a:gd name="connsiteY6" fmla="*/ 1085305 h 2170610"/>
              <a:gd name="connsiteX0" fmla="*/ 0 w 4515438"/>
              <a:gd name="connsiteY0" fmla="*/ 1085305 h 2170610"/>
              <a:gd name="connsiteX1" fmla="*/ 1085305 w 4515438"/>
              <a:gd name="connsiteY1" fmla="*/ 0 h 2170610"/>
              <a:gd name="connsiteX2" fmla="*/ 3648767 w 4515438"/>
              <a:gd name="connsiteY2" fmla="*/ 266889 h 2170610"/>
              <a:gd name="connsiteX3" fmla="*/ 4515052 w 4515438"/>
              <a:gd name="connsiteY3" fmla="*/ 1159525 h 2170610"/>
              <a:gd name="connsiteX4" fmla="*/ 3709551 w 4515438"/>
              <a:gd name="connsiteY4" fmla="*/ 1890811 h 2170610"/>
              <a:gd name="connsiteX5" fmla="*/ 1085305 w 4515438"/>
              <a:gd name="connsiteY5" fmla="*/ 2170610 h 2170610"/>
              <a:gd name="connsiteX6" fmla="*/ 0 w 4515438"/>
              <a:gd name="connsiteY6" fmla="*/ 1085305 h 2170610"/>
              <a:gd name="connsiteX0" fmla="*/ 0 w 4516904"/>
              <a:gd name="connsiteY0" fmla="*/ 1085305 h 2170610"/>
              <a:gd name="connsiteX1" fmla="*/ 1085305 w 4516904"/>
              <a:gd name="connsiteY1" fmla="*/ 0 h 2170610"/>
              <a:gd name="connsiteX2" fmla="*/ 3648767 w 4516904"/>
              <a:gd name="connsiteY2" fmla="*/ 266889 h 2170610"/>
              <a:gd name="connsiteX3" fmla="*/ 4515052 w 4516904"/>
              <a:gd name="connsiteY3" fmla="*/ 1159525 h 2170610"/>
              <a:gd name="connsiteX4" fmla="*/ 3709551 w 4516904"/>
              <a:gd name="connsiteY4" fmla="*/ 1890811 h 2170610"/>
              <a:gd name="connsiteX5" fmla="*/ 1085305 w 4516904"/>
              <a:gd name="connsiteY5" fmla="*/ 2170610 h 2170610"/>
              <a:gd name="connsiteX6" fmla="*/ 0 w 4516904"/>
              <a:gd name="connsiteY6" fmla="*/ 1085305 h 2170610"/>
              <a:gd name="connsiteX0" fmla="*/ 0 w 4516904"/>
              <a:gd name="connsiteY0" fmla="*/ 1085305 h 2170610"/>
              <a:gd name="connsiteX1" fmla="*/ 1085305 w 4516904"/>
              <a:gd name="connsiteY1" fmla="*/ 0 h 2170610"/>
              <a:gd name="connsiteX2" fmla="*/ 3648767 w 4516904"/>
              <a:gd name="connsiteY2" fmla="*/ 266889 h 2170610"/>
              <a:gd name="connsiteX3" fmla="*/ 4515052 w 4516904"/>
              <a:gd name="connsiteY3" fmla="*/ 1159525 h 2170610"/>
              <a:gd name="connsiteX4" fmla="*/ 3709551 w 4516904"/>
              <a:gd name="connsiteY4" fmla="*/ 1890811 h 2170610"/>
              <a:gd name="connsiteX5" fmla="*/ 1085305 w 4516904"/>
              <a:gd name="connsiteY5" fmla="*/ 2170610 h 2170610"/>
              <a:gd name="connsiteX6" fmla="*/ 0 w 4516904"/>
              <a:gd name="connsiteY6" fmla="*/ 1085305 h 2170610"/>
              <a:gd name="connsiteX0" fmla="*/ 0 w 4521693"/>
              <a:gd name="connsiteY0" fmla="*/ 1085305 h 2170610"/>
              <a:gd name="connsiteX1" fmla="*/ 1085305 w 4521693"/>
              <a:gd name="connsiteY1" fmla="*/ 0 h 2170610"/>
              <a:gd name="connsiteX2" fmla="*/ 3648767 w 4521693"/>
              <a:gd name="connsiteY2" fmla="*/ 266889 h 2170610"/>
              <a:gd name="connsiteX3" fmla="*/ 4519891 w 4521693"/>
              <a:gd name="connsiteY3" fmla="*/ 1123909 h 2170610"/>
              <a:gd name="connsiteX4" fmla="*/ 3709551 w 4521693"/>
              <a:gd name="connsiteY4" fmla="*/ 1890811 h 2170610"/>
              <a:gd name="connsiteX5" fmla="*/ 1085305 w 4521693"/>
              <a:gd name="connsiteY5" fmla="*/ 2170610 h 2170610"/>
              <a:gd name="connsiteX6" fmla="*/ 0 w 4521693"/>
              <a:gd name="connsiteY6" fmla="*/ 1085305 h 2170610"/>
              <a:gd name="connsiteX0" fmla="*/ 0 w 4520048"/>
              <a:gd name="connsiteY0" fmla="*/ 1085305 h 2170610"/>
              <a:gd name="connsiteX1" fmla="*/ 1085305 w 4520048"/>
              <a:gd name="connsiteY1" fmla="*/ 0 h 2170610"/>
              <a:gd name="connsiteX2" fmla="*/ 3648767 w 4520048"/>
              <a:gd name="connsiteY2" fmla="*/ 266889 h 2170610"/>
              <a:gd name="connsiteX3" fmla="*/ 4519891 w 4520048"/>
              <a:gd name="connsiteY3" fmla="*/ 1123909 h 2170610"/>
              <a:gd name="connsiteX4" fmla="*/ 3709551 w 4520048"/>
              <a:gd name="connsiteY4" fmla="*/ 1890811 h 2170610"/>
              <a:gd name="connsiteX5" fmla="*/ 1085305 w 4520048"/>
              <a:gd name="connsiteY5" fmla="*/ 2170610 h 2170610"/>
              <a:gd name="connsiteX6" fmla="*/ 0 w 4520048"/>
              <a:gd name="connsiteY6" fmla="*/ 1085305 h 2170610"/>
              <a:gd name="connsiteX0" fmla="*/ 0 w 4520693"/>
              <a:gd name="connsiteY0" fmla="*/ 1085305 h 2170610"/>
              <a:gd name="connsiteX1" fmla="*/ 1085305 w 4520693"/>
              <a:gd name="connsiteY1" fmla="*/ 0 h 2170610"/>
              <a:gd name="connsiteX2" fmla="*/ 3648767 w 4520693"/>
              <a:gd name="connsiteY2" fmla="*/ 266889 h 2170610"/>
              <a:gd name="connsiteX3" fmla="*/ 4519891 w 4520693"/>
              <a:gd name="connsiteY3" fmla="*/ 1123909 h 2170610"/>
              <a:gd name="connsiteX4" fmla="*/ 3709551 w 4520693"/>
              <a:gd name="connsiteY4" fmla="*/ 1890811 h 2170610"/>
              <a:gd name="connsiteX5" fmla="*/ 1085305 w 4520693"/>
              <a:gd name="connsiteY5" fmla="*/ 2170610 h 2170610"/>
              <a:gd name="connsiteX6" fmla="*/ 0 w 4520693"/>
              <a:gd name="connsiteY6" fmla="*/ 1085305 h 2170610"/>
              <a:gd name="connsiteX0" fmla="*/ 0 w 4520021"/>
              <a:gd name="connsiteY0" fmla="*/ 1085305 h 2170610"/>
              <a:gd name="connsiteX1" fmla="*/ 1085305 w 4520021"/>
              <a:gd name="connsiteY1" fmla="*/ 0 h 2170610"/>
              <a:gd name="connsiteX2" fmla="*/ 3648767 w 4520021"/>
              <a:gd name="connsiteY2" fmla="*/ 266889 h 2170610"/>
              <a:gd name="connsiteX3" fmla="*/ 4519891 w 4520021"/>
              <a:gd name="connsiteY3" fmla="*/ 1123909 h 2170610"/>
              <a:gd name="connsiteX4" fmla="*/ 3709551 w 4520021"/>
              <a:gd name="connsiteY4" fmla="*/ 1890811 h 2170610"/>
              <a:gd name="connsiteX5" fmla="*/ 1085305 w 4520021"/>
              <a:gd name="connsiteY5" fmla="*/ 2170610 h 2170610"/>
              <a:gd name="connsiteX6" fmla="*/ 0 w 4520021"/>
              <a:gd name="connsiteY6" fmla="*/ 1085305 h 2170610"/>
              <a:gd name="connsiteX0" fmla="*/ 0 w 4520212"/>
              <a:gd name="connsiteY0" fmla="*/ 1085305 h 2170610"/>
              <a:gd name="connsiteX1" fmla="*/ 1085305 w 4520212"/>
              <a:gd name="connsiteY1" fmla="*/ 0 h 2170610"/>
              <a:gd name="connsiteX2" fmla="*/ 3648767 w 4520212"/>
              <a:gd name="connsiteY2" fmla="*/ 266889 h 2170610"/>
              <a:gd name="connsiteX3" fmla="*/ 4519891 w 4520212"/>
              <a:gd name="connsiteY3" fmla="*/ 1123909 h 2170610"/>
              <a:gd name="connsiteX4" fmla="*/ 3709551 w 4520212"/>
              <a:gd name="connsiteY4" fmla="*/ 1890811 h 2170610"/>
              <a:gd name="connsiteX5" fmla="*/ 1085305 w 4520212"/>
              <a:gd name="connsiteY5" fmla="*/ 2170610 h 2170610"/>
              <a:gd name="connsiteX6" fmla="*/ 0 w 4520212"/>
              <a:gd name="connsiteY6" fmla="*/ 1085305 h 2170610"/>
              <a:gd name="connsiteX0" fmla="*/ 0 w 4519938"/>
              <a:gd name="connsiteY0" fmla="*/ 1085305 h 2170610"/>
              <a:gd name="connsiteX1" fmla="*/ 1085305 w 4519938"/>
              <a:gd name="connsiteY1" fmla="*/ 0 h 2170610"/>
              <a:gd name="connsiteX2" fmla="*/ 3648767 w 4519938"/>
              <a:gd name="connsiteY2" fmla="*/ 266889 h 2170610"/>
              <a:gd name="connsiteX3" fmla="*/ 4519891 w 4519938"/>
              <a:gd name="connsiteY3" fmla="*/ 1123909 h 2170610"/>
              <a:gd name="connsiteX4" fmla="*/ 3709551 w 4519938"/>
              <a:gd name="connsiteY4" fmla="*/ 1890811 h 2170610"/>
              <a:gd name="connsiteX5" fmla="*/ 1085305 w 4519938"/>
              <a:gd name="connsiteY5" fmla="*/ 2170610 h 2170610"/>
              <a:gd name="connsiteX6" fmla="*/ 0 w 4519938"/>
              <a:gd name="connsiteY6" fmla="*/ 1085305 h 2170610"/>
              <a:gd name="connsiteX0" fmla="*/ 0 w 4499374"/>
              <a:gd name="connsiteY0" fmla="*/ 1085305 h 2170610"/>
              <a:gd name="connsiteX1" fmla="*/ 1085305 w 4499374"/>
              <a:gd name="connsiteY1" fmla="*/ 0 h 2170610"/>
              <a:gd name="connsiteX2" fmla="*/ 3648767 w 4499374"/>
              <a:gd name="connsiteY2" fmla="*/ 266889 h 2170610"/>
              <a:gd name="connsiteX3" fmla="*/ 4499317 w 4499374"/>
              <a:gd name="connsiteY3" fmla="*/ 1047344 h 2170610"/>
              <a:gd name="connsiteX4" fmla="*/ 3709551 w 4499374"/>
              <a:gd name="connsiteY4" fmla="*/ 1890811 h 2170610"/>
              <a:gd name="connsiteX5" fmla="*/ 1085305 w 4499374"/>
              <a:gd name="connsiteY5" fmla="*/ 2170610 h 2170610"/>
              <a:gd name="connsiteX6" fmla="*/ 0 w 4499374"/>
              <a:gd name="connsiteY6" fmla="*/ 1085305 h 2170610"/>
              <a:gd name="connsiteX0" fmla="*/ 0 w 4501862"/>
              <a:gd name="connsiteY0" fmla="*/ 1085305 h 2170610"/>
              <a:gd name="connsiteX1" fmla="*/ 1085305 w 4501862"/>
              <a:gd name="connsiteY1" fmla="*/ 0 h 2170610"/>
              <a:gd name="connsiteX2" fmla="*/ 3648767 w 4501862"/>
              <a:gd name="connsiteY2" fmla="*/ 266889 h 2170610"/>
              <a:gd name="connsiteX3" fmla="*/ 4499317 w 4501862"/>
              <a:gd name="connsiteY3" fmla="*/ 1047344 h 2170610"/>
              <a:gd name="connsiteX4" fmla="*/ 3709551 w 4501862"/>
              <a:gd name="connsiteY4" fmla="*/ 1890811 h 2170610"/>
              <a:gd name="connsiteX5" fmla="*/ 1085305 w 4501862"/>
              <a:gd name="connsiteY5" fmla="*/ 2170610 h 2170610"/>
              <a:gd name="connsiteX6" fmla="*/ 0 w 4501862"/>
              <a:gd name="connsiteY6" fmla="*/ 1085305 h 2170610"/>
              <a:gd name="connsiteX0" fmla="*/ 0 w 4499895"/>
              <a:gd name="connsiteY0" fmla="*/ 1085305 h 2170610"/>
              <a:gd name="connsiteX1" fmla="*/ 1085305 w 4499895"/>
              <a:gd name="connsiteY1" fmla="*/ 0 h 2170610"/>
              <a:gd name="connsiteX2" fmla="*/ 3648767 w 4499895"/>
              <a:gd name="connsiteY2" fmla="*/ 266889 h 2170610"/>
              <a:gd name="connsiteX3" fmla="*/ 4499317 w 4499895"/>
              <a:gd name="connsiteY3" fmla="*/ 1047344 h 2170610"/>
              <a:gd name="connsiteX4" fmla="*/ 3709551 w 4499895"/>
              <a:gd name="connsiteY4" fmla="*/ 1890811 h 2170610"/>
              <a:gd name="connsiteX5" fmla="*/ 1085305 w 4499895"/>
              <a:gd name="connsiteY5" fmla="*/ 2170610 h 2170610"/>
              <a:gd name="connsiteX6" fmla="*/ 0 w 4499895"/>
              <a:gd name="connsiteY6" fmla="*/ 1085305 h 2170610"/>
              <a:gd name="connsiteX0" fmla="*/ 0 w 4500491"/>
              <a:gd name="connsiteY0" fmla="*/ 1085305 h 2170610"/>
              <a:gd name="connsiteX1" fmla="*/ 1085305 w 4500491"/>
              <a:gd name="connsiteY1" fmla="*/ 0 h 2170610"/>
              <a:gd name="connsiteX2" fmla="*/ 3648767 w 4500491"/>
              <a:gd name="connsiteY2" fmla="*/ 266889 h 2170610"/>
              <a:gd name="connsiteX3" fmla="*/ 4499317 w 4500491"/>
              <a:gd name="connsiteY3" fmla="*/ 1047344 h 2170610"/>
              <a:gd name="connsiteX4" fmla="*/ 3709551 w 4500491"/>
              <a:gd name="connsiteY4" fmla="*/ 1890811 h 2170610"/>
              <a:gd name="connsiteX5" fmla="*/ 1085305 w 4500491"/>
              <a:gd name="connsiteY5" fmla="*/ 2170610 h 2170610"/>
              <a:gd name="connsiteX6" fmla="*/ 0 w 4500491"/>
              <a:gd name="connsiteY6" fmla="*/ 1085305 h 2170610"/>
              <a:gd name="connsiteX0" fmla="*/ 0 w 4500245"/>
              <a:gd name="connsiteY0" fmla="*/ 1085305 h 2170610"/>
              <a:gd name="connsiteX1" fmla="*/ 1085305 w 4500245"/>
              <a:gd name="connsiteY1" fmla="*/ 0 h 2170610"/>
              <a:gd name="connsiteX2" fmla="*/ 3648767 w 4500245"/>
              <a:gd name="connsiteY2" fmla="*/ 266889 h 2170610"/>
              <a:gd name="connsiteX3" fmla="*/ 4499317 w 4500245"/>
              <a:gd name="connsiteY3" fmla="*/ 1047344 h 2170610"/>
              <a:gd name="connsiteX4" fmla="*/ 3709551 w 4500245"/>
              <a:gd name="connsiteY4" fmla="*/ 1890811 h 2170610"/>
              <a:gd name="connsiteX5" fmla="*/ 1085305 w 4500245"/>
              <a:gd name="connsiteY5" fmla="*/ 2170610 h 2170610"/>
              <a:gd name="connsiteX6" fmla="*/ 0 w 4500245"/>
              <a:gd name="connsiteY6" fmla="*/ 1085305 h 2170610"/>
              <a:gd name="connsiteX0" fmla="*/ 0 w 4500245"/>
              <a:gd name="connsiteY0" fmla="*/ 1085305 h 2170610"/>
              <a:gd name="connsiteX1" fmla="*/ 1085305 w 4500245"/>
              <a:gd name="connsiteY1" fmla="*/ 0 h 2170610"/>
              <a:gd name="connsiteX2" fmla="*/ 3648767 w 4500245"/>
              <a:gd name="connsiteY2" fmla="*/ 266889 h 2170610"/>
              <a:gd name="connsiteX3" fmla="*/ 4499317 w 4500245"/>
              <a:gd name="connsiteY3" fmla="*/ 1047344 h 2170610"/>
              <a:gd name="connsiteX4" fmla="*/ 3709551 w 4500245"/>
              <a:gd name="connsiteY4" fmla="*/ 1890811 h 2170610"/>
              <a:gd name="connsiteX5" fmla="*/ 1085305 w 4500245"/>
              <a:gd name="connsiteY5" fmla="*/ 2170610 h 2170610"/>
              <a:gd name="connsiteX6" fmla="*/ 0 w 4500245"/>
              <a:gd name="connsiteY6" fmla="*/ 1085305 h 2170610"/>
              <a:gd name="connsiteX0" fmla="*/ 0 w 4500279"/>
              <a:gd name="connsiteY0" fmla="*/ 1085305 h 2170610"/>
              <a:gd name="connsiteX1" fmla="*/ 1085305 w 4500279"/>
              <a:gd name="connsiteY1" fmla="*/ 0 h 2170610"/>
              <a:gd name="connsiteX2" fmla="*/ 3648767 w 4500279"/>
              <a:gd name="connsiteY2" fmla="*/ 266889 h 2170610"/>
              <a:gd name="connsiteX3" fmla="*/ 4499317 w 4500279"/>
              <a:gd name="connsiteY3" fmla="*/ 1047344 h 2170610"/>
              <a:gd name="connsiteX4" fmla="*/ 3709551 w 4500279"/>
              <a:gd name="connsiteY4" fmla="*/ 1890811 h 2170610"/>
              <a:gd name="connsiteX5" fmla="*/ 1085305 w 4500279"/>
              <a:gd name="connsiteY5" fmla="*/ 2170610 h 2170610"/>
              <a:gd name="connsiteX6" fmla="*/ 0 w 4500279"/>
              <a:gd name="connsiteY6" fmla="*/ 1085305 h 2170610"/>
              <a:gd name="connsiteX0" fmla="*/ 0 w 4499950"/>
              <a:gd name="connsiteY0" fmla="*/ 1085305 h 2170610"/>
              <a:gd name="connsiteX1" fmla="*/ 1085305 w 4499950"/>
              <a:gd name="connsiteY1" fmla="*/ 0 h 2170610"/>
              <a:gd name="connsiteX2" fmla="*/ 3648767 w 4499950"/>
              <a:gd name="connsiteY2" fmla="*/ 266889 h 2170610"/>
              <a:gd name="connsiteX3" fmla="*/ 4499317 w 4499950"/>
              <a:gd name="connsiteY3" fmla="*/ 1047344 h 2170610"/>
              <a:gd name="connsiteX4" fmla="*/ 3713468 w 4499950"/>
              <a:gd name="connsiteY4" fmla="*/ 1903978 h 2170610"/>
              <a:gd name="connsiteX5" fmla="*/ 1085305 w 4499950"/>
              <a:gd name="connsiteY5" fmla="*/ 2170610 h 2170610"/>
              <a:gd name="connsiteX6" fmla="*/ 0 w 4499950"/>
              <a:gd name="connsiteY6" fmla="*/ 1085305 h 217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9950" h="2170610">
                <a:moveTo>
                  <a:pt x="0" y="1085305"/>
                </a:moveTo>
                <a:cubicBezTo>
                  <a:pt x="0" y="485908"/>
                  <a:pt x="485908" y="0"/>
                  <a:pt x="1085305" y="0"/>
                </a:cubicBezTo>
                <a:cubicBezTo>
                  <a:pt x="1887354" y="0"/>
                  <a:pt x="2829099" y="216566"/>
                  <a:pt x="3648767" y="266889"/>
                </a:cubicBezTo>
                <a:cubicBezTo>
                  <a:pt x="4324467" y="302252"/>
                  <a:pt x="4488534" y="774496"/>
                  <a:pt x="4499317" y="1047344"/>
                </a:cubicBezTo>
                <a:cubicBezTo>
                  <a:pt x="4510100" y="1320192"/>
                  <a:pt x="4388700" y="1809498"/>
                  <a:pt x="3713468" y="1903978"/>
                </a:cubicBezTo>
                <a:lnTo>
                  <a:pt x="1085305" y="2170610"/>
                </a:lnTo>
                <a:cubicBezTo>
                  <a:pt x="485908" y="2170610"/>
                  <a:pt x="0" y="1684702"/>
                  <a:pt x="0" y="1085305"/>
                </a:cubicBezTo>
                <a:close/>
              </a:path>
            </a:pathLst>
          </a:custGeom>
          <a:noFill/>
          <a:ln w="6350">
            <a:solidFill>
              <a:srgbClr val="0BF1F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31" name="稻壳儿_答辩小姐姐作品_2"/>
          <p:cNvSpPr/>
          <p:nvPr/>
        </p:nvSpPr>
        <p:spPr>
          <a:xfrm rot="1186535">
            <a:off x="976996" y="3402550"/>
            <a:ext cx="4059476" cy="2113328"/>
          </a:xfrm>
          <a:custGeom>
            <a:avLst/>
            <a:gdLst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491452 w 4576757"/>
              <a:gd name="connsiteY2" fmla="*/ 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491452 w 4576757"/>
              <a:gd name="connsiteY5" fmla="*/ 2170610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491452 w 4576757"/>
              <a:gd name="connsiteY5" fmla="*/ 2170610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76757 w 4576757"/>
              <a:gd name="connsiteY4" fmla="*/ 1085305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61746 w 4576757"/>
              <a:gd name="connsiteY4" fmla="*/ 1039792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76757"/>
              <a:gd name="connsiteY0" fmla="*/ 1085305 h 2170610"/>
              <a:gd name="connsiteX1" fmla="*/ 1085305 w 4576757"/>
              <a:gd name="connsiteY1" fmla="*/ 0 h 2170610"/>
              <a:gd name="connsiteX2" fmla="*/ 3653330 w 4576757"/>
              <a:gd name="connsiteY2" fmla="*/ 277290 h 2170610"/>
              <a:gd name="connsiteX3" fmla="*/ 4576757 w 4576757"/>
              <a:gd name="connsiteY3" fmla="*/ 1085305 h 2170610"/>
              <a:gd name="connsiteX4" fmla="*/ 4561746 w 4576757"/>
              <a:gd name="connsiteY4" fmla="*/ 1039792 h 2170610"/>
              <a:gd name="connsiteX5" fmla="*/ 3509854 w 4576757"/>
              <a:gd name="connsiteY5" fmla="*/ 1876726 h 2170610"/>
              <a:gd name="connsiteX6" fmla="*/ 1085305 w 4576757"/>
              <a:gd name="connsiteY6" fmla="*/ 2170610 h 2170610"/>
              <a:gd name="connsiteX7" fmla="*/ 0 w 4576757"/>
              <a:gd name="connsiteY7" fmla="*/ 1085305 h 2170610"/>
              <a:gd name="connsiteX0" fmla="*/ 0 w 4562494"/>
              <a:gd name="connsiteY0" fmla="*/ 1085305 h 2170610"/>
              <a:gd name="connsiteX1" fmla="*/ 1085305 w 4562494"/>
              <a:gd name="connsiteY1" fmla="*/ 0 h 2170610"/>
              <a:gd name="connsiteX2" fmla="*/ 3653330 w 4562494"/>
              <a:gd name="connsiteY2" fmla="*/ 277290 h 2170610"/>
              <a:gd name="connsiteX3" fmla="*/ 4562494 w 4562494"/>
              <a:gd name="connsiteY3" fmla="*/ 1126298 h 2170610"/>
              <a:gd name="connsiteX4" fmla="*/ 4561746 w 4562494"/>
              <a:gd name="connsiteY4" fmla="*/ 1039792 h 2170610"/>
              <a:gd name="connsiteX5" fmla="*/ 3509854 w 4562494"/>
              <a:gd name="connsiteY5" fmla="*/ 1876726 h 2170610"/>
              <a:gd name="connsiteX6" fmla="*/ 1085305 w 4562494"/>
              <a:gd name="connsiteY6" fmla="*/ 2170610 h 2170610"/>
              <a:gd name="connsiteX7" fmla="*/ 0 w 4562494"/>
              <a:gd name="connsiteY7" fmla="*/ 1085305 h 2170610"/>
              <a:gd name="connsiteX0" fmla="*/ 0 w 4561749"/>
              <a:gd name="connsiteY0" fmla="*/ 1085305 h 2170610"/>
              <a:gd name="connsiteX1" fmla="*/ 1085305 w 4561749"/>
              <a:gd name="connsiteY1" fmla="*/ 0 h 2170610"/>
              <a:gd name="connsiteX2" fmla="*/ 3653330 w 4561749"/>
              <a:gd name="connsiteY2" fmla="*/ 277290 h 2170610"/>
              <a:gd name="connsiteX3" fmla="*/ 4549592 w 4561749"/>
              <a:gd name="connsiteY3" fmla="*/ 1221275 h 2170610"/>
              <a:gd name="connsiteX4" fmla="*/ 4561746 w 4561749"/>
              <a:gd name="connsiteY4" fmla="*/ 1039792 h 2170610"/>
              <a:gd name="connsiteX5" fmla="*/ 3509854 w 4561749"/>
              <a:gd name="connsiteY5" fmla="*/ 1876726 h 2170610"/>
              <a:gd name="connsiteX6" fmla="*/ 1085305 w 4561749"/>
              <a:gd name="connsiteY6" fmla="*/ 2170610 h 2170610"/>
              <a:gd name="connsiteX7" fmla="*/ 0 w 4561749"/>
              <a:gd name="connsiteY7" fmla="*/ 1085305 h 2170610"/>
              <a:gd name="connsiteX0" fmla="*/ 0 w 4549592"/>
              <a:gd name="connsiteY0" fmla="*/ 1085305 h 2170610"/>
              <a:gd name="connsiteX1" fmla="*/ 1085305 w 4549592"/>
              <a:gd name="connsiteY1" fmla="*/ 0 h 2170610"/>
              <a:gd name="connsiteX2" fmla="*/ 3653330 w 4549592"/>
              <a:gd name="connsiteY2" fmla="*/ 277290 h 2170610"/>
              <a:gd name="connsiteX3" fmla="*/ 4549592 w 4549592"/>
              <a:gd name="connsiteY3" fmla="*/ 1221275 h 2170610"/>
              <a:gd name="connsiteX4" fmla="*/ 4512807 w 4549592"/>
              <a:gd name="connsiteY4" fmla="*/ 900005 h 2170610"/>
              <a:gd name="connsiteX5" fmla="*/ 3509854 w 4549592"/>
              <a:gd name="connsiteY5" fmla="*/ 1876726 h 2170610"/>
              <a:gd name="connsiteX6" fmla="*/ 1085305 w 4549592"/>
              <a:gd name="connsiteY6" fmla="*/ 2170610 h 2170610"/>
              <a:gd name="connsiteX7" fmla="*/ 0 w 4549592"/>
              <a:gd name="connsiteY7" fmla="*/ 1085305 h 2170610"/>
              <a:gd name="connsiteX0" fmla="*/ 0 w 4549592"/>
              <a:gd name="connsiteY0" fmla="*/ 1085305 h 2170610"/>
              <a:gd name="connsiteX1" fmla="*/ 1085305 w 4549592"/>
              <a:gd name="connsiteY1" fmla="*/ 0 h 2170610"/>
              <a:gd name="connsiteX2" fmla="*/ 3653330 w 4549592"/>
              <a:gd name="connsiteY2" fmla="*/ 277290 h 2170610"/>
              <a:gd name="connsiteX3" fmla="*/ 4549592 w 4549592"/>
              <a:gd name="connsiteY3" fmla="*/ 1221275 h 2170610"/>
              <a:gd name="connsiteX4" fmla="*/ 4485865 w 4549592"/>
              <a:gd name="connsiteY4" fmla="*/ 1234355 h 2170610"/>
              <a:gd name="connsiteX5" fmla="*/ 3509854 w 4549592"/>
              <a:gd name="connsiteY5" fmla="*/ 1876726 h 2170610"/>
              <a:gd name="connsiteX6" fmla="*/ 1085305 w 4549592"/>
              <a:gd name="connsiteY6" fmla="*/ 2170610 h 2170610"/>
              <a:gd name="connsiteX7" fmla="*/ 0 w 4549592"/>
              <a:gd name="connsiteY7" fmla="*/ 1085305 h 2170610"/>
              <a:gd name="connsiteX0" fmla="*/ 0 w 4485866"/>
              <a:gd name="connsiteY0" fmla="*/ 1085305 h 2170610"/>
              <a:gd name="connsiteX1" fmla="*/ 1085305 w 4485866"/>
              <a:gd name="connsiteY1" fmla="*/ 0 h 2170610"/>
              <a:gd name="connsiteX2" fmla="*/ 3653330 w 4485866"/>
              <a:gd name="connsiteY2" fmla="*/ 277290 h 2170610"/>
              <a:gd name="connsiteX3" fmla="*/ 4445218 w 4485866"/>
              <a:gd name="connsiteY3" fmla="*/ 949514 h 2170610"/>
              <a:gd name="connsiteX4" fmla="*/ 4485865 w 4485866"/>
              <a:gd name="connsiteY4" fmla="*/ 1234355 h 2170610"/>
              <a:gd name="connsiteX5" fmla="*/ 3509854 w 4485866"/>
              <a:gd name="connsiteY5" fmla="*/ 1876726 h 2170610"/>
              <a:gd name="connsiteX6" fmla="*/ 1085305 w 4485866"/>
              <a:gd name="connsiteY6" fmla="*/ 2170610 h 2170610"/>
              <a:gd name="connsiteX7" fmla="*/ 0 w 4485866"/>
              <a:gd name="connsiteY7" fmla="*/ 1085305 h 2170610"/>
              <a:gd name="connsiteX0" fmla="*/ 0 w 4485872"/>
              <a:gd name="connsiteY0" fmla="*/ 1085305 h 2170610"/>
              <a:gd name="connsiteX1" fmla="*/ 1085305 w 4485872"/>
              <a:gd name="connsiteY1" fmla="*/ 0 h 2170610"/>
              <a:gd name="connsiteX2" fmla="*/ 3653330 w 4485872"/>
              <a:gd name="connsiteY2" fmla="*/ 277290 h 2170610"/>
              <a:gd name="connsiteX3" fmla="*/ 4480330 w 4485872"/>
              <a:gd name="connsiteY3" fmla="*/ 939067 h 2170610"/>
              <a:gd name="connsiteX4" fmla="*/ 4485865 w 4485872"/>
              <a:gd name="connsiteY4" fmla="*/ 1234355 h 2170610"/>
              <a:gd name="connsiteX5" fmla="*/ 3509854 w 4485872"/>
              <a:gd name="connsiteY5" fmla="*/ 1876726 h 2170610"/>
              <a:gd name="connsiteX6" fmla="*/ 1085305 w 4485872"/>
              <a:gd name="connsiteY6" fmla="*/ 2170610 h 2170610"/>
              <a:gd name="connsiteX7" fmla="*/ 0 w 4485872"/>
              <a:gd name="connsiteY7" fmla="*/ 1085305 h 2170610"/>
              <a:gd name="connsiteX0" fmla="*/ 0 w 4499516"/>
              <a:gd name="connsiteY0" fmla="*/ 1085305 h 2170610"/>
              <a:gd name="connsiteX1" fmla="*/ 1085305 w 4499516"/>
              <a:gd name="connsiteY1" fmla="*/ 0 h 2170610"/>
              <a:gd name="connsiteX2" fmla="*/ 3653330 w 4499516"/>
              <a:gd name="connsiteY2" fmla="*/ 277290 h 2170610"/>
              <a:gd name="connsiteX3" fmla="*/ 4480330 w 4499516"/>
              <a:gd name="connsiteY3" fmla="*/ 939067 h 2170610"/>
              <a:gd name="connsiteX4" fmla="*/ 4499514 w 4499516"/>
              <a:gd name="connsiteY4" fmla="*/ 1225885 h 2170610"/>
              <a:gd name="connsiteX5" fmla="*/ 3509854 w 4499516"/>
              <a:gd name="connsiteY5" fmla="*/ 1876726 h 2170610"/>
              <a:gd name="connsiteX6" fmla="*/ 1085305 w 4499516"/>
              <a:gd name="connsiteY6" fmla="*/ 2170610 h 2170610"/>
              <a:gd name="connsiteX7" fmla="*/ 0 w 4499516"/>
              <a:gd name="connsiteY7" fmla="*/ 1085305 h 2170610"/>
              <a:gd name="connsiteX0" fmla="*/ 0 w 4499516"/>
              <a:gd name="connsiteY0" fmla="*/ 1085305 h 2170610"/>
              <a:gd name="connsiteX1" fmla="*/ 1085305 w 4499516"/>
              <a:gd name="connsiteY1" fmla="*/ 0 h 2170610"/>
              <a:gd name="connsiteX2" fmla="*/ 3653330 w 4499516"/>
              <a:gd name="connsiteY2" fmla="*/ 277290 h 2170610"/>
              <a:gd name="connsiteX3" fmla="*/ 4480330 w 4499516"/>
              <a:gd name="connsiteY3" fmla="*/ 939067 h 2170610"/>
              <a:gd name="connsiteX4" fmla="*/ 4499514 w 4499516"/>
              <a:gd name="connsiteY4" fmla="*/ 1225885 h 2170610"/>
              <a:gd name="connsiteX5" fmla="*/ 3509854 w 4499516"/>
              <a:gd name="connsiteY5" fmla="*/ 1876726 h 2170610"/>
              <a:gd name="connsiteX6" fmla="*/ 1085305 w 4499516"/>
              <a:gd name="connsiteY6" fmla="*/ 2170610 h 2170610"/>
              <a:gd name="connsiteX7" fmla="*/ 0 w 4499516"/>
              <a:gd name="connsiteY7" fmla="*/ 1085305 h 2170610"/>
              <a:gd name="connsiteX0" fmla="*/ 0 w 4499695"/>
              <a:gd name="connsiteY0" fmla="*/ 1085305 h 2170610"/>
              <a:gd name="connsiteX1" fmla="*/ 1085305 w 4499695"/>
              <a:gd name="connsiteY1" fmla="*/ 0 h 2170610"/>
              <a:gd name="connsiteX2" fmla="*/ 3653330 w 4499695"/>
              <a:gd name="connsiteY2" fmla="*/ 277290 h 2170610"/>
              <a:gd name="connsiteX3" fmla="*/ 4480330 w 4499695"/>
              <a:gd name="connsiteY3" fmla="*/ 939067 h 2170610"/>
              <a:gd name="connsiteX4" fmla="*/ 4499693 w 4499695"/>
              <a:gd name="connsiteY4" fmla="*/ 1384590 h 2170610"/>
              <a:gd name="connsiteX5" fmla="*/ 3509854 w 4499695"/>
              <a:gd name="connsiteY5" fmla="*/ 1876726 h 2170610"/>
              <a:gd name="connsiteX6" fmla="*/ 1085305 w 4499695"/>
              <a:gd name="connsiteY6" fmla="*/ 2170610 h 2170610"/>
              <a:gd name="connsiteX7" fmla="*/ 0 w 4499695"/>
              <a:gd name="connsiteY7" fmla="*/ 1085305 h 2170610"/>
              <a:gd name="connsiteX0" fmla="*/ 0 w 4499695"/>
              <a:gd name="connsiteY0" fmla="*/ 1085305 h 2170610"/>
              <a:gd name="connsiteX1" fmla="*/ 1085305 w 4499695"/>
              <a:gd name="connsiteY1" fmla="*/ 0 h 2170610"/>
              <a:gd name="connsiteX2" fmla="*/ 3653330 w 4499695"/>
              <a:gd name="connsiteY2" fmla="*/ 277290 h 2170610"/>
              <a:gd name="connsiteX3" fmla="*/ 4480330 w 4499695"/>
              <a:gd name="connsiteY3" fmla="*/ 939067 h 2170610"/>
              <a:gd name="connsiteX4" fmla="*/ 4499693 w 4499695"/>
              <a:gd name="connsiteY4" fmla="*/ 1384590 h 2170610"/>
              <a:gd name="connsiteX5" fmla="*/ 3509854 w 4499695"/>
              <a:gd name="connsiteY5" fmla="*/ 1876726 h 2170610"/>
              <a:gd name="connsiteX6" fmla="*/ 1085305 w 4499695"/>
              <a:gd name="connsiteY6" fmla="*/ 2170610 h 2170610"/>
              <a:gd name="connsiteX7" fmla="*/ 0 w 4499695"/>
              <a:gd name="connsiteY7" fmla="*/ 1085305 h 2170610"/>
              <a:gd name="connsiteX0" fmla="*/ 0 w 4508957"/>
              <a:gd name="connsiteY0" fmla="*/ 1085305 h 2170610"/>
              <a:gd name="connsiteX1" fmla="*/ 1085305 w 4508957"/>
              <a:gd name="connsiteY1" fmla="*/ 0 h 2170610"/>
              <a:gd name="connsiteX2" fmla="*/ 3653330 w 4508957"/>
              <a:gd name="connsiteY2" fmla="*/ 277290 h 2170610"/>
              <a:gd name="connsiteX3" fmla="*/ 4480330 w 4508957"/>
              <a:gd name="connsiteY3" fmla="*/ 939067 h 2170610"/>
              <a:gd name="connsiteX4" fmla="*/ 4508956 w 4508957"/>
              <a:gd name="connsiteY4" fmla="*/ 1524421 h 2170610"/>
              <a:gd name="connsiteX5" fmla="*/ 3509854 w 4508957"/>
              <a:gd name="connsiteY5" fmla="*/ 1876726 h 2170610"/>
              <a:gd name="connsiteX6" fmla="*/ 1085305 w 4508957"/>
              <a:gd name="connsiteY6" fmla="*/ 2170610 h 2170610"/>
              <a:gd name="connsiteX7" fmla="*/ 0 w 4508957"/>
              <a:gd name="connsiteY7" fmla="*/ 1085305 h 2170610"/>
              <a:gd name="connsiteX0" fmla="*/ 0 w 4480330"/>
              <a:gd name="connsiteY0" fmla="*/ 1085305 h 2170610"/>
              <a:gd name="connsiteX1" fmla="*/ 1085305 w 4480330"/>
              <a:gd name="connsiteY1" fmla="*/ 0 h 2170610"/>
              <a:gd name="connsiteX2" fmla="*/ 3653330 w 4480330"/>
              <a:gd name="connsiteY2" fmla="*/ 277290 h 2170610"/>
              <a:gd name="connsiteX3" fmla="*/ 4480330 w 4480330"/>
              <a:gd name="connsiteY3" fmla="*/ 939067 h 2170610"/>
              <a:gd name="connsiteX4" fmla="*/ 3509854 w 4480330"/>
              <a:gd name="connsiteY4" fmla="*/ 1876726 h 2170610"/>
              <a:gd name="connsiteX5" fmla="*/ 1085305 w 4480330"/>
              <a:gd name="connsiteY5" fmla="*/ 2170610 h 2170610"/>
              <a:gd name="connsiteX6" fmla="*/ 0 w 4480330"/>
              <a:gd name="connsiteY6" fmla="*/ 1085305 h 2170610"/>
              <a:gd name="connsiteX0" fmla="*/ 0 w 4514393"/>
              <a:gd name="connsiteY0" fmla="*/ 1085305 h 2170610"/>
              <a:gd name="connsiteX1" fmla="*/ 1085305 w 4514393"/>
              <a:gd name="connsiteY1" fmla="*/ 0 h 2170610"/>
              <a:gd name="connsiteX2" fmla="*/ 3653330 w 4514393"/>
              <a:gd name="connsiteY2" fmla="*/ 277290 h 2170610"/>
              <a:gd name="connsiteX3" fmla="*/ 4514393 w 4514393"/>
              <a:gd name="connsiteY3" fmla="*/ 1152369 h 2170610"/>
              <a:gd name="connsiteX4" fmla="*/ 3509854 w 4514393"/>
              <a:gd name="connsiteY4" fmla="*/ 1876726 h 2170610"/>
              <a:gd name="connsiteX5" fmla="*/ 1085305 w 4514393"/>
              <a:gd name="connsiteY5" fmla="*/ 2170610 h 2170610"/>
              <a:gd name="connsiteX6" fmla="*/ 0 w 4514393"/>
              <a:gd name="connsiteY6" fmla="*/ 1085305 h 2170610"/>
              <a:gd name="connsiteX0" fmla="*/ 0 w 4514393"/>
              <a:gd name="connsiteY0" fmla="*/ 1085305 h 2170610"/>
              <a:gd name="connsiteX1" fmla="*/ 1085305 w 4514393"/>
              <a:gd name="connsiteY1" fmla="*/ 0 h 2170610"/>
              <a:gd name="connsiteX2" fmla="*/ 3653330 w 4514393"/>
              <a:gd name="connsiteY2" fmla="*/ 277290 h 2170610"/>
              <a:gd name="connsiteX3" fmla="*/ 4514393 w 4514393"/>
              <a:gd name="connsiteY3" fmla="*/ 1152369 h 2170610"/>
              <a:gd name="connsiteX4" fmla="*/ 3509854 w 4514393"/>
              <a:gd name="connsiteY4" fmla="*/ 1876726 h 2170610"/>
              <a:gd name="connsiteX5" fmla="*/ 1085305 w 4514393"/>
              <a:gd name="connsiteY5" fmla="*/ 2170610 h 2170610"/>
              <a:gd name="connsiteX6" fmla="*/ 0 w 4514393"/>
              <a:gd name="connsiteY6" fmla="*/ 1085305 h 2170610"/>
              <a:gd name="connsiteX0" fmla="*/ 0 w 4514782"/>
              <a:gd name="connsiteY0" fmla="*/ 1085305 h 2170610"/>
              <a:gd name="connsiteX1" fmla="*/ 1085305 w 4514782"/>
              <a:gd name="connsiteY1" fmla="*/ 0 h 2170610"/>
              <a:gd name="connsiteX2" fmla="*/ 3653330 w 4514782"/>
              <a:gd name="connsiteY2" fmla="*/ 277290 h 2170610"/>
              <a:gd name="connsiteX3" fmla="*/ 4514393 w 4514782"/>
              <a:gd name="connsiteY3" fmla="*/ 1152369 h 2170610"/>
              <a:gd name="connsiteX4" fmla="*/ 3509854 w 4514782"/>
              <a:gd name="connsiteY4" fmla="*/ 1876726 h 2170610"/>
              <a:gd name="connsiteX5" fmla="*/ 1085305 w 4514782"/>
              <a:gd name="connsiteY5" fmla="*/ 2170610 h 2170610"/>
              <a:gd name="connsiteX6" fmla="*/ 0 w 4514782"/>
              <a:gd name="connsiteY6" fmla="*/ 1085305 h 2170610"/>
              <a:gd name="connsiteX0" fmla="*/ 0 w 4515203"/>
              <a:gd name="connsiteY0" fmla="*/ 1085305 h 2170610"/>
              <a:gd name="connsiteX1" fmla="*/ 1085305 w 4515203"/>
              <a:gd name="connsiteY1" fmla="*/ 0 h 2170610"/>
              <a:gd name="connsiteX2" fmla="*/ 3653330 w 4515203"/>
              <a:gd name="connsiteY2" fmla="*/ 277290 h 2170610"/>
              <a:gd name="connsiteX3" fmla="*/ 4514393 w 4515203"/>
              <a:gd name="connsiteY3" fmla="*/ 1152369 h 2170610"/>
              <a:gd name="connsiteX4" fmla="*/ 3509854 w 4515203"/>
              <a:gd name="connsiteY4" fmla="*/ 1876726 h 2170610"/>
              <a:gd name="connsiteX5" fmla="*/ 1085305 w 4515203"/>
              <a:gd name="connsiteY5" fmla="*/ 2170610 h 2170610"/>
              <a:gd name="connsiteX6" fmla="*/ 0 w 4515203"/>
              <a:gd name="connsiteY6" fmla="*/ 1085305 h 2170610"/>
              <a:gd name="connsiteX0" fmla="*/ 0 w 4517084"/>
              <a:gd name="connsiteY0" fmla="*/ 1085305 h 2170610"/>
              <a:gd name="connsiteX1" fmla="*/ 1085305 w 4517084"/>
              <a:gd name="connsiteY1" fmla="*/ 0 h 2170610"/>
              <a:gd name="connsiteX2" fmla="*/ 3653330 w 4517084"/>
              <a:gd name="connsiteY2" fmla="*/ 277290 h 2170610"/>
              <a:gd name="connsiteX3" fmla="*/ 4516279 w 4517084"/>
              <a:gd name="connsiteY3" fmla="*/ 1094480 h 2170610"/>
              <a:gd name="connsiteX4" fmla="*/ 3509854 w 4517084"/>
              <a:gd name="connsiteY4" fmla="*/ 1876726 h 2170610"/>
              <a:gd name="connsiteX5" fmla="*/ 1085305 w 4517084"/>
              <a:gd name="connsiteY5" fmla="*/ 2170610 h 2170610"/>
              <a:gd name="connsiteX6" fmla="*/ 0 w 4517084"/>
              <a:gd name="connsiteY6" fmla="*/ 1085305 h 2170610"/>
              <a:gd name="connsiteX0" fmla="*/ 0 w 4516614"/>
              <a:gd name="connsiteY0" fmla="*/ 1085305 h 2170610"/>
              <a:gd name="connsiteX1" fmla="*/ 1085305 w 4516614"/>
              <a:gd name="connsiteY1" fmla="*/ 0 h 2170610"/>
              <a:gd name="connsiteX2" fmla="*/ 3653330 w 4516614"/>
              <a:gd name="connsiteY2" fmla="*/ 277290 h 2170610"/>
              <a:gd name="connsiteX3" fmla="*/ 4516279 w 4516614"/>
              <a:gd name="connsiteY3" fmla="*/ 1094480 h 2170610"/>
              <a:gd name="connsiteX4" fmla="*/ 3509854 w 4516614"/>
              <a:gd name="connsiteY4" fmla="*/ 1876726 h 2170610"/>
              <a:gd name="connsiteX5" fmla="*/ 1085305 w 4516614"/>
              <a:gd name="connsiteY5" fmla="*/ 2170610 h 2170610"/>
              <a:gd name="connsiteX6" fmla="*/ 0 w 4516614"/>
              <a:gd name="connsiteY6" fmla="*/ 1085305 h 2170610"/>
              <a:gd name="connsiteX0" fmla="*/ 0 w 4516614"/>
              <a:gd name="connsiteY0" fmla="*/ 1085305 h 2170610"/>
              <a:gd name="connsiteX1" fmla="*/ 1085305 w 4516614"/>
              <a:gd name="connsiteY1" fmla="*/ 0 h 2170610"/>
              <a:gd name="connsiteX2" fmla="*/ 3653330 w 4516614"/>
              <a:gd name="connsiteY2" fmla="*/ 277290 h 2170610"/>
              <a:gd name="connsiteX3" fmla="*/ 4516279 w 4516614"/>
              <a:gd name="connsiteY3" fmla="*/ 1094480 h 2170610"/>
              <a:gd name="connsiteX4" fmla="*/ 3509854 w 4516614"/>
              <a:gd name="connsiteY4" fmla="*/ 1876726 h 2170610"/>
              <a:gd name="connsiteX5" fmla="*/ 1085305 w 4516614"/>
              <a:gd name="connsiteY5" fmla="*/ 2170610 h 2170610"/>
              <a:gd name="connsiteX6" fmla="*/ 0 w 4516614"/>
              <a:gd name="connsiteY6" fmla="*/ 1085305 h 2170610"/>
              <a:gd name="connsiteX0" fmla="*/ 0 w 4516649"/>
              <a:gd name="connsiteY0" fmla="*/ 1085305 h 2170610"/>
              <a:gd name="connsiteX1" fmla="*/ 1085305 w 4516649"/>
              <a:gd name="connsiteY1" fmla="*/ 0 h 2170610"/>
              <a:gd name="connsiteX2" fmla="*/ 3653330 w 4516649"/>
              <a:gd name="connsiteY2" fmla="*/ 277290 h 2170610"/>
              <a:gd name="connsiteX3" fmla="*/ 4516279 w 4516649"/>
              <a:gd name="connsiteY3" fmla="*/ 1094480 h 2170610"/>
              <a:gd name="connsiteX4" fmla="*/ 3509854 w 4516649"/>
              <a:gd name="connsiteY4" fmla="*/ 1876726 h 2170610"/>
              <a:gd name="connsiteX5" fmla="*/ 1085305 w 4516649"/>
              <a:gd name="connsiteY5" fmla="*/ 2170610 h 2170610"/>
              <a:gd name="connsiteX6" fmla="*/ 0 w 4516649"/>
              <a:gd name="connsiteY6" fmla="*/ 1085305 h 2170610"/>
              <a:gd name="connsiteX0" fmla="*/ 0 w 4516649"/>
              <a:gd name="connsiteY0" fmla="*/ 1085305 h 2170610"/>
              <a:gd name="connsiteX1" fmla="*/ 1085305 w 4516649"/>
              <a:gd name="connsiteY1" fmla="*/ 0 h 2170610"/>
              <a:gd name="connsiteX2" fmla="*/ 3653330 w 4516649"/>
              <a:gd name="connsiteY2" fmla="*/ 277290 h 2170610"/>
              <a:gd name="connsiteX3" fmla="*/ 4516279 w 4516649"/>
              <a:gd name="connsiteY3" fmla="*/ 1094480 h 2170610"/>
              <a:gd name="connsiteX4" fmla="*/ 3509854 w 4516649"/>
              <a:gd name="connsiteY4" fmla="*/ 1876726 h 2170610"/>
              <a:gd name="connsiteX5" fmla="*/ 1085305 w 4516649"/>
              <a:gd name="connsiteY5" fmla="*/ 2170610 h 2170610"/>
              <a:gd name="connsiteX6" fmla="*/ 0 w 4516649"/>
              <a:gd name="connsiteY6" fmla="*/ 1085305 h 2170610"/>
              <a:gd name="connsiteX0" fmla="*/ 0 w 4515424"/>
              <a:gd name="connsiteY0" fmla="*/ 1085305 h 2170610"/>
              <a:gd name="connsiteX1" fmla="*/ 1085305 w 4515424"/>
              <a:gd name="connsiteY1" fmla="*/ 0 h 2170610"/>
              <a:gd name="connsiteX2" fmla="*/ 3653330 w 4515424"/>
              <a:gd name="connsiteY2" fmla="*/ 277290 h 2170610"/>
              <a:gd name="connsiteX3" fmla="*/ 4515052 w 4515424"/>
              <a:gd name="connsiteY3" fmla="*/ 1159525 h 2170610"/>
              <a:gd name="connsiteX4" fmla="*/ 3509854 w 4515424"/>
              <a:gd name="connsiteY4" fmla="*/ 1876726 h 2170610"/>
              <a:gd name="connsiteX5" fmla="*/ 1085305 w 4515424"/>
              <a:gd name="connsiteY5" fmla="*/ 2170610 h 2170610"/>
              <a:gd name="connsiteX6" fmla="*/ 0 w 4515424"/>
              <a:gd name="connsiteY6" fmla="*/ 1085305 h 2170610"/>
              <a:gd name="connsiteX0" fmla="*/ 0 w 4519730"/>
              <a:gd name="connsiteY0" fmla="*/ 1085305 h 2170610"/>
              <a:gd name="connsiteX1" fmla="*/ 1085305 w 4519730"/>
              <a:gd name="connsiteY1" fmla="*/ 0 h 2170610"/>
              <a:gd name="connsiteX2" fmla="*/ 3653330 w 4519730"/>
              <a:gd name="connsiteY2" fmla="*/ 277290 h 2170610"/>
              <a:gd name="connsiteX3" fmla="*/ 4515052 w 4519730"/>
              <a:gd name="connsiteY3" fmla="*/ 1159525 h 2170610"/>
              <a:gd name="connsiteX4" fmla="*/ 3509854 w 4519730"/>
              <a:gd name="connsiteY4" fmla="*/ 1876726 h 2170610"/>
              <a:gd name="connsiteX5" fmla="*/ 1085305 w 4519730"/>
              <a:gd name="connsiteY5" fmla="*/ 2170610 h 2170610"/>
              <a:gd name="connsiteX6" fmla="*/ 0 w 4519730"/>
              <a:gd name="connsiteY6" fmla="*/ 1085305 h 2170610"/>
              <a:gd name="connsiteX0" fmla="*/ 0 w 4519730"/>
              <a:gd name="connsiteY0" fmla="*/ 1085305 h 2170610"/>
              <a:gd name="connsiteX1" fmla="*/ 1085305 w 4519730"/>
              <a:gd name="connsiteY1" fmla="*/ 0 h 2170610"/>
              <a:gd name="connsiteX2" fmla="*/ 3653330 w 4519730"/>
              <a:gd name="connsiteY2" fmla="*/ 277290 h 2170610"/>
              <a:gd name="connsiteX3" fmla="*/ 4515052 w 4519730"/>
              <a:gd name="connsiteY3" fmla="*/ 1159525 h 2170610"/>
              <a:gd name="connsiteX4" fmla="*/ 3509854 w 4519730"/>
              <a:gd name="connsiteY4" fmla="*/ 1876726 h 2170610"/>
              <a:gd name="connsiteX5" fmla="*/ 1085305 w 4519730"/>
              <a:gd name="connsiteY5" fmla="*/ 2170610 h 2170610"/>
              <a:gd name="connsiteX6" fmla="*/ 0 w 4519730"/>
              <a:gd name="connsiteY6" fmla="*/ 1085305 h 2170610"/>
              <a:gd name="connsiteX0" fmla="*/ 0 w 4515318"/>
              <a:gd name="connsiteY0" fmla="*/ 1085305 h 2170610"/>
              <a:gd name="connsiteX1" fmla="*/ 1085305 w 4515318"/>
              <a:gd name="connsiteY1" fmla="*/ 0 h 2170610"/>
              <a:gd name="connsiteX2" fmla="*/ 3653330 w 4515318"/>
              <a:gd name="connsiteY2" fmla="*/ 277290 h 2170610"/>
              <a:gd name="connsiteX3" fmla="*/ 4515052 w 4515318"/>
              <a:gd name="connsiteY3" fmla="*/ 1159525 h 2170610"/>
              <a:gd name="connsiteX4" fmla="*/ 3596360 w 4515318"/>
              <a:gd name="connsiteY4" fmla="*/ 1875978 h 2170610"/>
              <a:gd name="connsiteX5" fmla="*/ 1085305 w 4515318"/>
              <a:gd name="connsiteY5" fmla="*/ 2170610 h 2170610"/>
              <a:gd name="connsiteX6" fmla="*/ 0 w 4515318"/>
              <a:gd name="connsiteY6" fmla="*/ 1085305 h 2170610"/>
              <a:gd name="connsiteX0" fmla="*/ 0 w 4515318"/>
              <a:gd name="connsiteY0" fmla="*/ 1085305 h 2170610"/>
              <a:gd name="connsiteX1" fmla="*/ 1085305 w 4515318"/>
              <a:gd name="connsiteY1" fmla="*/ 0 h 2170610"/>
              <a:gd name="connsiteX2" fmla="*/ 3653330 w 4515318"/>
              <a:gd name="connsiteY2" fmla="*/ 277290 h 2170610"/>
              <a:gd name="connsiteX3" fmla="*/ 4515052 w 4515318"/>
              <a:gd name="connsiteY3" fmla="*/ 1159525 h 2170610"/>
              <a:gd name="connsiteX4" fmla="*/ 3596360 w 4515318"/>
              <a:gd name="connsiteY4" fmla="*/ 1875978 h 2170610"/>
              <a:gd name="connsiteX5" fmla="*/ 1085305 w 4515318"/>
              <a:gd name="connsiteY5" fmla="*/ 2170610 h 2170610"/>
              <a:gd name="connsiteX6" fmla="*/ 0 w 4515318"/>
              <a:gd name="connsiteY6" fmla="*/ 1085305 h 2170610"/>
              <a:gd name="connsiteX0" fmla="*/ 0 w 4515673"/>
              <a:gd name="connsiteY0" fmla="*/ 1085305 h 2170610"/>
              <a:gd name="connsiteX1" fmla="*/ 1085305 w 4515673"/>
              <a:gd name="connsiteY1" fmla="*/ 0 h 2170610"/>
              <a:gd name="connsiteX2" fmla="*/ 3653330 w 4515673"/>
              <a:gd name="connsiteY2" fmla="*/ 277290 h 2170610"/>
              <a:gd name="connsiteX3" fmla="*/ 4515052 w 4515673"/>
              <a:gd name="connsiteY3" fmla="*/ 1159525 h 2170610"/>
              <a:gd name="connsiteX4" fmla="*/ 3596360 w 4515673"/>
              <a:gd name="connsiteY4" fmla="*/ 1875978 h 2170610"/>
              <a:gd name="connsiteX5" fmla="*/ 1085305 w 4515673"/>
              <a:gd name="connsiteY5" fmla="*/ 2170610 h 2170610"/>
              <a:gd name="connsiteX6" fmla="*/ 0 w 4515673"/>
              <a:gd name="connsiteY6" fmla="*/ 1085305 h 2170610"/>
              <a:gd name="connsiteX0" fmla="*/ 0 w 4518414"/>
              <a:gd name="connsiteY0" fmla="*/ 1085305 h 2170610"/>
              <a:gd name="connsiteX1" fmla="*/ 1085305 w 4518414"/>
              <a:gd name="connsiteY1" fmla="*/ 0 h 2170610"/>
              <a:gd name="connsiteX2" fmla="*/ 3653330 w 4518414"/>
              <a:gd name="connsiteY2" fmla="*/ 277290 h 2170610"/>
              <a:gd name="connsiteX3" fmla="*/ 4515052 w 4518414"/>
              <a:gd name="connsiteY3" fmla="*/ 1159525 h 2170610"/>
              <a:gd name="connsiteX4" fmla="*/ 3596360 w 4518414"/>
              <a:gd name="connsiteY4" fmla="*/ 1875978 h 2170610"/>
              <a:gd name="connsiteX5" fmla="*/ 1085305 w 4518414"/>
              <a:gd name="connsiteY5" fmla="*/ 2170610 h 2170610"/>
              <a:gd name="connsiteX6" fmla="*/ 0 w 4518414"/>
              <a:gd name="connsiteY6" fmla="*/ 1085305 h 2170610"/>
              <a:gd name="connsiteX0" fmla="*/ 0 w 4515442"/>
              <a:gd name="connsiteY0" fmla="*/ 1085305 h 2170610"/>
              <a:gd name="connsiteX1" fmla="*/ 1085305 w 4515442"/>
              <a:gd name="connsiteY1" fmla="*/ 0 h 2170610"/>
              <a:gd name="connsiteX2" fmla="*/ 3653330 w 4515442"/>
              <a:gd name="connsiteY2" fmla="*/ 277290 h 2170610"/>
              <a:gd name="connsiteX3" fmla="*/ 4515052 w 4515442"/>
              <a:gd name="connsiteY3" fmla="*/ 1159525 h 2170610"/>
              <a:gd name="connsiteX4" fmla="*/ 3609396 w 4515442"/>
              <a:gd name="connsiteY4" fmla="*/ 1900029 h 2170610"/>
              <a:gd name="connsiteX5" fmla="*/ 1085305 w 4515442"/>
              <a:gd name="connsiteY5" fmla="*/ 2170610 h 2170610"/>
              <a:gd name="connsiteX6" fmla="*/ 0 w 4515442"/>
              <a:gd name="connsiteY6" fmla="*/ 1085305 h 2170610"/>
              <a:gd name="connsiteX0" fmla="*/ 0 w 4515442"/>
              <a:gd name="connsiteY0" fmla="*/ 1085305 h 2170610"/>
              <a:gd name="connsiteX1" fmla="*/ 1085305 w 4515442"/>
              <a:gd name="connsiteY1" fmla="*/ 0 h 2170610"/>
              <a:gd name="connsiteX2" fmla="*/ 3653330 w 4515442"/>
              <a:gd name="connsiteY2" fmla="*/ 277290 h 2170610"/>
              <a:gd name="connsiteX3" fmla="*/ 4515052 w 4515442"/>
              <a:gd name="connsiteY3" fmla="*/ 1159525 h 2170610"/>
              <a:gd name="connsiteX4" fmla="*/ 3609396 w 4515442"/>
              <a:gd name="connsiteY4" fmla="*/ 1900029 h 2170610"/>
              <a:gd name="connsiteX5" fmla="*/ 1085305 w 4515442"/>
              <a:gd name="connsiteY5" fmla="*/ 2170610 h 2170610"/>
              <a:gd name="connsiteX6" fmla="*/ 0 w 4515442"/>
              <a:gd name="connsiteY6" fmla="*/ 1085305 h 2170610"/>
              <a:gd name="connsiteX0" fmla="*/ 0 w 4515258"/>
              <a:gd name="connsiteY0" fmla="*/ 1085305 h 2170610"/>
              <a:gd name="connsiteX1" fmla="*/ 1085305 w 4515258"/>
              <a:gd name="connsiteY1" fmla="*/ 0 h 2170610"/>
              <a:gd name="connsiteX2" fmla="*/ 3653330 w 4515258"/>
              <a:gd name="connsiteY2" fmla="*/ 277290 h 2170610"/>
              <a:gd name="connsiteX3" fmla="*/ 4515052 w 4515258"/>
              <a:gd name="connsiteY3" fmla="*/ 1159525 h 2170610"/>
              <a:gd name="connsiteX4" fmla="*/ 3609396 w 4515258"/>
              <a:gd name="connsiteY4" fmla="*/ 1900029 h 2170610"/>
              <a:gd name="connsiteX5" fmla="*/ 1085305 w 4515258"/>
              <a:gd name="connsiteY5" fmla="*/ 2170610 h 2170610"/>
              <a:gd name="connsiteX6" fmla="*/ 0 w 4515258"/>
              <a:gd name="connsiteY6" fmla="*/ 1085305 h 2170610"/>
              <a:gd name="connsiteX0" fmla="*/ 0 w 4515322"/>
              <a:gd name="connsiteY0" fmla="*/ 1085305 h 2170610"/>
              <a:gd name="connsiteX1" fmla="*/ 1085305 w 4515322"/>
              <a:gd name="connsiteY1" fmla="*/ 0 h 2170610"/>
              <a:gd name="connsiteX2" fmla="*/ 3653330 w 4515322"/>
              <a:gd name="connsiteY2" fmla="*/ 277290 h 2170610"/>
              <a:gd name="connsiteX3" fmla="*/ 4515052 w 4515322"/>
              <a:gd name="connsiteY3" fmla="*/ 1159525 h 2170610"/>
              <a:gd name="connsiteX4" fmla="*/ 3699808 w 4515322"/>
              <a:gd name="connsiteY4" fmla="*/ 1902529 h 2170610"/>
              <a:gd name="connsiteX5" fmla="*/ 1085305 w 4515322"/>
              <a:gd name="connsiteY5" fmla="*/ 2170610 h 2170610"/>
              <a:gd name="connsiteX6" fmla="*/ 0 w 4515322"/>
              <a:gd name="connsiteY6" fmla="*/ 1085305 h 2170610"/>
              <a:gd name="connsiteX0" fmla="*/ 0 w 4515166"/>
              <a:gd name="connsiteY0" fmla="*/ 1085305 h 2170610"/>
              <a:gd name="connsiteX1" fmla="*/ 1085305 w 4515166"/>
              <a:gd name="connsiteY1" fmla="*/ 0 h 2170610"/>
              <a:gd name="connsiteX2" fmla="*/ 3653330 w 4515166"/>
              <a:gd name="connsiteY2" fmla="*/ 277290 h 2170610"/>
              <a:gd name="connsiteX3" fmla="*/ 4515052 w 4515166"/>
              <a:gd name="connsiteY3" fmla="*/ 1159525 h 2170610"/>
              <a:gd name="connsiteX4" fmla="*/ 3699808 w 4515166"/>
              <a:gd name="connsiteY4" fmla="*/ 1902529 h 2170610"/>
              <a:gd name="connsiteX5" fmla="*/ 1085305 w 4515166"/>
              <a:gd name="connsiteY5" fmla="*/ 2170610 h 2170610"/>
              <a:gd name="connsiteX6" fmla="*/ 0 w 4515166"/>
              <a:gd name="connsiteY6" fmla="*/ 1085305 h 2170610"/>
              <a:gd name="connsiteX0" fmla="*/ 0 w 4515166"/>
              <a:gd name="connsiteY0" fmla="*/ 1085305 h 2170610"/>
              <a:gd name="connsiteX1" fmla="*/ 1085305 w 4515166"/>
              <a:gd name="connsiteY1" fmla="*/ 0 h 2170610"/>
              <a:gd name="connsiteX2" fmla="*/ 3653330 w 4515166"/>
              <a:gd name="connsiteY2" fmla="*/ 277290 h 2170610"/>
              <a:gd name="connsiteX3" fmla="*/ 4515052 w 4515166"/>
              <a:gd name="connsiteY3" fmla="*/ 1159525 h 2170610"/>
              <a:gd name="connsiteX4" fmla="*/ 3699808 w 4515166"/>
              <a:gd name="connsiteY4" fmla="*/ 1902529 h 2170610"/>
              <a:gd name="connsiteX5" fmla="*/ 1085305 w 4515166"/>
              <a:gd name="connsiteY5" fmla="*/ 2170610 h 2170610"/>
              <a:gd name="connsiteX6" fmla="*/ 0 w 4515166"/>
              <a:gd name="connsiteY6" fmla="*/ 1085305 h 2170610"/>
              <a:gd name="connsiteX0" fmla="*/ 0 w 4517575"/>
              <a:gd name="connsiteY0" fmla="*/ 1085305 h 2170610"/>
              <a:gd name="connsiteX1" fmla="*/ 1085305 w 4517575"/>
              <a:gd name="connsiteY1" fmla="*/ 0 h 2170610"/>
              <a:gd name="connsiteX2" fmla="*/ 3653330 w 4517575"/>
              <a:gd name="connsiteY2" fmla="*/ 277290 h 2170610"/>
              <a:gd name="connsiteX3" fmla="*/ 4515052 w 4517575"/>
              <a:gd name="connsiteY3" fmla="*/ 1159525 h 2170610"/>
              <a:gd name="connsiteX4" fmla="*/ 3699808 w 4517575"/>
              <a:gd name="connsiteY4" fmla="*/ 1902529 h 2170610"/>
              <a:gd name="connsiteX5" fmla="*/ 1085305 w 4517575"/>
              <a:gd name="connsiteY5" fmla="*/ 2170610 h 2170610"/>
              <a:gd name="connsiteX6" fmla="*/ 0 w 4517575"/>
              <a:gd name="connsiteY6" fmla="*/ 1085305 h 2170610"/>
              <a:gd name="connsiteX0" fmla="*/ 0 w 4515158"/>
              <a:gd name="connsiteY0" fmla="*/ 1085305 h 2170610"/>
              <a:gd name="connsiteX1" fmla="*/ 1085305 w 4515158"/>
              <a:gd name="connsiteY1" fmla="*/ 0 h 2170610"/>
              <a:gd name="connsiteX2" fmla="*/ 3653330 w 4515158"/>
              <a:gd name="connsiteY2" fmla="*/ 277290 h 2170610"/>
              <a:gd name="connsiteX3" fmla="*/ 4515052 w 4515158"/>
              <a:gd name="connsiteY3" fmla="*/ 1159525 h 2170610"/>
              <a:gd name="connsiteX4" fmla="*/ 3699808 w 4515158"/>
              <a:gd name="connsiteY4" fmla="*/ 1902529 h 2170610"/>
              <a:gd name="connsiteX5" fmla="*/ 1085305 w 4515158"/>
              <a:gd name="connsiteY5" fmla="*/ 2170610 h 2170610"/>
              <a:gd name="connsiteX6" fmla="*/ 0 w 4515158"/>
              <a:gd name="connsiteY6" fmla="*/ 1085305 h 2170610"/>
              <a:gd name="connsiteX0" fmla="*/ 0 w 4517145"/>
              <a:gd name="connsiteY0" fmla="*/ 1085305 h 2170610"/>
              <a:gd name="connsiteX1" fmla="*/ 1085305 w 4517145"/>
              <a:gd name="connsiteY1" fmla="*/ 0 h 2170610"/>
              <a:gd name="connsiteX2" fmla="*/ 3653330 w 4517145"/>
              <a:gd name="connsiteY2" fmla="*/ 277290 h 2170610"/>
              <a:gd name="connsiteX3" fmla="*/ 4515052 w 4517145"/>
              <a:gd name="connsiteY3" fmla="*/ 1159525 h 2170610"/>
              <a:gd name="connsiteX4" fmla="*/ 3699808 w 4517145"/>
              <a:gd name="connsiteY4" fmla="*/ 1902529 h 2170610"/>
              <a:gd name="connsiteX5" fmla="*/ 1085305 w 4517145"/>
              <a:gd name="connsiteY5" fmla="*/ 2170610 h 2170610"/>
              <a:gd name="connsiteX6" fmla="*/ 0 w 4517145"/>
              <a:gd name="connsiteY6" fmla="*/ 1085305 h 2170610"/>
              <a:gd name="connsiteX0" fmla="*/ 0 w 4516338"/>
              <a:gd name="connsiteY0" fmla="*/ 1085305 h 2170610"/>
              <a:gd name="connsiteX1" fmla="*/ 1085305 w 4516338"/>
              <a:gd name="connsiteY1" fmla="*/ 0 h 2170610"/>
              <a:gd name="connsiteX2" fmla="*/ 3653330 w 4516338"/>
              <a:gd name="connsiteY2" fmla="*/ 277290 h 2170610"/>
              <a:gd name="connsiteX3" fmla="*/ 4515052 w 4516338"/>
              <a:gd name="connsiteY3" fmla="*/ 1159525 h 2170610"/>
              <a:gd name="connsiteX4" fmla="*/ 3699808 w 4516338"/>
              <a:gd name="connsiteY4" fmla="*/ 1902529 h 2170610"/>
              <a:gd name="connsiteX5" fmla="*/ 1085305 w 4516338"/>
              <a:gd name="connsiteY5" fmla="*/ 2170610 h 2170610"/>
              <a:gd name="connsiteX6" fmla="*/ 0 w 4516338"/>
              <a:gd name="connsiteY6" fmla="*/ 1085305 h 2170610"/>
              <a:gd name="connsiteX0" fmla="*/ 0 w 4516338"/>
              <a:gd name="connsiteY0" fmla="*/ 1085305 h 2170610"/>
              <a:gd name="connsiteX1" fmla="*/ 1085305 w 4516338"/>
              <a:gd name="connsiteY1" fmla="*/ 0 h 2170610"/>
              <a:gd name="connsiteX2" fmla="*/ 3653330 w 4516338"/>
              <a:gd name="connsiteY2" fmla="*/ 277290 h 2170610"/>
              <a:gd name="connsiteX3" fmla="*/ 4515052 w 4516338"/>
              <a:gd name="connsiteY3" fmla="*/ 1159525 h 2170610"/>
              <a:gd name="connsiteX4" fmla="*/ 3699808 w 4516338"/>
              <a:gd name="connsiteY4" fmla="*/ 1902529 h 2170610"/>
              <a:gd name="connsiteX5" fmla="*/ 1085305 w 4516338"/>
              <a:gd name="connsiteY5" fmla="*/ 2170610 h 2170610"/>
              <a:gd name="connsiteX6" fmla="*/ 0 w 4516338"/>
              <a:gd name="connsiteY6" fmla="*/ 1085305 h 2170610"/>
              <a:gd name="connsiteX0" fmla="*/ 0 w 4515309"/>
              <a:gd name="connsiteY0" fmla="*/ 1085305 h 2170610"/>
              <a:gd name="connsiteX1" fmla="*/ 1085305 w 4515309"/>
              <a:gd name="connsiteY1" fmla="*/ 0 h 2170610"/>
              <a:gd name="connsiteX2" fmla="*/ 3653330 w 4515309"/>
              <a:gd name="connsiteY2" fmla="*/ 277290 h 2170610"/>
              <a:gd name="connsiteX3" fmla="*/ 4515052 w 4515309"/>
              <a:gd name="connsiteY3" fmla="*/ 1159525 h 2170610"/>
              <a:gd name="connsiteX4" fmla="*/ 3693926 w 4515309"/>
              <a:gd name="connsiteY4" fmla="*/ 1877820 h 2170610"/>
              <a:gd name="connsiteX5" fmla="*/ 1085305 w 4515309"/>
              <a:gd name="connsiteY5" fmla="*/ 2170610 h 2170610"/>
              <a:gd name="connsiteX6" fmla="*/ 0 w 4515309"/>
              <a:gd name="connsiteY6" fmla="*/ 1085305 h 2170610"/>
              <a:gd name="connsiteX0" fmla="*/ 0 w 4515144"/>
              <a:gd name="connsiteY0" fmla="*/ 1085305 h 2170610"/>
              <a:gd name="connsiteX1" fmla="*/ 1085305 w 4515144"/>
              <a:gd name="connsiteY1" fmla="*/ 0 h 2170610"/>
              <a:gd name="connsiteX2" fmla="*/ 3653330 w 4515144"/>
              <a:gd name="connsiteY2" fmla="*/ 277290 h 2170610"/>
              <a:gd name="connsiteX3" fmla="*/ 4515052 w 4515144"/>
              <a:gd name="connsiteY3" fmla="*/ 1159525 h 2170610"/>
              <a:gd name="connsiteX4" fmla="*/ 3693926 w 4515144"/>
              <a:gd name="connsiteY4" fmla="*/ 1877820 h 2170610"/>
              <a:gd name="connsiteX5" fmla="*/ 1085305 w 4515144"/>
              <a:gd name="connsiteY5" fmla="*/ 2170610 h 2170610"/>
              <a:gd name="connsiteX6" fmla="*/ 0 w 4515144"/>
              <a:gd name="connsiteY6" fmla="*/ 1085305 h 2170610"/>
              <a:gd name="connsiteX0" fmla="*/ 0 w 4515217"/>
              <a:gd name="connsiteY0" fmla="*/ 1085305 h 2170610"/>
              <a:gd name="connsiteX1" fmla="*/ 1085305 w 4515217"/>
              <a:gd name="connsiteY1" fmla="*/ 0 h 2170610"/>
              <a:gd name="connsiteX2" fmla="*/ 3653330 w 4515217"/>
              <a:gd name="connsiteY2" fmla="*/ 277290 h 2170610"/>
              <a:gd name="connsiteX3" fmla="*/ 4515052 w 4515217"/>
              <a:gd name="connsiteY3" fmla="*/ 1159525 h 2170610"/>
              <a:gd name="connsiteX4" fmla="*/ 3693926 w 4515217"/>
              <a:gd name="connsiteY4" fmla="*/ 1877820 h 2170610"/>
              <a:gd name="connsiteX5" fmla="*/ 1085305 w 4515217"/>
              <a:gd name="connsiteY5" fmla="*/ 2170610 h 2170610"/>
              <a:gd name="connsiteX6" fmla="*/ 0 w 4515217"/>
              <a:gd name="connsiteY6" fmla="*/ 1085305 h 2170610"/>
              <a:gd name="connsiteX0" fmla="*/ 0 w 4516558"/>
              <a:gd name="connsiteY0" fmla="*/ 1085305 h 2170610"/>
              <a:gd name="connsiteX1" fmla="*/ 1085305 w 4516558"/>
              <a:gd name="connsiteY1" fmla="*/ 0 h 2170610"/>
              <a:gd name="connsiteX2" fmla="*/ 3653330 w 4516558"/>
              <a:gd name="connsiteY2" fmla="*/ 277290 h 2170610"/>
              <a:gd name="connsiteX3" fmla="*/ 4515052 w 4516558"/>
              <a:gd name="connsiteY3" fmla="*/ 1159525 h 2170610"/>
              <a:gd name="connsiteX4" fmla="*/ 3693926 w 4516558"/>
              <a:gd name="connsiteY4" fmla="*/ 1877820 h 2170610"/>
              <a:gd name="connsiteX5" fmla="*/ 1085305 w 4516558"/>
              <a:gd name="connsiteY5" fmla="*/ 2170610 h 2170610"/>
              <a:gd name="connsiteX6" fmla="*/ 0 w 4516558"/>
              <a:gd name="connsiteY6" fmla="*/ 1085305 h 2170610"/>
              <a:gd name="connsiteX0" fmla="*/ 0 w 4515938"/>
              <a:gd name="connsiteY0" fmla="*/ 1085305 h 2170610"/>
              <a:gd name="connsiteX1" fmla="*/ 1085305 w 4515938"/>
              <a:gd name="connsiteY1" fmla="*/ 0 h 2170610"/>
              <a:gd name="connsiteX2" fmla="*/ 3653330 w 4515938"/>
              <a:gd name="connsiteY2" fmla="*/ 277290 h 2170610"/>
              <a:gd name="connsiteX3" fmla="*/ 4515052 w 4515938"/>
              <a:gd name="connsiteY3" fmla="*/ 1159525 h 2170610"/>
              <a:gd name="connsiteX4" fmla="*/ 3693926 w 4515938"/>
              <a:gd name="connsiteY4" fmla="*/ 1877820 h 2170610"/>
              <a:gd name="connsiteX5" fmla="*/ 1085305 w 4515938"/>
              <a:gd name="connsiteY5" fmla="*/ 2170610 h 2170610"/>
              <a:gd name="connsiteX6" fmla="*/ 0 w 4515938"/>
              <a:gd name="connsiteY6" fmla="*/ 1085305 h 2170610"/>
              <a:gd name="connsiteX0" fmla="*/ 0 w 4515384"/>
              <a:gd name="connsiteY0" fmla="*/ 1085305 h 2170610"/>
              <a:gd name="connsiteX1" fmla="*/ 1085305 w 4515384"/>
              <a:gd name="connsiteY1" fmla="*/ 0 h 2170610"/>
              <a:gd name="connsiteX2" fmla="*/ 3653330 w 4515384"/>
              <a:gd name="connsiteY2" fmla="*/ 277290 h 2170610"/>
              <a:gd name="connsiteX3" fmla="*/ 4515052 w 4515384"/>
              <a:gd name="connsiteY3" fmla="*/ 1159525 h 2170610"/>
              <a:gd name="connsiteX4" fmla="*/ 3709551 w 4515384"/>
              <a:gd name="connsiteY4" fmla="*/ 1890811 h 2170610"/>
              <a:gd name="connsiteX5" fmla="*/ 1085305 w 4515384"/>
              <a:gd name="connsiteY5" fmla="*/ 2170610 h 2170610"/>
              <a:gd name="connsiteX6" fmla="*/ 0 w 4515384"/>
              <a:gd name="connsiteY6" fmla="*/ 1085305 h 2170610"/>
              <a:gd name="connsiteX0" fmla="*/ 0 w 4515438"/>
              <a:gd name="connsiteY0" fmla="*/ 1085305 h 2170610"/>
              <a:gd name="connsiteX1" fmla="*/ 1085305 w 4515438"/>
              <a:gd name="connsiteY1" fmla="*/ 0 h 2170610"/>
              <a:gd name="connsiteX2" fmla="*/ 3648767 w 4515438"/>
              <a:gd name="connsiteY2" fmla="*/ 266889 h 2170610"/>
              <a:gd name="connsiteX3" fmla="*/ 4515052 w 4515438"/>
              <a:gd name="connsiteY3" fmla="*/ 1159525 h 2170610"/>
              <a:gd name="connsiteX4" fmla="*/ 3709551 w 4515438"/>
              <a:gd name="connsiteY4" fmla="*/ 1890811 h 2170610"/>
              <a:gd name="connsiteX5" fmla="*/ 1085305 w 4515438"/>
              <a:gd name="connsiteY5" fmla="*/ 2170610 h 2170610"/>
              <a:gd name="connsiteX6" fmla="*/ 0 w 4515438"/>
              <a:gd name="connsiteY6" fmla="*/ 1085305 h 2170610"/>
              <a:gd name="connsiteX0" fmla="*/ 0 w 4516904"/>
              <a:gd name="connsiteY0" fmla="*/ 1085305 h 2170610"/>
              <a:gd name="connsiteX1" fmla="*/ 1085305 w 4516904"/>
              <a:gd name="connsiteY1" fmla="*/ 0 h 2170610"/>
              <a:gd name="connsiteX2" fmla="*/ 3648767 w 4516904"/>
              <a:gd name="connsiteY2" fmla="*/ 266889 h 2170610"/>
              <a:gd name="connsiteX3" fmla="*/ 4515052 w 4516904"/>
              <a:gd name="connsiteY3" fmla="*/ 1159525 h 2170610"/>
              <a:gd name="connsiteX4" fmla="*/ 3709551 w 4516904"/>
              <a:gd name="connsiteY4" fmla="*/ 1890811 h 2170610"/>
              <a:gd name="connsiteX5" fmla="*/ 1085305 w 4516904"/>
              <a:gd name="connsiteY5" fmla="*/ 2170610 h 2170610"/>
              <a:gd name="connsiteX6" fmla="*/ 0 w 4516904"/>
              <a:gd name="connsiteY6" fmla="*/ 1085305 h 2170610"/>
              <a:gd name="connsiteX0" fmla="*/ 0 w 4516904"/>
              <a:gd name="connsiteY0" fmla="*/ 1085305 h 2170610"/>
              <a:gd name="connsiteX1" fmla="*/ 1085305 w 4516904"/>
              <a:gd name="connsiteY1" fmla="*/ 0 h 2170610"/>
              <a:gd name="connsiteX2" fmla="*/ 3648767 w 4516904"/>
              <a:gd name="connsiteY2" fmla="*/ 266889 h 2170610"/>
              <a:gd name="connsiteX3" fmla="*/ 4515052 w 4516904"/>
              <a:gd name="connsiteY3" fmla="*/ 1159525 h 2170610"/>
              <a:gd name="connsiteX4" fmla="*/ 3709551 w 4516904"/>
              <a:gd name="connsiteY4" fmla="*/ 1890811 h 2170610"/>
              <a:gd name="connsiteX5" fmla="*/ 1085305 w 4516904"/>
              <a:gd name="connsiteY5" fmla="*/ 2170610 h 2170610"/>
              <a:gd name="connsiteX6" fmla="*/ 0 w 4516904"/>
              <a:gd name="connsiteY6" fmla="*/ 1085305 h 2170610"/>
              <a:gd name="connsiteX0" fmla="*/ 0 w 4521693"/>
              <a:gd name="connsiteY0" fmla="*/ 1085305 h 2170610"/>
              <a:gd name="connsiteX1" fmla="*/ 1085305 w 4521693"/>
              <a:gd name="connsiteY1" fmla="*/ 0 h 2170610"/>
              <a:gd name="connsiteX2" fmla="*/ 3648767 w 4521693"/>
              <a:gd name="connsiteY2" fmla="*/ 266889 h 2170610"/>
              <a:gd name="connsiteX3" fmla="*/ 4519891 w 4521693"/>
              <a:gd name="connsiteY3" fmla="*/ 1123909 h 2170610"/>
              <a:gd name="connsiteX4" fmla="*/ 3709551 w 4521693"/>
              <a:gd name="connsiteY4" fmla="*/ 1890811 h 2170610"/>
              <a:gd name="connsiteX5" fmla="*/ 1085305 w 4521693"/>
              <a:gd name="connsiteY5" fmla="*/ 2170610 h 2170610"/>
              <a:gd name="connsiteX6" fmla="*/ 0 w 4521693"/>
              <a:gd name="connsiteY6" fmla="*/ 1085305 h 2170610"/>
              <a:gd name="connsiteX0" fmla="*/ 0 w 4520048"/>
              <a:gd name="connsiteY0" fmla="*/ 1085305 h 2170610"/>
              <a:gd name="connsiteX1" fmla="*/ 1085305 w 4520048"/>
              <a:gd name="connsiteY1" fmla="*/ 0 h 2170610"/>
              <a:gd name="connsiteX2" fmla="*/ 3648767 w 4520048"/>
              <a:gd name="connsiteY2" fmla="*/ 266889 h 2170610"/>
              <a:gd name="connsiteX3" fmla="*/ 4519891 w 4520048"/>
              <a:gd name="connsiteY3" fmla="*/ 1123909 h 2170610"/>
              <a:gd name="connsiteX4" fmla="*/ 3709551 w 4520048"/>
              <a:gd name="connsiteY4" fmla="*/ 1890811 h 2170610"/>
              <a:gd name="connsiteX5" fmla="*/ 1085305 w 4520048"/>
              <a:gd name="connsiteY5" fmla="*/ 2170610 h 2170610"/>
              <a:gd name="connsiteX6" fmla="*/ 0 w 4520048"/>
              <a:gd name="connsiteY6" fmla="*/ 1085305 h 2170610"/>
              <a:gd name="connsiteX0" fmla="*/ 0 w 4520693"/>
              <a:gd name="connsiteY0" fmla="*/ 1085305 h 2170610"/>
              <a:gd name="connsiteX1" fmla="*/ 1085305 w 4520693"/>
              <a:gd name="connsiteY1" fmla="*/ 0 h 2170610"/>
              <a:gd name="connsiteX2" fmla="*/ 3648767 w 4520693"/>
              <a:gd name="connsiteY2" fmla="*/ 266889 h 2170610"/>
              <a:gd name="connsiteX3" fmla="*/ 4519891 w 4520693"/>
              <a:gd name="connsiteY3" fmla="*/ 1123909 h 2170610"/>
              <a:gd name="connsiteX4" fmla="*/ 3709551 w 4520693"/>
              <a:gd name="connsiteY4" fmla="*/ 1890811 h 2170610"/>
              <a:gd name="connsiteX5" fmla="*/ 1085305 w 4520693"/>
              <a:gd name="connsiteY5" fmla="*/ 2170610 h 2170610"/>
              <a:gd name="connsiteX6" fmla="*/ 0 w 4520693"/>
              <a:gd name="connsiteY6" fmla="*/ 1085305 h 2170610"/>
              <a:gd name="connsiteX0" fmla="*/ 0 w 4520021"/>
              <a:gd name="connsiteY0" fmla="*/ 1085305 h 2170610"/>
              <a:gd name="connsiteX1" fmla="*/ 1085305 w 4520021"/>
              <a:gd name="connsiteY1" fmla="*/ 0 h 2170610"/>
              <a:gd name="connsiteX2" fmla="*/ 3648767 w 4520021"/>
              <a:gd name="connsiteY2" fmla="*/ 266889 h 2170610"/>
              <a:gd name="connsiteX3" fmla="*/ 4519891 w 4520021"/>
              <a:gd name="connsiteY3" fmla="*/ 1123909 h 2170610"/>
              <a:gd name="connsiteX4" fmla="*/ 3709551 w 4520021"/>
              <a:gd name="connsiteY4" fmla="*/ 1890811 h 2170610"/>
              <a:gd name="connsiteX5" fmla="*/ 1085305 w 4520021"/>
              <a:gd name="connsiteY5" fmla="*/ 2170610 h 2170610"/>
              <a:gd name="connsiteX6" fmla="*/ 0 w 4520021"/>
              <a:gd name="connsiteY6" fmla="*/ 1085305 h 2170610"/>
              <a:gd name="connsiteX0" fmla="*/ 0 w 4520212"/>
              <a:gd name="connsiteY0" fmla="*/ 1085305 h 2170610"/>
              <a:gd name="connsiteX1" fmla="*/ 1085305 w 4520212"/>
              <a:gd name="connsiteY1" fmla="*/ 0 h 2170610"/>
              <a:gd name="connsiteX2" fmla="*/ 3648767 w 4520212"/>
              <a:gd name="connsiteY2" fmla="*/ 266889 h 2170610"/>
              <a:gd name="connsiteX3" fmla="*/ 4519891 w 4520212"/>
              <a:gd name="connsiteY3" fmla="*/ 1123909 h 2170610"/>
              <a:gd name="connsiteX4" fmla="*/ 3709551 w 4520212"/>
              <a:gd name="connsiteY4" fmla="*/ 1890811 h 2170610"/>
              <a:gd name="connsiteX5" fmla="*/ 1085305 w 4520212"/>
              <a:gd name="connsiteY5" fmla="*/ 2170610 h 2170610"/>
              <a:gd name="connsiteX6" fmla="*/ 0 w 4520212"/>
              <a:gd name="connsiteY6" fmla="*/ 1085305 h 2170610"/>
              <a:gd name="connsiteX0" fmla="*/ 0 w 4519938"/>
              <a:gd name="connsiteY0" fmla="*/ 1085305 h 2170610"/>
              <a:gd name="connsiteX1" fmla="*/ 1085305 w 4519938"/>
              <a:gd name="connsiteY1" fmla="*/ 0 h 2170610"/>
              <a:gd name="connsiteX2" fmla="*/ 3648767 w 4519938"/>
              <a:gd name="connsiteY2" fmla="*/ 266889 h 2170610"/>
              <a:gd name="connsiteX3" fmla="*/ 4519891 w 4519938"/>
              <a:gd name="connsiteY3" fmla="*/ 1123909 h 2170610"/>
              <a:gd name="connsiteX4" fmla="*/ 3709551 w 4519938"/>
              <a:gd name="connsiteY4" fmla="*/ 1890811 h 2170610"/>
              <a:gd name="connsiteX5" fmla="*/ 1085305 w 4519938"/>
              <a:gd name="connsiteY5" fmla="*/ 2170610 h 2170610"/>
              <a:gd name="connsiteX6" fmla="*/ 0 w 4519938"/>
              <a:gd name="connsiteY6" fmla="*/ 1085305 h 2170610"/>
              <a:gd name="connsiteX0" fmla="*/ 0 w 4499374"/>
              <a:gd name="connsiteY0" fmla="*/ 1085305 h 2170610"/>
              <a:gd name="connsiteX1" fmla="*/ 1085305 w 4499374"/>
              <a:gd name="connsiteY1" fmla="*/ 0 h 2170610"/>
              <a:gd name="connsiteX2" fmla="*/ 3648767 w 4499374"/>
              <a:gd name="connsiteY2" fmla="*/ 266889 h 2170610"/>
              <a:gd name="connsiteX3" fmla="*/ 4499317 w 4499374"/>
              <a:gd name="connsiteY3" fmla="*/ 1047344 h 2170610"/>
              <a:gd name="connsiteX4" fmla="*/ 3709551 w 4499374"/>
              <a:gd name="connsiteY4" fmla="*/ 1890811 h 2170610"/>
              <a:gd name="connsiteX5" fmla="*/ 1085305 w 4499374"/>
              <a:gd name="connsiteY5" fmla="*/ 2170610 h 2170610"/>
              <a:gd name="connsiteX6" fmla="*/ 0 w 4499374"/>
              <a:gd name="connsiteY6" fmla="*/ 1085305 h 2170610"/>
              <a:gd name="connsiteX0" fmla="*/ 0 w 4501862"/>
              <a:gd name="connsiteY0" fmla="*/ 1085305 h 2170610"/>
              <a:gd name="connsiteX1" fmla="*/ 1085305 w 4501862"/>
              <a:gd name="connsiteY1" fmla="*/ 0 h 2170610"/>
              <a:gd name="connsiteX2" fmla="*/ 3648767 w 4501862"/>
              <a:gd name="connsiteY2" fmla="*/ 266889 h 2170610"/>
              <a:gd name="connsiteX3" fmla="*/ 4499317 w 4501862"/>
              <a:gd name="connsiteY3" fmla="*/ 1047344 h 2170610"/>
              <a:gd name="connsiteX4" fmla="*/ 3709551 w 4501862"/>
              <a:gd name="connsiteY4" fmla="*/ 1890811 h 2170610"/>
              <a:gd name="connsiteX5" fmla="*/ 1085305 w 4501862"/>
              <a:gd name="connsiteY5" fmla="*/ 2170610 h 2170610"/>
              <a:gd name="connsiteX6" fmla="*/ 0 w 4501862"/>
              <a:gd name="connsiteY6" fmla="*/ 1085305 h 2170610"/>
              <a:gd name="connsiteX0" fmla="*/ 0 w 4499895"/>
              <a:gd name="connsiteY0" fmla="*/ 1085305 h 2170610"/>
              <a:gd name="connsiteX1" fmla="*/ 1085305 w 4499895"/>
              <a:gd name="connsiteY1" fmla="*/ 0 h 2170610"/>
              <a:gd name="connsiteX2" fmla="*/ 3648767 w 4499895"/>
              <a:gd name="connsiteY2" fmla="*/ 266889 h 2170610"/>
              <a:gd name="connsiteX3" fmla="*/ 4499317 w 4499895"/>
              <a:gd name="connsiteY3" fmla="*/ 1047344 h 2170610"/>
              <a:gd name="connsiteX4" fmla="*/ 3709551 w 4499895"/>
              <a:gd name="connsiteY4" fmla="*/ 1890811 h 2170610"/>
              <a:gd name="connsiteX5" fmla="*/ 1085305 w 4499895"/>
              <a:gd name="connsiteY5" fmla="*/ 2170610 h 2170610"/>
              <a:gd name="connsiteX6" fmla="*/ 0 w 4499895"/>
              <a:gd name="connsiteY6" fmla="*/ 1085305 h 2170610"/>
              <a:gd name="connsiteX0" fmla="*/ 0 w 4500491"/>
              <a:gd name="connsiteY0" fmla="*/ 1085305 h 2170610"/>
              <a:gd name="connsiteX1" fmla="*/ 1085305 w 4500491"/>
              <a:gd name="connsiteY1" fmla="*/ 0 h 2170610"/>
              <a:gd name="connsiteX2" fmla="*/ 3648767 w 4500491"/>
              <a:gd name="connsiteY2" fmla="*/ 266889 h 2170610"/>
              <a:gd name="connsiteX3" fmla="*/ 4499317 w 4500491"/>
              <a:gd name="connsiteY3" fmla="*/ 1047344 h 2170610"/>
              <a:gd name="connsiteX4" fmla="*/ 3709551 w 4500491"/>
              <a:gd name="connsiteY4" fmla="*/ 1890811 h 2170610"/>
              <a:gd name="connsiteX5" fmla="*/ 1085305 w 4500491"/>
              <a:gd name="connsiteY5" fmla="*/ 2170610 h 2170610"/>
              <a:gd name="connsiteX6" fmla="*/ 0 w 4500491"/>
              <a:gd name="connsiteY6" fmla="*/ 1085305 h 2170610"/>
              <a:gd name="connsiteX0" fmla="*/ 0 w 4500245"/>
              <a:gd name="connsiteY0" fmla="*/ 1085305 h 2170610"/>
              <a:gd name="connsiteX1" fmla="*/ 1085305 w 4500245"/>
              <a:gd name="connsiteY1" fmla="*/ 0 h 2170610"/>
              <a:gd name="connsiteX2" fmla="*/ 3648767 w 4500245"/>
              <a:gd name="connsiteY2" fmla="*/ 266889 h 2170610"/>
              <a:gd name="connsiteX3" fmla="*/ 4499317 w 4500245"/>
              <a:gd name="connsiteY3" fmla="*/ 1047344 h 2170610"/>
              <a:gd name="connsiteX4" fmla="*/ 3709551 w 4500245"/>
              <a:gd name="connsiteY4" fmla="*/ 1890811 h 2170610"/>
              <a:gd name="connsiteX5" fmla="*/ 1085305 w 4500245"/>
              <a:gd name="connsiteY5" fmla="*/ 2170610 h 2170610"/>
              <a:gd name="connsiteX6" fmla="*/ 0 w 4500245"/>
              <a:gd name="connsiteY6" fmla="*/ 1085305 h 2170610"/>
              <a:gd name="connsiteX0" fmla="*/ 0 w 4500245"/>
              <a:gd name="connsiteY0" fmla="*/ 1085305 h 2170610"/>
              <a:gd name="connsiteX1" fmla="*/ 1085305 w 4500245"/>
              <a:gd name="connsiteY1" fmla="*/ 0 h 2170610"/>
              <a:gd name="connsiteX2" fmla="*/ 3648767 w 4500245"/>
              <a:gd name="connsiteY2" fmla="*/ 266889 h 2170610"/>
              <a:gd name="connsiteX3" fmla="*/ 4499317 w 4500245"/>
              <a:gd name="connsiteY3" fmla="*/ 1047344 h 2170610"/>
              <a:gd name="connsiteX4" fmla="*/ 3709551 w 4500245"/>
              <a:gd name="connsiteY4" fmla="*/ 1890811 h 2170610"/>
              <a:gd name="connsiteX5" fmla="*/ 1085305 w 4500245"/>
              <a:gd name="connsiteY5" fmla="*/ 2170610 h 2170610"/>
              <a:gd name="connsiteX6" fmla="*/ 0 w 4500245"/>
              <a:gd name="connsiteY6" fmla="*/ 1085305 h 2170610"/>
              <a:gd name="connsiteX0" fmla="*/ 0 w 4500279"/>
              <a:gd name="connsiteY0" fmla="*/ 1085305 h 2170610"/>
              <a:gd name="connsiteX1" fmla="*/ 1085305 w 4500279"/>
              <a:gd name="connsiteY1" fmla="*/ 0 h 2170610"/>
              <a:gd name="connsiteX2" fmla="*/ 3648767 w 4500279"/>
              <a:gd name="connsiteY2" fmla="*/ 266889 h 2170610"/>
              <a:gd name="connsiteX3" fmla="*/ 4499317 w 4500279"/>
              <a:gd name="connsiteY3" fmla="*/ 1047344 h 2170610"/>
              <a:gd name="connsiteX4" fmla="*/ 3709551 w 4500279"/>
              <a:gd name="connsiteY4" fmla="*/ 1890811 h 2170610"/>
              <a:gd name="connsiteX5" fmla="*/ 1085305 w 4500279"/>
              <a:gd name="connsiteY5" fmla="*/ 2170610 h 2170610"/>
              <a:gd name="connsiteX6" fmla="*/ 0 w 4500279"/>
              <a:gd name="connsiteY6" fmla="*/ 1085305 h 2170610"/>
              <a:gd name="connsiteX0" fmla="*/ 0 w 4499950"/>
              <a:gd name="connsiteY0" fmla="*/ 1085305 h 2170610"/>
              <a:gd name="connsiteX1" fmla="*/ 1085305 w 4499950"/>
              <a:gd name="connsiteY1" fmla="*/ 0 h 2170610"/>
              <a:gd name="connsiteX2" fmla="*/ 3648767 w 4499950"/>
              <a:gd name="connsiteY2" fmla="*/ 266889 h 2170610"/>
              <a:gd name="connsiteX3" fmla="*/ 4499317 w 4499950"/>
              <a:gd name="connsiteY3" fmla="*/ 1047344 h 2170610"/>
              <a:gd name="connsiteX4" fmla="*/ 3713468 w 4499950"/>
              <a:gd name="connsiteY4" fmla="*/ 1903978 h 2170610"/>
              <a:gd name="connsiteX5" fmla="*/ 1085305 w 4499950"/>
              <a:gd name="connsiteY5" fmla="*/ 2170610 h 2170610"/>
              <a:gd name="connsiteX6" fmla="*/ 0 w 4499950"/>
              <a:gd name="connsiteY6" fmla="*/ 1085305 h 217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9950" h="2170610">
                <a:moveTo>
                  <a:pt x="0" y="1085305"/>
                </a:moveTo>
                <a:cubicBezTo>
                  <a:pt x="0" y="485908"/>
                  <a:pt x="485908" y="0"/>
                  <a:pt x="1085305" y="0"/>
                </a:cubicBezTo>
                <a:cubicBezTo>
                  <a:pt x="1887354" y="0"/>
                  <a:pt x="2829099" y="216566"/>
                  <a:pt x="3648767" y="266889"/>
                </a:cubicBezTo>
                <a:cubicBezTo>
                  <a:pt x="4324467" y="302252"/>
                  <a:pt x="4488534" y="774496"/>
                  <a:pt x="4499317" y="1047344"/>
                </a:cubicBezTo>
                <a:cubicBezTo>
                  <a:pt x="4510100" y="1320192"/>
                  <a:pt x="4388700" y="1809498"/>
                  <a:pt x="3713468" y="1903978"/>
                </a:cubicBezTo>
                <a:lnTo>
                  <a:pt x="1085305" y="2170610"/>
                </a:lnTo>
                <a:cubicBezTo>
                  <a:pt x="485908" y="2170610"/>
                  <a:pt x="0" y="1684702"/>
                  <a:pt x="0" y="1085305"/>
                </a:cubicBezTo>
                <a:close/>
              </a:path>
            </a:pathLst>
          </a:custGeom>
          <a:noFill/>
          <a:ln w="6350">
            <a:solidFill>
              <a:srgbClr val="0BF1F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14" name="稻壳儿_答辩小姐姐作品_3"/>
          <p:cNvGrpSpPr/>
          <p:nvPr/>
        </p:nvGrpSpPr>
        <p:grpSpPr>
          <a:xfrm>
            <a:off x="1266273" y="3290612"/>
            <a:ext cx="1680014" cy="1680014"/>
            <a:chOff x="3598997" y="2037448"/>
            <a:chExt cx="2268404" cy="2268404"/>
          </a:xfrm>
        </p:grpSpPr>
        <p:sp>
          <p:nvSpPr>
            <p:cNvPr id="105" name="椭圆 104"/>
            <p:cNvSpPr/>
            <p:nvPr/>
          </p:nvSpPr>
          <p:spPr>
            <a:xfrm>
              <a:off x="3929196" y="2367647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598997" y="2037448"/>
              <a:ext cx="2268404" cy="2268404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66371" y="2404822"/>
              <a:ext cx="1533657" cy="1533657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629184" y="2067635"/>
              <a:ext cx="2208030" cy="2208030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4656063" y="2140505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966371" y="2407097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5320889" y="2407097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5610072" y="3094514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3704460" y="3094514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656063" y="4054331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66371" y="3720176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5360849" y="3720176"/>
              <a:ext cx="154272" cy="15427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1A6E36"/>
                  </a:gs>
                  <a:gs pos="33000">
                    <a:srgbClr val="0BF1F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3" name="稻壳儿_答辩小姐姐作品_4"/>
          <p:cNvGrpSpPr/>
          <p:nvPr/>
        </p:nvGrpSpPr>
        <p:grpSpPr>
          <a:xfrm>
            <a:off x="3409839" y="2005584"/>
            <a:ext cx="1460647" cy="1460647"/>
            <a:chOff x="8081716" y="1942953"/>
            <a:chExt cx="2268404" cy="2268404"/>
          </a:xfrm>
        </p:grpSpPr>
        <p:sp>
          <p:nvSpPr>
            <p:cNvPr id="119" name="椭圆 118"/>
            <p:cNvSpPr/>
            <p:nvPr/>
          </p:nvSpPr>
          <p:spPr>
            <a:xfrm>
              <a:off x="8411915" y="2273152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8081716" y="1942953"/>
              <a:ext cx="2268404" cy="2268404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8218223" y="2079460"/>
              <a:ext cx="1995390" cy="1995390"/>
            </a:xfrm>
            <a:prstGeom prst="ellipse">
              <a:avLst/>
            </a:prstGeom>
            <a:noFill/>
            <a:ln w="19050" cmpd="sng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25" name="稻壳儿_答辩小姐姐作品_5"/>
          <p:cNvGrpSpPr/>
          <p:nvPr/>
        </p:nvGrpSpPr>
        <p:grpSpPr>
          <a:xfrm>
            <a:off x="3409839" y="4151939"/>
            <a:ext cx="1460647" cy="1460647"/>
            <a:chOff x="8081716" y="1942953"/>
            <a:chExt cx="2268404" cy="2268404"/>
          </a:xfrm>
        </p:grpSpPr>
        <p:sp>
          <p:nvSpPr>
            <p:cNvPr id="126" name="椭圆 125"/>
            <p:cNvSpPr/>
            <p:nvPr/>
          </p:nvSpPr>
          <p:spPr>
            <a:xfrm>
              <a:off x="8411915" y="2273152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081716" y="1942953"/>
              <a:ext cx="2268404" cy="2268404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8218223" y="2079460"/>
              <a:ext cx="1995390" cy="1995390"/>
            </a:xfrm>
            <a:prstGeom prst="ellipse">
              <a:avLst/>
            </a:prstGeom>
            <a:noFill/>
            <a:ln w="19050" cmpd="sng">
              <a:solidFill>
                <a:srgbClr val="0BF1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2" name="稻壳儿_答辩小姐姐作品_6">
            <a:extLst>
              <a:ext uri="{FF2B5EF4-FFF2-40B4-BE49-F238E27FC236}">
                <a16:creationId xmlns:a16="http://schemas.microsoft.com/office/drawing/2014/main" id="{723317A1-EF19-4B4A-BB88-9765AB658E97}"/>
              </a:ext>
            </a:extLst>
          </p:cNvPr>
          <p:cNvGrpSpPr/>
          <p:nvPr/>
        </p:nvGrpSpPr>
        <p:grpSpPr>
          <a:xfrm>
            <a:off x="5245607" y="2151282"/>
            <a:ext cx="6013563" cy="1029323"/>
            <a:chOff x="4544567" y="2151282"/>
            <a:chExt cx="6013563" cy="1029323"/>
          </a:xfrm>
        </p:grpSpPr>
        <p:sp>
          <p:nvSpPr>
            <p:cNvPr id="139" name="文本框 138"/>
            <p:cNvSpPr txBox="1"/>
            <p:nvPr/>
          </p:nvSpPr>
          <p:spPr>
            <a:xfrm>
              <a:off x="4544568" y="2151282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40" name="矩形 139"/>
            <p:cNvSpPr/>
            <p:nvPr/>
          </p:nvSpPr>
          <p:spPr>
            <a:xfrm>
              <a:off x="4544567" y="2628274"/>
              <a:ext cx="6013563" cy="55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4624856" y="2615796"/>
              <a:ext cx="2375384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稻壳儿_答辩小姐姐作品_7">
            <a:extLst>
              <a:ext uri="{FF2B5EF4-FFF2-40B4-BE49-F238E27FC236}">
                <a16:creationId xmlns:a16="http://schemas.microsoft.com/office/drawing/2014/main" id="{C102C32B-EC2E-44C0-AADF-9F28C55C3306}"/>
              </a:ext>
            </a:extLst>
          </p:cNvPr>
          <p:cNvGrpSpPr/>
          <p:nvPr/>
        </p:nvGrpSpPr>
        <p:grpSpPr>
          <a:xfrm>
            <a:off x="5219420" y="4350254"/>
            <a:ext cx="6013563" cy="1075999"/>
            <a:chOff x="4518380" y="4350254"/>
            <a:chExt cx="6013563" cy="1075999"/>
          </a:xfrm>
        </p:grpSpPr>
        <p:sp>
          <p:nvSpPr>
            <p:cNvPr id="142" name="文本框 141"/>
            <p:cNvSpPr txBox="1"/>
            <p:nvPr/>
          </p:nvSpPr>
          <p:spPr>
            <a:xfrm>
              <a:off x="4537479" y="4350254"/>
              <a:ext cx="21272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4518380" y="4873922"/>
              <a:ext cx="6013563" cy="55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4598668" y="4861444"/>
              <a:ext cx="2127252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B120F99-A322-4294-B5A2-E81B7DFB4A37}"/>
              </a:ext>
            </a:extLst>
          </p:cNvPr>
          <p:cNvGrpSpPr/>
          <p:nvPr/>
        </p:nvGrpSpPr>
        <p:grpSpPr>
          <a:xfrm>
            <a:off x="1843282" y="3873785"/>
            <a:ext cx="525995" cy="504077"/>
            <a:chOff x="1843282" y="3873785"/>
            <a:chExt cx="525995" cy="504077"/>
          </a:xfrm>
        </p:grpSpPr>
        <p:sp>
          <p:nvSpPr>
            <p:cNvPr id="43" name="稻壳儿_答辩小姐姐作品_8">
              <a:extLst>
                <a:ext uri="{FF2B5EF4-FFF2-40B4-BE49-F238E27FC236}">
                  <a16:creationId xmlns:a16="http://schemas.microsoft.com/office/drawing/2014/main" id="{4FDEB58E-45E5-4447-8EEB-D6579CD22DE2}"/>
                </a:ext>
              </a:extLst>
            </p:cNvPr>
            <p:cNvSpPr/>
            <p:nvPr/>
          </p:nvSpPr>
          <p:spPr bwMode="auto">
            <a:xfrm>
              <a:off x="1919989" y="4090757"/>
              <a:ext cx="201631" cy="287105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solidFill>
              <a:srgbClr val="0CFFFF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4" name="稻壳儿_答辩小姐姐作品_9">
              <a:extLst>
                <a:ext uri="{FF2B5EF4-FFF2-40B4-BE49-F238E27FC236}">
                  <a16:creationId xmlns:a16="http://schemas.microsoft.com/office/drawing/2014/main" id="{0AC559EE-416C-446D-B0AB-FA09D97C5F69}"/>
                </a:ext>
              </a:extLst>
            </p:cNvPr>
            <p:cNvSpPr/>
            <p:nvPr/>
          </p:nvSpPr>
          <p:spPr bwMode="auto">
            <a:xfrm>
              <a:off x="1843282" y="3873785"/>
              <a:ext cx="525995" cy="368194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solidFill>
              <a:srgbClr val="0CFFFF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5" name="稻壳儿_答辩小姐姐作品_10">
              <a:extLst>
                <a:ext uri="{FF2B5EF4-FFF2-40B4-BE49-F238E27FC236}">
                  <a16:creationId xmlns:a16="http://schemas.microsoft.com/office/drawing/2014/main" id="{48EAA2FC-EA17-4C1E-BC7B-F1BA17C5FB72}"/>
                </a:ext>
              </a:extLst>
            </p:cNvPr>
            <p:cNvSpPr/>
            <p:nvPr/>
          </p:nvSpPr>
          <p:spPr bwMode="auto">
            <a:xfrm>
              <a:off x="2101896" y="4090757"/>
              <a:ext cx="203824" cy="287105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solidFill>
              <a:srgbClr val="0CFFFF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4058663-BAC7-4D2D-81A5-F76DF27F1926}"/>
              </a:ext>
            </a:extLst>
          </p:cNvPr>
          <p:cNvGrpSpPr/>
          <p:nvPr/>
        </p:nvGrpSpPr>
        <p:grpSpPr>
          <a:xfrm>
            <a:off x="3800780" y="2492761"/>
            <a:ext cx="657499" cy="433947"/>
            <a:chOff x="3800780" y="2492761"/>
            <a:chExt cx="657499" cy="433947"/>
          </a:xfrm>
        </p:grpSpPr>
        <p:sp>
          <p:nvSpPr>
            <p:cNvPr id="47" name="稻壳儿_答辩小姐姐作品_11">
              <a:extLst>
                <a:ext uri="{FF2B5EF4-FFF2-40B4-BE49-F238E27FC236}">
                  <a16:creationId xmlns:a16="http://schemas.microsoft.com/office/drawing/2014/main" id="{623B7FD4-1EA5-43D6-BC09-3483CDF5A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872" y="2913558"/>
              <a:ext cx="534765" cy="13150"/>
            </a:xfrm>
            <a:prstGeom prst="rect">
              <a:avLst/>
            </a:prstGeom>
            <a:solidFill>
              <a:srgbClr val="0BF1F5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8" name="稻壳儿_答辩小姐姐作品_12">
              <a:extLst>
                <a:ext uri="{FF2B5EF4-FFF2-40B4-BE49-F238E27FC236}">
                  <a16:creationId xmlns:a16="http://schemas.microsoft.com/office/drawing/2014/main" id="{D0E02AD7-14A5-4E4B-9D17-A9AB6B8A8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204" y="2624260"/>
              <a:ext cx="96433" cy="289298"/>
            </a:xfrm>
            <a:prstGeom prst="rect">
              <a:avLst/>
            </a:prstGeom>
            <a:solidFill>
              <a:srgbClr val="0BF1F5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9" name="稻壳儿_答辩小姐姐作品_13">
              <a:extLst>
                <a:ext uri="{FF2B5EF4-FFF2-40B4-BE49-F238E27FC236}">
                  <a16:creationId xmlns:a16="http://schemas.microsoft.com/office/drawing/2014/main" id="{E2CEA0A7-3EC5-484E-9CA3-0910F14F5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0621" y="2733843"/>
              <a:ext cx="96433" cy="179715"/>
            </a:xfrm>
            <a:prstGeom prst="rect">
              <a:avLst/>
            </a:prstGeom>
            <a:solidFill>
              <a:srgbClr val="0BF1F5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0" name="稻壳儿_答辩小姐姐作品_14">
              <a:extLst>
                <a:ext uri="{FF2B5EF4-FFF2-40B4-BE49-F238E27FC236}">
                  <a16:creationId xmlns:a16="http://schemas.microsoft.com/office/drawing/2014/main" id="{8208C61D-BC5F-48EA-A062-19DC41A99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1038" y="2795209"/>
              <a:ext cx="96433" cy="118349"/>
            </a:xfrm>
            <a:prstGeom prst="rect">
              <a:avLst/>
            </a:prstGeom>
            <a:solidFill>
              <a:srgbClr val="0BF1F5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1" name="稻壳儿_答辩小姐姐作品_15">
              <a:extLst>
                <a:ext uri="{FF2B5EF4-FFF2-40B4-BE49-F238E27FC236}">
                  <a16:creationId xmlns:a16="http://schemas.microsoft.com/office/drawing/2014/main" id="{38C27D41-04CB-4B55-B5C5-BF30448BE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1455" y="2738226"/>
              <a:ext cx="96433" cy="175332"/>
            </a:xfrm>
            <a:prstGeom prst="rect">
              <a:avLst/>
            </a:prstGeom>
            <a:solidFill>
              <a:srgbClr val="0BF1F5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2" name="稻壳儿_答辩小姐姐作品_16">
              <a:extLst>
                <a:ext uri="{FF2B5EF4-FFF2-40B4-BE49-F238E27FC236}">
                  <a16:creationId xmlns:a16="http://schemas.microsoft.com/office/drawing/2014/main" id="{C9F78F95-F6F0-41FA-AE2F-152578BBB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872" y="2788633"/>
              <a:ext cx="94242" cy="124925"/>
            </a:xfrm>
            <a:prstGeom prst="rect">
              <a:avLst/>
            </a:prstGeom>
            <a:solidFill>
              <a:srgbClr val="0BF1F5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3" name="稻壳儿_答辩小姐姐作品_17">
              <a:extLst>
                <a:ext uri="{FF2B5EF4-FFF2-40B4-BE49-F238E27FC236}">
                  <a16:creationId xmlns:a16="http://schemas.microsoft.com/office/drawing/2014/main" id="{A27FC871-E070-407C-88A6-2668CB164A46}"/>
                </a:ext>
              </a:extLst>
            </p:cNvPr>
            <p:cNvSpPr/>
            <p:nvPr/>
          </p:nvSpPr>
          <p:spPr bwMode="auto">
            <a:xfrm>
              <a:off x="3800780" y="2749184"/>
              <a:ext cx="50409" cy="526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BF1F5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4" name="稻壳儿_答辩小姐姐作品_18">
              <a:extLst>
                <a:ext uri="{FF2B5EF4-FFF2-40B4-BE49-F238E27FC236}">
                  <a16:creationId xmlns:a16="http://schemas.microsoft.com/office/drawing/2014/main" id="{EF4F863A-BB20-4D2C-913A-AA9B0F06D1B3}"/>
                </a:ext>
              </a:extLst>
            </p:cNvPr>
            <p:cNvSpPr/>
            <p:nvPr/>
          </p:nvSpPr>
          <p:spPr bwMode="auto">
            <a:xfrm>
              <a:off x="4390337" y="2492761"/>
              <a:ext cx="67942" cy="6575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BF1F5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55" name="稻壳儿_答辩小姐姐作品_19">
              <a:extLst>
                <a:ext uri="{FF2B5EF4-FFF2-40B4-BE49-F238E27FC236}">
                  <a16:creationId xmlns:a16="http://schemas.microsoft.com/office/drawing/2014/main" id="{84C6135B-47FE-438C-94D1-698307CCD56D}"/>
                </a:ext>
              </a:extLst>
            </p:cNvPr>
            <p:cNvSpPr/>
            <p:nvPr/>
          </p:nvSpPr>
          <p:spPr bwMode="auto">
            <a:xfrm>
              <a:off x="3848996" y="2525635"/>
              <a:ext cx="558874" cy="234507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0BF1F5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sp>
        <p:nvSpPr>
          <p:cNvPr id="56" name="稻壳儿_答辩小姐姐作品_20">
            <a:extLst>
              <a:ext uri="{FF2B5EF4-FFF2-40B4-BE49-F238E27FC236}">
                <a16:creationId xmlns:a16="http://schemas.microsoft.com/office/drawing/2014/main" id="{03C13BEA-8AED-46A5-849C-FB598F776457}"/>
              </a:ext>
            </a:extLst>
          </p:cNvPr>
          <p:cNvSpPr>
            <a:spLocks noEditPoints="1"/>
          </p:cNvSpPr>
          <p:nvPr/>
        </p:nvSpPr>
        <p:spPr bwMode="auto">
          <a:xfrm>
            <a:off x="3922924" y="4651122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BF1F5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64" name="稻壳儿_答辩小姐姐作品_21">
            <a:extLst>
              <a:ext uri="{FF2B5EF4-FFF2-40B4-BE49-F238E27FC236}">
                <a16:creationId xmlns:a16="http://schemas.microsoft.com/office/drawing/2014/main" id="{DA9DD241-633D-4983-9FD3-2D348DB1BDE1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67926DD-88E3-4E48-9202-B481D3B17E09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工作计划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372B75F5-4883-4482-AEFE-5F9E5A939763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CCFD87F7-EB2B-4DCD-9507-768137C71F65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68E89995-93AE-4D45-9879-5859C71F5E1F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4C6E3189-3289-405F-AA86-DC5ACAE249BF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67D67F7E-E884-45C5-988F-59B5552BADAE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C7A118E-DB3B-45D7-A3FE-18F6B6173C82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265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1" grpId="0" animBg="1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_答辩小姐姐作品_1"/>
          <p:cNvGrpSpPr/>
          <p:nvPr/>
        </p:nvGrpSpPr>
        <p:grpSpPr>
          <a:xfrm>
            <a:off x="1598266" y="3033738"/>
            <a:ext cx="3717581" cy="2569780"/>
            <a:chOff x="1598266" y="3033738"/>
            <a:chExt cx="3717581" cy="2569780"/>
          </a:xfrm>
        </p:grpSpPr>
        <p:sp>
          <p:nvSpPr>
            <p:cNvPr id="22" name="矩形 21"/>
            <p:cNvSpPr/>
            <p:nvPr/>
          </p:nvSpPr>
          <p:spPr>
            <a:xfrm>
              <a:off x="2233481" y="3044297"/>
              <a:ext cx="2872465" cy="578097"/>
            </a:xfrm>
            <a:prstGeom prst="rect">
              <a:avLst/>
            </a:pr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984106" y="3033738"/>
              <a:ext cx="3132000" cy="1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598266" y="3622394"/>
              <a:ext cx="3528000" cy="1285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973946" y="5603518"/>
              <a:ext cx="3204000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2777251" y="3149647"/>
              <a:ext cx="141577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87245" y="3794591"/>
              <a:ext cx="2203615" cy="15125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81" name="圆角矩形 3"/>
            <p:cNvSpPr/>
            <p:nvPr/>
          </p:nvSpPr>
          <p:spPr>
            <a:xfrm flipH="1">
              <a:off x="5117421" y="3033738"/>
              <a:ext cx="198426" cy="2569780"/>
            </a:xfrm>
            <a:custGeom>
              <a:avLst/>
              <a:gdLst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99977 w 451413"/>
                <a:gd name="connsiteY2" fmla="*/ 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13617 w 451413"/>
                <a:gd name="connsiteY2" fmla="*/ 254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51436 h 1185697"/>
                <a:gd name="connsiteX4" fmla="*/ 451413 w 451413"/>
                <a:gd name="connsiteY4" fmla="*/ 1029181 h 1185697"/>
                <a:gd name="connsiteX5" fmla="*/ 218697 w 451413"/>
                <a:gd name="connsiteY5" fmla="*/ 1185697 h 1185697"/>
                <a:gd name="connsiteX6" fmla="*/ 151436 w 451413"/>
                <a:gd name="connsiteY6" fmla="*/ 1180617 h 1185697"/>
                <a:gd name="connsiteX7" fmla="*/ 0 w 451413"/>
                <a:gd name="connsiteY7" fmla="*/ 1029181 h 1185697"/>
                <a:gd name="connsiteX8" fmla="*/ 0 w 451413"/>
                <a:gd name="connsiteY8" fmla="*/ 151436 h 118569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029181 h 1185697"/>
                <a:gd name="connsiteX4" fmla="*/ 218697 w 451413"/>
                <a:gd name="connsiteY4" fmla="*/ 1185697 h 1185697"/>
                <a:gd name="connsiteX5" fmla="*/ 151436 w 451413"/>
                <a:gd name="connsiteY5" fmla="*/ 1180617 h 1185697"/>
                <a:gd name="connsiteX6" fmla="*/ 0 w 451413"/>
                <a:gd name="connsiteY6" fmla="*/ 1029181 h 1185697"/>
                <a:gd name="connsiteX7" fmla="*/ 0 w 451413"/>
                <a:gd name="connsiteY7" fmla="*/ 151436 h 1185697"/>
                <a:gd name="connsiteX0" fmla="*/ 0 w 224614"/>
                <a:gd name="connsiteY0" fmla="*/ 151436 h 1185697"/>
                <a:gd name="connsiteX1" fmla="*/ 151436 w 224614"/>
                <a:gd name="connsiteY1" fmla="*/ 0 h 1185697"/>
                <a:gd name="connsiteX2" fmla="*/ 213617 w 224614"/>
                <a:gd name="connsiteY2" fmla="*/ 2540 h 1185697"/>
                <a:gd name="connsiteX3" fmla="*/ 218697 w 224614"/>
                <a:gd name="connsiteY3" fmla="*/ 1185697 h 1185697"/>
                <a:gd name="connsiteX4" fmla="*/ 151436 w 224614"/>
                <a:gd name="connsiteY4" fmla="*/ 1180617 h 1185697"/>
                <a:gd name="connsiteX5" fmla="*/ 0 w 224614"/>
                <a:gd name="connsiteY5" fmla="*/ 1029181 h 1185697"/>
                <a:gd name="connsiteX6" fmla="*/ 0 w 224614"/>
                <a:gd name="connsiteY6" fmla="*/ 151436 h 1185697"/>
                <a:gd name="connsiteX0" fmla="*/ 0 w 228207"/>
                <a:gd name="connsiteY0" fmla="*/ 151436 h 1185697"/>
                <a:gd name="connsiteX1" fmla="*/ 151436 w 228207"/>
                <a:gd name="connsiteY1" fmla="*/ 0 h 1185697"/>
                <a:gd name="connsiteX2" fmla="*/ 221237 w 228207"/>
                <a:gd name="connsiteY2" fmla="*/ 2540 h 1185697"/>
                <a:gd name="connsiteX3" fmla="*/ 218697 w 228207"/>
                <a:gd name="connsiteY3" fmla="*/ 1185697 h 1185697"/>
                <a:gd name="connsiteX4" fmla="*/ 151436 w 228207"/>
                <a:gd name="connsiteY4" fmla="*/ 1180617 h 1185697"/>
                <a:gd name="connsiteX5" fmla="*/ 0 w 228207"/>
                <a:gd name="connsiteY5" fmla="*/ 1029181 h 1185697"/>
                <a:gd name="connsiteX6" fmla="*/ 0 w 228207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1438"/>
                <a:gd name="connsiteY0" fmla="*/ 151436 h 1185697"/>
                <a:gd name="connsiteX1" fmla="*/ 151436 w 221438"/>
                <a:gd name="connsiteY1" fmla="*/ 0 h 1185697"/>
                <a:gd name="connsiteX2" fmla="*/ 221237 w 221438"/>
                <a:gd name="connsiteY2" fmla="*/ 2540 h 1185697"/>
                <a:gd name="connsiteX3" fmla="*/ 218697 w 221438"/>
                <a:gd name="connsiteY3" fmla="*/ 1185697 h 1185697"/>
                <a:gd name="connsiteX4" fmla="*/ 151436 w 221438"/>
                <a:gd name="connsiteY4" fmla="*/ 1180617 h 1185697"/>
                <a:gd name="connsiteX5" fmla="*/ 0 w 221438"/>
                <a:gd name="connsiteY5" fmla="*/ 1029181 h 1185697"/>
                <a:gd name="connsiteX6" fmla="*/ 0 w 221438"/>
                <a:gd name="connsiteY6" fmla="*/ 151436 h 1185697"/>
                <a:gd name="connsiteX0" fmla="*/ 0 w 221361"/>
                <a:gd name="connsiteY0" fmla="*/ 151436 h 1183157"/>
                <a:gd name="connsiteX1" fmla="*/ 151436 w 221361"/>
                <a:gd name="connsiteY1" fmla="*/ 0 h 1183157"/>
                <a:gd name="connsiteX2" fmla="*/ 221237 w 221361"/>
                <a:gd name="connsiteY2" fmla="*/ 2540 h 1183157"/>
                <a:gd name="connsiteX3" fmla="*/ 216157 w 221361"/>
                <a:gd name="connsiteY3" fmla="*/ 1183157 h 1183157"/>
                <a:gd name="connsiteX4" fmla="*/ 151436 w 221361"/>
                <a:gd name="connsiteY4" fmla="*/ 1180617 h 1183157"/>
                <a:gd name="connsiteX5" fmla="*/ 0 w 221361"/>
                <a:gd name="connsiteY5" fmla="*/ 1029181 h 1183157"/>
                <a:gd name="connsiteX6" fmla="*/ 0 w 221361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8861"/>
                <a:gd name="connsiteY0" fmla="*/ 151436 h 1183157"/>
                <a:gd name="connsiteX1" fmla="*/ 151436 w 228861"/>
                <a:gd name="connsiteY1" fmla="*/ 0 h 1183157"/>
                <a:gd name="connsiteX2" fmla="*/ 221237 w 228861"/>
                <a:gd name="connsiteY2" fmla="*/ 2540 h 1183157"/>
                <a:gd name="connsiteX3" fmla="*/ 228857 w 228861"/>
                <a:gd name="connsiteY3" fmla="*/ 1183157 h 1183157"/>
                <a:gd name="connsiteX4" fmla="*/ 151436 w 228861"/>
                <a:gd name="connsiteY4" fmla="*/ 1180617 h 1183157"/>
                <a:gd name="connsiteX5" fmla="*/ 0 w 228861"/>
                <a:gd name="connsiteY5" fmla="*/ 1029181 h 1183157"/>
                <a:gd name="connsiteX6" fmla="*/ 0 w 228861"/>
                <a:gd name="connsiteY6" fmla="*/ 151436 h 1183157"/>
                <a:gd name="connsiteX0" fmla="*/ 0 w 228866"/>
                <a:gd name="connsiteY0" fmla="*/ 152706 h 1184427"/>
                <a:gd name="connsiteX1" fmla="*/ 151436 w 228866"/>
                <a:gd name="connsiteY1" fmla="*/ 1270 h 1184427"/>
                <a:gd name="connsiteX2" fmla="*/ 225047 w 228866"/>
                <a:gd name="connsiteY2" fmla="*/ 0 h 1184427"/>
                <a:gd name="connsiteX3" fmla="*/ 228857 w 228866"/>
                <a:gd name="connsiteY3" fmla="*/ 1184427 h 1184427"/>
                <a:gd name="connsiteX4" fmla="*/ 151436 w 228866"/>
                <a:gd name="connsiteY4" fmla="*/ 1181887 h 1184427"/>
                <a:gd name="connsiteX5" fmla="*/ 0 w 228866"/>
                <a:gd name="connsiteY5" fmla="*/ 1030451 h 1184427"/>
                <a:gd name="connsiteX6" fmla="*/ 0 w 228866"/>
                <a:gd name="connsiteY6" fmla="*/ 152706 h 118442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7680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8061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  <a:gd name="connsiteX0" fmla="*/ 0 w 228866"/>
                <a:gd name="connsiteY0" fmla="*/ 80365 h 1186572"/>
                <a:gd name="connsiteX1" fmla="*/ 151436 w 228866"/>
                <a:gd name="connsiteY1" fmla="*/ 5955 h 1186572"/>
                <a:gd name="connsiteX2" fmla="*/ 225047 w 228866"/>
                <a:gd name="connsiteY2" fmla="*/ 4685 h 1186572"/>
                <a:gd name="connsiteX3" fmla="*/ 228857 w 228866"/>
                <a:gd name="connsiteY3" fmla="*/ 1185302 h 1186572"/>
                <a:gd name="connsiteX4" fmla="*/ 151436 w 228866"/>
                <a:gd name="connsiteY4" fmla="*/ 1186572 h 1186572"/>
                <a:gd name="connsiteX5" fmla="*/ 0 w 228866"/>
                <a:gd name="connsiteY5" fmla="*/ 1035136 h 1186572"/>
                <a:gd name="connsiteX6" fmla="*/ 0 w 228866"/>
                <a:gd name="connsiteY6" fmla="*/ 80365 h 1186572"/>
                <a:gd name="connsiteX0" fmla="*/ 0 w 228866"/>
                <a:gd name="connsiteY0" fmla="*/ 178103 h 1284310"/>
                <a:gd name="connsiteX1" fmla="*/ 225047 w 228866"/>
                <a:gd name="connsiteY1" fmla="*/ 102423 h 1284310"/>
                <a:gd name="connsiteX2" fmla="*/ 228857 w 228866"/>
                <a:gd name="connsiteY2" fmla="*/ 1283040 h 1284310"/>
                <a:gd name="connsiteX3" fmla="*/ 151436 w 228866"/>
                <a:gd name="connsiteY3" fmla="*/ 1284310 h 1284310"/>
                <a:gd name="connsiteX4" fmla="*/ 0 w 228866"/>
                <a:gd name="connsiteY4" fmla="*/ 1132874 h 1284310"/>
                <a:gd name="connsiteX5" fmla="*/ 0 w 228866"/>
                <a:gd name="connsiteY5" fmla="*/ 178103 h 1284310"/>
                <a:gd name="connsiteX0" fmla="*/ 3751 w 232617"/>
                <a:gd name="connsiteY0" fmla="*/ 101935 h 1208142"/>
                <a:gd name="connsiteX1" fmla="*/ 228798 w 232617"/>
                <a:gd name="connsiteY1" fmla="*/ 26255 h 1208142"/>
                <a:gd name="connsiteX2" fmla="*/ 232608 w 232617"/>
                <a:gd name="connsiteY2" fmla="*/ 1206872 h 1208142"/>
                <a:gd name="connsiteX3" fmla="*/ 155187 w 232617"/>
                <a:gd name="connsiteY3" fmla="*/ 1208142 h 1208142"/>
                <a:gd name="connsiteX4" fmla="*/ 3751 w 232617"/>
                <a:gd name="connsiteY4" fmla="*/ 1056706 h 1208142"/>
                <a:gd name="connsiteX5" fmla="*/ 3751 w 232617"/>
                <a:gd name="connsiteY5" fmla="*/ 101935 h 1208142"/>
                <a:gd name="connsiteX0" fmla="*/ 24606 w 253472"/>
                <a:gd name="connsiteY0" fmla="*/ 85093 h 1191300"/>
                <a:gd name="connsiteX1" fmla="*/ 249653 w 253472"/>
                <a:gd name="connsiteY1" fmla="*/ 9413 h 1191300"/>
                <a:gd name="connsiteX2" fmla="*/ 253463 w 253472"/>
                <a:gd name="connsiteY2" fmla="*/ 1190030 h 1191300"/>
                <a:gd name="connsiteX3" fmla="*/ 176042 w 253472"/>
                <a:gd name="connsiteY3" fmla="*/ 1191300 h 1191300"/>
                <a:gd name="connsiteX4" fmla="*/ 24606 w 253472"/>
                <a:gd name="connsiteY4" fmla="*/ 1039864 h 1191300"/>
                <a:gd name="connsiteX5" fmla="*/ 24606 w 253472"/>
                <a:gd name="connsiteY5" fmla="*/ 85093 h 1191300"/>
                <a:gd name="connsiteX0" fmla="*/ 427 w 229293"/>
                <a:gd name="connsiteY0" fmla="*/ 84286 h 1190493"/>
                <a:gd name="connsiteX1" fmla="*/ 225474 w 229293"/>
                <a:gd name="connsiteY1" fmla="*/ 8606 h 1190493"/>
                <a:gd name="connsiteX2" fmla="*/ 229284 w 229293"/>
                <a:gd name="connsiteY2" fmla="*/ 1189223 h 1190493"/>
                <a:gd name="connsiteX3" fmla="*/ 151863 w 229293"/>
                <a:gd name="connsiteY3" fmla="*/ 1190493 h 1190493"/>
                <a:gd name="connsiteX4" fmla="*/ 427 w 229293"/>
                <a:gd name="connsiteY4" fmla="*/ 1039057 h 1190493"/>
                <a:gd name="connsiteX5" fmla="*/ 427 w 229293"/>
                <a:gd name="connsiteY5" fmla="*/ 84286 h 1190493"/>
                <a:gd name="connsiteX0" fmla="*/ 0 w 228866"/>
                <a:gd name="connsiteY0" fmla="*/ 76463 h 1182670"/>
                <a:gd name="connsiteX1" fmla="*/ 225047 w 228866"/>
                <a:gd name="connsiteY1" fmla="*/ 783 h 1182670"/>
                <a:gd name="connsiteX2" fmla="*/ 228857 w 228866"/>
                <a:gd name="connsiteY2" fmla="*/ 1181400 h 1182670"/>
                <a:gd name="connsiteX3" fmla="*/ 151436 w 228866"/>
                <a:gd name="connsiteY3" fmla="*/ 1182670 h 1182670"/>
                <a:gd name="connsiteX4" fmla="*/ 0 w 228866"/>
                <a:gd name="connsiteY4" fmla="*/ 1031234 h 1182670"/>
                <a:gd name="connsiteX5" fmla="*/ 0 w 228866"/>
                <a:gd name="connsiteY5" fmla="*/ 76463 h 1182670"/>
                <a:gd name="connsiteX0" fmla="*/ 0 w 228866"/>
                <a:gd name="connsiteY0" fmla="*/ 77831 h 1184038"/>
                <a:gd name="connsiteX1" fmla="*/ 225047 w 228866"/>
                <a:gd name="connsiteY1" fmla="*/ 2151 h 1184038"/>
                <a:gd name="connsiteX2" fmla="*/ 228857 w 228866"/>
                <a:gd name="connsiteY2" fmla="*/ 1182768 h 1184038"/>
                <a:gd name="connsiteX3" fmla="*/ 151436 w 228866"/>
                <a:gd name="connsiteY3" fmla="*/ 1184038 h 1184038"/>
                <a:gd name="connsiteX4" fmla="*/ 0 w 228866"/>
                <a:gd name="connsiteY4" fmla="*/ 1032602 h 1184038"/>
                <a:gd name="connsiteX5" fmla="*/ 0 w 228866"/>
                <a:gd name="connsiteY5" fmla="*/ 77831 h 1184038"/>
                <a:gd name="connsiteX0" fmla="*/ 0 w 228866"/>
                <a:gd name="connsiteY0" fmla="*/ 75735 h 1181942"/>
                <a:gd name="connsiteX1" fmla="*/ 225047 w 228866"/>
                <a:gd name="connsiteY1" fmla="*/ 55 h 1181942"/>
                <a:gd name="connsiteX2" fmla="*/ 228857 w 228866"/>
                <a:gd name="connsiteY2" fmla="*/ 1180672 h 1181942"/>
                <a:gd name="connsiteX3" fmla="*/ 151436 w 228866"/>
                <a:gd name="connsiteY3" fmla="*/ 1181942 h 1181942"/>
                <a:gd name="connsiteX4" fmla="*/ 0 w 228866"/>
                <a:gd name="connsiteY4" fmla="*/ 1030506 h 1181942"/>
                <a:gd name="connsiteX5" fmla="*/ 0 w 228866"/>
                <a:gd name="connsiteY5" fmla="*/ 75735 h 1181942"/>
                <a:gd name="connsiteX0" fmla="*/ 0 w 228866"/>
                <a:gd name="connsiteY0" fmla="*/ 75735 h 1181942"/>
                <a:gd name="connsiteX1" fmla="*/ 225047 w 228866"/>
                <a:gd name="connsiteY1" fmla="*/ 55 h 1181942"/>
                <a:gd name="connsiteX2" fmla="*/ 228857 w 228866"/>
                <a:gd name="connsiteY2" fmla="*/ 1181289 h 1181942"/>
                <a:gd name="connsiteX3" fmla="*/ 151436 w 228866"/>
                <a:gd name="connsiteY3" fmla="*/ 1181942 h 1181942"/>
                <a:gd name="connsiteX4" fmla="*/ 0 w 228866"/>
                <a:gd name="connsiteY4" fmla="*/ 1030506 h 1181942"/>
                <a:gd name="connsiteX5" fmla="*/ 0 w 228866"/>
                <a:gd name="connsiteY5" fmla="*/ 75735 h 1181942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030506 h 1181289"/>
                <a:gd name="connsiteX4" fmla="*/ 0 w 228866"/>
                <a:gd name="connsiteY4" fmla="*/ 75735 h 1181289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150859 h 1181289"/>
                <a:gd name="connsiteX4" fmla="*/ 0 w 228866"/>
                <a:gd name="connsiteY4" fmla="*/ 75735 h 1181289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150859 h 1181289"/>
                <a:gd name="connsiteX4" fmla="*/ 0 w 228866"/>
                <a:gd name="connsiteY4" fmla="*/ 75735 h 1181289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150859 h 1181289"/>
                <a:gd name="connsiteX4" fmla="*/ 0 w 228866"/>
                <a:gd name="connsiteY4" fmla="*/ 75735 h 1181289"/>
                <a:gd name="connsiteX0" fmla="*/ 3405 w 232271"/>
                <a:gd name="connsiteY0" fmla="*/ 75735 h 1181289"/>
                <a:gd name="connsiteX1" fmla="*/ 228452 w 232271"/>
                <a:gd name="connsiteY1" fmla="*/ 55 h 1181289"/>
                <a:gd name="connsiteX2" fmla="*/ 232262 w 232271"/>
                <a:gd name="connsiteY2" fmla="*/ 1181289 h 1181289"/>
                <a:gd name="connsiteX3" fmla="*/ 0 w 232271"/>
                <a:gd name="connsiteY3" fmla="*/ 1111976 h 1181289"/>
                <a:gd name="connsiteX4" fmla="*/ 3405 w 232271"/>
                <a:gd name="connsiteY4" fmla="*/ 75735 h 1181289"/>
                <a:gd name="connsiteX0" fmla="*/ 3405 w 232271"/>
                <a:gd name="connsiteY0" fmla="*/ 75735 h 1181289"/>
                <a:gd name="connsiteX1" fmla="*/ 228452 w 232271"/>
                <a:gd name="connsiteY1" fmla="*/ 55 h 1181289"/>
                <a:gd name="connsiteX2" fmla="*/ 232262 w 232271"/>
                <a:gd name="connsiteY2" fmla="*/ 1181289 h 1181289"/>
                <a:gd name="connsiteX3" fmla="*/ 0 w 232271"/>
                <a:gd name="connsiteY3" fmla="*/ 1111976 h 1181289"/>
                <a:gd name="connsiteX4" fmla="*/ 3405 w 232271"/>
                <a:gd name="connsiteY4" fmla="*/ 75735 h 118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271" h="1181289">
                  <a:moveTo>
                    <a:pt x="3405" y="75735"/>
                  </a:moveTo>
                  <a:cubicBezTo>
                    <a:pt x="4141" y="-7502"/>
                    <a:pt x="198821" y="440"/>
                    <a:pt x="228452" y="55"/>
                  </a:cubicBezTo>
                  <a:cubicBezTo>
                    <a:pt x="229502" y="197671"/>
                    <a:pt x="232465" y="982403"/>
                    <a:pt x="232262" y="1181289"/>
                  </a:cubicBezTo>
                  <a:cubicBezTo>
                    <a:pt x="159381" y="1181021"/>
                    <a:pt x="6488" y="1177049"/>
                    <a:pt x="0" y="1111976"/>
                  </a:cubicBezTo>
                  <a:lnTo>
                    <a:pt x="3405" y="75735"/>
                  </a:lnTo>
                  <a:close/>
                </a:path>
              </a:pathLst>
            </a:cu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" name="稻壳儿_答辩小姐姐作品_2"/>
          <p:cNvGrpSpPr/>
          <p:nvPr/>
        </p:nvGrpSpPr>
        <p:grpSpPr>
          <a:xfrm>
            <a:off x="6549089" y="3029422"/>
            <a:ext cx="3700103" cy="2569780"/>
            <a:chOff x="6549089" y="3029422"/>
            <a:chExt cx="3700103" cy="2569780"/>
          </a:xfrm>
        </p:grpSpPr>
        <p:sp>
          <p:nvSpPr>
            <p:cNvPr id="82" name="矩形 81"/>
            <p:cNvSpPr/>
            <p:nvPr/>
          </p:nvSpPr>
          <p:spPr>
            <a:xfrm>
              <a:off x="6721192" y="3039981"/>
              <a:ext cx="2872465" cy="578097"/>
            </a:xfrm>
            <a:prstGeom prst="rect">
              <a:avLst/>
            </a:pr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6721192" y="3029422"/>
              <a:ext cx="3132000" cy="1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6721192" y="3618078"/>
              <a:ext cx="3528000" cy="1285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6721192" y="5599202"/>
              <a:ext cx="3204000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/>
            <p:cNvSpPr txBox="1"/>
            <p:nvPr/>
          </p:nvSpPr>
          <p:spPr>
            <a:xfrm>
              <a:off x="7277734" y="3149647"/>
              <a:ext cx="141577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7094739" y="3874034"/>
              <a:ext cx="2208749" cy="1509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89" name="圆角矩形 3"/>
            <p:cNvSpPr/>
            <p:nvPr/>
          </p:nvSpPr>
          <p:spPr>
            <a:xfrm>
              <a:off x="6549089" y="3029422"/>
              <a:ext cx="199305" cy="2569780"/>
            </a:xfrm>
            <a:custGeom>
              <a:avLst/>
              <a:gdLst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99977 w 451413"/>
                <a:gd name="connsiteY2" fmla="*/ 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13617 w 451413"/>
                <a:gd name="connsiteY2" fmla="*/ 254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51436 h 1185697"/>
                <a:gd name="connsiteX4" fmla="*/ 451413 w 451413"/>
                <a:gd name="connsiteY4" fmla="*/ 1029181 h 1185697"/>
                <a:gd name="connsiteX5" fmla="*/ 218697 w 451413"/>
                <a:gd name="connsiteY5" fmla="*/ 1185697 h 1185697"/>
                <a:gd name="connsiteX6" fmla="*/ 151436 w 451413"/>
                <a:gd name="connsiteY6" fmla="*/ 1180617 h 1185697"/>
                <a:gd name="connsiteX7" fmla="*/ 0 w 451413"/>
                <a:gd name="connsiteY7" fmla="*/ 1029181 h 1185697"/>
                <a:gd name="connsiteX8" fmla="*/ 0 w 451413"/>
                <a:gd name="connsiteY8" fmla="*/ 151436 h 118569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029181 h 1185697"/>
                <a:gd name="connsiteX4" fmla="*/ 218697 w 451413"/>
                <a:gd name="connsiteY4" fmla="*/ 1185697 h 1185697"/>
                <a:gd name="connsiteX5" fmla="*/ 151436 w 451413"/>
                <a:gd name="connsiteY5" fmla="*/ 1180617 h 1185697"/>
                <a:gd name="connsiteX6" fmla="*/ 0 w 451413"/>
                <a:gd name="connsiteY6" fmla="*/ 1029181 h 1185697"/>
                <a:gd name="connsiteX7" fmla="*/ 0 w 451413"/>
                <a:gd name="connsiteY7" fmla="*/ 151436 h 1185697"/>
                <a:gd name="connsiteX0" fmla="*/ 0 w 224614"/>
                <a:gd name="connsiteY0" fmla="*/ 151436 h 1185697"/>
                <a:gd name="connsiteX1" fmla="*/ 151436 w 224614"/>
                <a:gd name="connsiteY1" fmla="*/ 0 h 1185697"/>
                <a:gd name="connsiteX2" fmla="*/ 213617 w 224614"/>
                <a:gd name="connsiteY2" fmla="*/ 2540 h 1185697"/>
                <a:gd name="connsiteX3" fmla="*/ 218697 w 224614"/>
                <a:gd name="connsiteY3" fmla="*/ 1185697 h 1185697"/>
                <a:gd name="connsiteX4" fmla="*/ 151436 w 224614"/>
                <a:gd name="connsiteY4" fmla="*/ 1180617 h 1185697"/>
                <a:gd name="connsiteX5" fmla="*/ 0 w 224614"/>
                <a:gd name="connsiteY5" fmla="*/ 1029181 h 1185697"/>
                <a:gd name="connsiteX6" fmla="*/ 0 w 224614"/>
                <a:gd name="connsiteY6" fmla="*/ 151436 h 1185697"/>
                <a:gd name="connsiteX0" fmla="*/ 0 w 228207"/>
                <a:gd name="connsiteY0" fmla="*/ 151436 h 1185697"/>
                <a:gd name="connsiteX1" fmla="*/ 151436 w 228207"/>
                <a:gd name="connsiteY1" fmla="*/ 0 h 1185697"/>
                <a:gd name="connsiteX2" fmla="*/ 221237 w 228207"/>
                <a:gd name="connsiteY2" fmla="*/ 2540 h 1185697"/>
                <a:gd name="connsiteX3" fmla="*/ 218697 w 228207"/>
                <a:gd name="connsiteY3" fmla="*/ 1185697 h 1185697"/>
                <a:gd name="connsiteX4" fmla="*/ 151436 w 228207"/>
                <a:gd name="connsiteY4" fmla="*/ 1180617 h 1185697"/>
                <a:gd name="connsiteX5" fmla="*/ 0 w 228207"/>
                <a:gd name="connsiteY5" fmla="*/ 1029181 h 1185697"/>
                <a:gd name="connsiteX6" fmla="*/ 0 w 228207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1438"/>
                <a:gd name="connsiteY0" fmla="*/ 151436 h 1185697"/>
                <a:gd name="connsiteX1" fmla="*/ 151436 w 221438"/>
                <a:gd name="connsiteY1" fmla="*/ 0 h 1185697"/>
                <a:gd name="connsiteX2" fmla="*/ 221237 w 221438"/>
                <a:gd name="connsiteY2" fmla="*/ 2540 h 1185697"/>
                <a:gd name="connsiteX3" fmla="*/ 218697 w 221438"/>
                <a:gd name="connsiteY3" fmla="*/ 1185697 h 1185697"/>
                <a:gd name="connsiteX4" fmla="*/ 151436 w 221438"/>
                <a:gd name="connsiteY4" fmla="*/ 1180617 h 1185697"/>
                <a:gd name="connsiteX5" fmla="*/ 0 w 221438"/>
                <a:gd name="connsiteY5" fmla="*/ 1029181 h 1185697"/>
                <a:gd name="connsiteX6" fmla="*/ 0 w 221438"/>
                <a:gd name="connsiteY6" fmla="*/ 151436 h 1185697"/>
                <a:gd name="connsiteX0" fmla="*/ 0 w 221361"/>
                <a:gd name="connsiteY0" fmla="*/ 151436 h 1183157"/>
                <a:gd name="connsiteX1" fmla="*/ 151436 w 221361"/>
                <a:gd name="connsiteY1" fmla="*/ 0 h 1183157"/>
                <a:gd name="connsiteX2" fmla="*/ 221237 w 221361"/>
                <a:gd name="connsiteY2" fmla="*/ 2540 h 1183157"/>
                <a:gd name="connsiteX3" fmla="*/ 216157 w 221361"/>
                <a:gd name="connsiteY3" fmla="*/ 1183157 h 1183157"/>
                <a:gd name="connsiteX4" fmla="*/ 151436 w 221361"/>
                <a:gd name="connsiteY4" fmla="*/ 1180617 h 1183157"/>
                <a:gd name="connsiteX5" fmla="*/ 0 w 221361"/>
                <a:gd name="connsiteY5" fmla="*/ 1029181 h 1183157"/>
                <a:gd name="connsiteX6" fmla="*/ 0 w 221361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8861"/>
                <a:gd name="connsiteY0" fmla="*/ 151436 h 1183157"/>
                <a:gd name="connsiteX1" fmla="*/ 151436 w 228861"/>
                <a:gd name="connsiteY1" fmla="*/ 0 h 1183157"/>
                <a:gd name="connsiteX2" fmla="*/ 221237 w 228861"/>
                <a:gd name="connsiteY2" fmla="*/ 2540 h 1183157"/>
                <a:gd name="connsiteX3" fmla="*/ 228857 w 228861"/>
                <a:gd name="connsiteY3" fmla="*/ 1183157 h 1183157"/>
                <a:gd name="connsiteX4" fmla="*/ 151436 w 228861"/>
                <a:gd name="connsiteY4" fmla="*/ 1180617 h 1183157"/>
                <a:gd name="connsiteX5" fmla="*/ 0 w 228861"/>
                <a:gd name="connsiteY5" fmla="*/ 1029181 h 1183157"/>
                <a:gd name="connsiteX6" fmla="*/ 0 w 228861"/>
                <a:gd name="connsiteY6" fmla="*/ 151436 h 1183157"/>
                <a:gd name="connsiteX0" fmla="*/ 0 w 228866"/>
                <a:gd name="connsiteY0" fmla="*/ 152706 h 1184427"/>
                <a:gd name="connsiteX1" fmla="*/ 151436 w 228866"/>
                <a:gd name="connsiteY1" fmla="*/ 1270 h 1184427"/>
                <a:gd name="connsiteX2" fmla="*/ 225047 w 228866"/>
                <a:gd name="connsiteY2" fmla="*/ 0 h 1184427"/>
                <a:gd name="connsiteX3" fmla="*/ 228857 w 228866"/>
                <a:gd name="connsiteY3" fmla="*/ 1184427 h 1184427"/>
                <a:gd name="connsiteX4" fmla="*/ 151436 w 228866"/>
                <a:gd name="connsiteY4" fmla="*/ 1181887 h 1184427"/>
                <a:gd name="connsiteX5" fmla="*/ 0 w 228866"/>
                <a:gd name="connsiteY5" fmla="*/ 1030451 h 1184427"/>
                <a:gd name="connsiteX6" fmla="*/ 0 w 228866"/>
                <a:gd name="connsiteY6" fmla="*/ 152706 h 118442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7680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8061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  <a:gd name="connsiteX0" fmla="*/ 0 w 228866"/>
                <a:gd name="connsiteY0" fmla="*/ 80365 h 1186572"/>
                <a:gd name="connsiteX1" fmla="*/ 151436 w 228866"/>
                <a:gd name="connsiteY1" fmla="*/ 5955 h 1186572"/>
                <a:gd name="connsiteX2" fmla="*/ 225047 w 228866"/>
                <a:gd name="connsiteY2" fmla="*/ 4685 h 1186572"/>
                <a:gd name="connsiteX3" fmla="*/ 228857 w 228866"/>
                <a:gd name="connsiteY3" fmla="*/ 1185302 h 1186572"/>
                <a:gd name="connsiteX4" fmla="*/ 151436 w 228866"/>
                <a:gd name="connsiteY4" fmla="*/ 1186572 h 1186572"/>
                <a:gd name="connsiteX5" fmla="*/ 0 w 228866"/>
                <a:gd name="connsiteY5" fmla="*/ 1035136 h 1186572"/>
                <a:gd name="connsiteX6" fmla="*/ 0 w 228866"/>
                <a:gd name="connsiteY6" fmla="*/ 80365 h 1186572"/>
                <a:gd name="connsiteX0" fmla="*/ 0 w 228866"/>
                <a:gd name="connsiteY0" fmla="*/ 178103 h 1284310"/>
                <a:gd name="connsiteX1" fmla="*/ 225047 w 228866"/>
                <a:gd name="connsiteY1" fmla="*/ 102423 h 1284310"/>
                <a:gd name="connsiteX2" fmla="*/ 228857 w 228866"/>
                <a:gd name="connsiteY2" fmla="*/ 1283040 h 1284310"/>
                <a:gd name="connsiteX3" fmla="*/ 151436 w 228866"/>
                <a:gd name="connsiteY3" fmla="*/ 1284310 h 1284310"/>
                <a:gd name="connsiteX4" fmla="*/ 0 w 228866"/>
                <a:gd name="connsiteY4" fmla="*/ 1132874 h 1284310"/>
                <a:gd name="connsiteX5" fmla="*/ 0 w 228866"/>
                <a:gd name="connsiteY5" fmla="*/ 178103 h 1284310"/>
                <a:gd name="connsiteX0" fmla="*/ 3751 w 232617"/>
                <a:gd name="connsiteY0" fmla="*/ 101935 h 1208142"/>
                <a:gd name="connsiteX1" fmla="*/ 228798 w 232617"/>
                <a:gd name="connsiteY1" fmla="*/ 26255 h 1208142"/>
                <a:gd name="connsiteX2" fmla="*/ 232608 w 232617"/>
                <a:gd name="connsiteY2" fmla="*/ 1206872 h 1208142"/>
                <a:gd name="connsiteX3" fmla="*/ 155187 w 232617"/>
                <a:gd name="connsiteY3" fmla="*/ 1208142 h 1208142"/>
                <a:gd name="connsiteX4" fmla="*/ 3751 w 232617"/>
                <a:gd name="connsiteY4" fmla="*/ 1056706 h 1208142"/>
                <a:gd name="connsiteX5" fmla="*/ 3751 w 232617"/>
                <a:gd name="connsiteY5" fmla="*/ 101935 h 1208142"/>
                <a:gd name="connsiteX0" fmla="*/ 24606 w 253472"/>
                <a:gd name="connsiteY0" fmla="*/ 85093 h 1191300"/>
                <a:gd name="connsiteX1" fmla="*/ 249653 w 253472"/>
                <a:gd name="connsiteY1" fmla="*/ 9413 h 1191300"/>
                <a:gd name="connsiteX2" fmla="*/ 253463 w 253472"/>
                <a:gd name="connsiteY2" fmla="*/ 1190030 h 1191300"/>
                <a:gd name="connsiteX3" fmla="*/ 176042 w 253472"/>
                <a:gd name="connsiteY3" fmla="*/ 1191300 h 1191300"/>
                <a:gd name="connsiteX4" fmla="*/ 24606 w 253472"/>
                <a:gd name="connsiteY4" fmla="*/ 1039864 h 1191300"/>
                <a:gd name="connsiteX5" fmla="*/ 24606 w 253472"/>
                <a:gd name="connsiteY5" fmla="*/ 85093 h 1191300"/>
                <a:gd name="connsiteX0" fmla="*/ 427 w 229293"/>
                <a:gd name="connsiteY0" fmla="*/ 84286 h 1190493"/>
                <a:gd name="connsiteX1" fmla="*/ 225474 w 229293"/>
                <a:gd name="connsiteY1" fmla="*/ 8606 h 1190493"/>
                <a:gd name="connsiteX2" fmla="*/ 229284 w 229293"/>
                <a:gd name="connsiteY2" fmla="*/ 1189223 h 1190493"/>
                <a:gd name="connsiteX3" fmla="*/ 151863 w 229293"/>
                <a:gd name="connsiteY3" fmla="*/ 1190493 h 1190493"/>
                <a:gd name="connsiteX4" fmla="*/ 427 w 229293"/>
                <a:gd name="connsiteY4" fmla="*/ 1039057 h 1190493"/>
                <a:gd name="connsiteX5" fmla="*/ 427 w 229293"/>
                <a:gd name="connsiteY5" fmla="*/ 84286 h 1190493"/>
                <a:gd name="connsiteX0" fmla="*/ 0 w 228866"/>
                <a:gd name="connsiteY0" fmla="*/ 76463 h 1182670"/>
                <a:gd name="connsiteX1" fmla="*/ 225047 w 228866"/>
                <a:gd name="connsiteY1" fmla="*/ 783 h 1182670"/>
                <a:gd name="connsiteX2" fmla="*/ 228857 w 228866"/>
                <a:gd name="connsiteY2" fmla="*/ 1181400 h 1182670"/>
                <a:gd name="connsiteX3" fmla="*/ 151436 w 228866"/>
                <a:gd name="connsiteY3" fmla="*/ 1182670 h 1182670"/>
                <a:gd name="connsiteX4" fmla="*/ 0 w 228866"/>
                <a:gd name="connsiteY4" fmla="*/ 1031234 h 1182670"/>
                <a:gd name="connsiteX5" fmla="*/ 0 w 228866"/>
                <a:gd name="connsiteY5" fmla="*/ 76463 h 1182670"/>
                <a:gd name="connsiteX0" fmla="*/ 0 w 228866"/>
                <a:gd name="connsiteY0" fmla="*/ 77831 h 1184038"/>
                <a:gd name="connsiteX1" fmla="*/ 225047 w 228866"/>
                <a:gd name="connsiteY1" fmla="*/ 2151 h 1184038"/>
                <a:gd name="connsiteX2" fmla="*/ 228857 w 228866"/>
                <a:gd name="connsiteY2" fmla="*/ 1182768 h 1184038"/>
                <a:gd name="connsiteX3" fmla="*/ 151436 w 228866"/>
                <a:gd name="connsiteY3" fmla="*/ 1184038 h 1184038"/>
                <a:gd name="connsiteX4" fmla="*/ 0 w 228866"/>
                <a:gd name="connsiteY4" fmla="*/ 1032602 h 1184038"/>
                <a:gd name="connsiteX5" fmla="*/ 0 w 228866"/>
                <a:gd name="connsiteY5" fmla="*/ 77831 h 1184038"/>
                <a:gd name="connsiteX0" fmla="*/ 0 w 228866"/>
                <a:gd name="connsiteY0" fmla="*/ 75735 h 1181942"/>
                <a:gd name="connsiteX1" fmla="*/ 225047 w 228866"/>
                <a:gd name="connsiteY1" fmla="*/ 55 h 1181942"/>
                <a:gd name="connsiteX2" fmla="*/ 228857 w 228866"/>
                <a:gd name="connsiteY2" fmla="*/ 1180672 h 1181942"/>
                <a:gd name="connsiteX3" fmla="*/ 151436 w 228866"/>
                <a:gd name="connsiteY3" fmla="*/ 1181942 h 1181942"/>
                <a:gd name="connsiteX4" fmla="*/ 0 w 228866"/>
                <a:gd name="connsiteY4" fmla="*/ 1030506 h 1181942"/>
                <a:gd name="connsiteX5" fmla="*/ 0 w 228866"/>
                <a:gd name="connsiteY5" fmla="*/ 75735 h 1181942"/>
                <a:gd name="connsiteX0" fmla="*/ 0 w 228866"/>
                <a:gd name="connsiteY0" fmla="*/ 75735 h 1181942"/>
                <a:gd name="connsiteX1" fmla="*/ 225047 w 228866"/>
                <a:gd name="connsiteY1" fmla="*/ 55 h 1181942"/>
                <a:gd name="connsiteX2" fmla="*/ 228857 w 228866"/>
                <a:gd name="connsiteY2" fmla="*/ 1181289 h 1181942"/>
                <a:gd name="connsiteX3" fmla="*/ 151436 w 228866"/>
                <a:gd name="connsiteY3" fmla="*/ 1181942 h 1181942"/>
                <a:gd name="connsiteX4" fmla="*/ 0 w 228866"/>
                <a:gd name="connsiteY4" fmla="*/ 1030506 h 1181942"/>
                <a:gd name="connsiteX5" fmla="*/ 0 w 228866"/>
                <a:gd name="connsiteY5" fmla="*/ 75735 h 1181942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030506 h 1181289"/>
                <a:gd name="connsiteX4" fmla="*/ 0 w 228866"/>
                <a:gd name="connsiteY4" fmla="*/ 75735 h 1181289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150859 h 1181289"/>
                <a:gd name="connsiteX4" fmla="*/ 0 w 228866"/>
                <a:gd name="connsiteY4" fmla="*/ 75735 h 1181289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150859 h 1181289"/>
                <a:gd name="connsiteX4" fmla="*/ 0 w 228866"/>
                <a:gd name="connsiteY4" fmla="*/ 75735 h 1181289"/>
                <a:gd name="connsiteX0" fmla="*/ 0 w 228866"/>
                <a:gd name="connsiteY0" fmla="*/ 75735 h 1181289"/>
                <a:gd name="connsiteX1" fmla="*/ 225047 w 228866"/>
                <a:gd name="connsiteY1" fmla="*/ 55 h 1181289"/>
                <a:gd name="connsiteX2" fmla="*/ 228857 w 228866"/>
                <a:gd name="connsiteY2" fmla="*/ 1181289 h 1181289"/>
                <a:gd name="connsiteX3" fmla="*/ 0 w 228866"/>
                <a:gd name="connsiteY3" fmla="*/ 1150859 h 1181289"/>
                <a:gd name="connsiteX4" fmla="*/ 0 w 228866"/>
                <a:gd name="connsiteY4" fmla="*/ 75735 h 1181289"/>
                <a:gd name="connsiteX0" fmla="*/ 3405 w 232271"/>
                <a:gd name="connsiteY0" fmla="*/ 75735 h 1181289"/>
                <a:gd name="connsiteX1" fmla="*/ 228452 w 232271"/>
                <a:gd name="connsiteY1" fmla="*/ 55 h 1181289"/>
                <a:gd name="connsiteX2" fmla="*/ 232262 w 232271"/>
                <a:gd name="connsiteY2" fmla="*/ 1181289 h 1181289"/>
                <a:gd name="connsiteX3" fmla="*/ 0 w 232271"/>
                <a:gd name="connsiteY3" fmla="*/ 1111976 h 1181289"/>
                <a:gd name="connsiteX4" fmla="*/ 3405 w 232271"/>
                <a:gd name="connsiteY4" fmla="*/ 75735 h 1181289"/>
                <a:gd name="connsiteX0" fmla="*/ 3405 w 232271"/>
                <a:gd name="connsiteY0" fmla="*/ 75735 h 1181289"/>
                <a:gd name="connsiteX1" fmla="*/ 228452 w 232271"/>
                <a:gd name="connsiteY1" fmla="*/ 55 h 1181289"/>
                <a:gd name="connsiteX2" fmla="*/ 232262 w 232271"/>
                <a:gd name="connsiteY2" fmla="*/ 1181289 h 1181289"/>
                <a:gd name="connsiteX3" fmla="*/ 0 w 232271"/>
                <a:gd name="connsiteY3" fmla="*/ 1111976 h 1181289"/>
                <a:gd name="connsiteX4" fmla="*/ 3405 w 232271"/>
                <a:gd name="connsiteY4" fmla="*/ 75735 h 118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271" h="1181289">
                  <a:moveTo>
                    <a:pt x="3405" y="75735"/>
                  </a:moveTo>
                  <a:cubicBezTo>
                    <a:pt x="4141" y="-7502"/>
                    <a:pt x="198821" y="440"/>
                    <a:pt x="228452" y="55"/>
                  </a:cubicBezTo>
                  <a:cubicBezTo>
                    <a:pt x="229502" y="197671"/>
                    <a:pt x="232465" y="982403"/>
                    <a:pt x="232262" y="1181289"/>
                  </a:cubicBezTo>
                  <a:cubicBezTo>
                    <a:pt x="159381" y="1181021"/>
                    <a:pt x="6488" y="1177049"/>
                    <a:pt x="0" y="1111976"/>
                  </a:cubicBezTo>
                  <a:lnTo>
                    <a:pt x="3405" y="75735"/>
                  </a:lnTo>
                  <a:close/>
                </a:path>
              </a:pathLst>
            </a:cu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2" name="稻壳儿_答辩小姐姐作品_3"/>
          <p:cNvGrpSpPr/>
          <p:nvPr/>
        </p:nvGrpSpPr>
        <p:grpSpPr>
          <a:xfrm>
            <a:off x="4174405" y="1521883"/>
            <a:ext cx="3522473" cy="896256"/>
            <a:chOff x="4174405" y="1460923"/>
            <a:chExt cx="3522473" cy="896256"/>
          </a:xfrm>
        </p:grpSpPr>
        <p:sp>
          <p:nvSpPr>
            <p:cNvPr id="91" name="矩形 90"/>
            <p:cNvSpPr/>
            <p:nvPr/>
          </p:nvSpPr>
          <p:spPr>
            <a:xfrm>
              <a:off x="4386600" y="1465067"/>
              <a:ext cx="3118293" cy="627571"/>
            </a:xfrm>
            <a:prstGeom prst="rect">
              <a:avLst/>
            </a:pr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3" name="圆角矩形 3"/>
            <p:cNvSpPr/>
            <p:nvPr/>
          </p:nvSpPr>
          <p:spPr>
            <a:xfrm>
              <a:off x="4174405" y="1464892"/>
              <a:ext cx="198372" cy="878361"/>
            </a:xfrm>
            <a:custGeom>
              <a:avLst/>
              <a:gdLst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99977 w 451413"/>
                <a:gd name="connsiteY2" fmla="*/ 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13617 w 451413"/>
                <a:gd name="connsiteY2" fmla="*/ 254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51436 h 1185697"/>
                <a:gd name="connsiteX4" fmla="*/ 451413 w 451413"/>
                <a:gd name="connsiteY4" fmla="*/ 1029181 h 1185697"/>
                <a:gd name="connsiteX5" fmla="*/ 218697 w 451413"/>
                <a:gd name="connsiteY5" fmla="*/ 1185697 h 1185697"/>
                <a:gd name="connsiteX6" fmla="*/ 151436 w 451413"/>
                <a:gd name="connsiteY6" fmla="*/ 1180617 h 1185697"/>
                <a:gd name="connsiteX7" fmla="*/ 0 w 451413"/>
                <a:gd name="connsiteY7" fmla="*/ 1029181 h 1185697"/>
                <a:gd name="connsiteX8" fmla="*/ 0 w 451413"/>
                <a:gd name="connsiteY8" fmla="*/ 151436 h 118569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029181 h 1185697"/>
                <a:gd name="connsiteX4" fmla="*/ 218697 w 451413"/>
                <a:gd name="connsiteY4" fmla="*/ 1185697 h 1185697"/>
                <a:gd name="connsiteX5" fmla="*/ 151436 w 451413"/>
                <a:gd name="connsiteY5" fmla="*/ 1180617 h 1185697"/>
                <a:gd name="connsiteX6" fmla="*/ 0 w 451413"/>
                <a:gd name="connsiteY6" fmla="*/ 1029181 h 1185697"/>
                <a:gd name="connsiteX7" fmla="*/ 0 w 451413"/>
                <a:gd name="connsiteY7" fmla="*/ 151436 h 1185697"/>
                <a:gd name="connsiteX0" fmla="*/ 0 w 224614"/>
                <a:gd name="connsiteY0" fmla="*/ 151436 h 1185697"/>
                <a:gd name="connsiteX1" fmla="*/ 151436 w 224614"/>
                <a:gd name="connsiteY1" fmla="*/ 0 h 1185697"/>
                <a:gd name="connsiteX2" fmla="*/ 213617 w 224614"/>
                <a:gd name="connsiteY2" fmla="*/ 2540 h 1185697"/>
                <a:gd name="connsiteX3" fmla="*/ 218697 w 224614"/>
                <a:gd name="connsiteY3" fmla="*/ 1185697 h 1185697"/>
                <a:gd name="connsiteX4" fmla="*/ 151436 w 224614"/>
                <a:gd name="connsiteY4" fmla="*/ 1180617 h 1185697"/>
                <a:gd name="connsiteX5" fmla="*/ 0 w 224614"/>
                <a:gd name="connsiteY5" fmla="*/ 1029181 h 1185697"/>
                <a:gd name="connsiteX6" fmla="*/ 0 w 224614"/>
                <a:gd name="connsiteY6" fmla="*/ 151436 h 1185697"/>
                <a:gd name="connsiteX0" fmla="*/ 0 w 228207"/>
                <a:gd name="connsiteY0" fmla="*/ 151436 h 1185697"/>
                <a:gd name="connsiteX1" fmla="*/ 151436 w 228207"/>
                <a:gd name="connsiteY1" fmla="*/ 0 h 1185697"/>
                <a:gd name="connsiteX2" fmla="*/ 221237 w 228207"/>
                <a:gd name="connsiteY2" fmla="*/ 2540 h 1185697"/>
                <a:gd name="connsiteX3" fmla="*/ 218697 w 228207"/>
                <a:gd name="connsiteY3" fmla="*/ 1185697 h 1185697"/>
                <a:gd name="connsiteX4" fmla="*/ 151436 w 228207"/>
                <a:gd name="connsiteY4" fmla="*/ 1180617 h 1185697"/>
                <a:gd name="connsiteX5" fmla="*/ 0 w 228207"/>
                <a:gd name="connsiteY5" fmla="*/ 1029181 h 1185697"/>
                <a:gd name="connsiteX6" fmla="*/ 0 w 228207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1438"/>
                <a:gd name="connsiteY0" fmla="*/ 151436 h 1185697"/>
                <a:gd name="connsiteX1" fmla="*/ 151436 w 221438"/>
                <a:gd name="connsiteY1" fmla="*/ 0 h 1185697"/>
                <a:gd name="connsiteX2" fmla="*/ 221237 w 221438"/>
                <a:gd name="connsiteY2" fmla="*/ 2540 h 1185697"/>
                <a:gd name="connsiteX3" fmla="*/ 218697 w 221438"/>
                <a:gd name="connsiteY3" fmla="*/ 1185697 h 1185697"/>
                <a:gd name="connsiteX4" fmla="*/ 151436 w 221438"/>
                <a:gd name="connsiteY4" fmla="*/ 1180617 h 1185697"/>
                <a:gd name="connsiteX5" fmla="*/ 0 w 221438"/>
                <a:gd name="connsiteY5" fmla="*/ 1029181 h 1185697"/>
                <a:gd name="connsiteX6" fmla="*/ 0 w 221438"/>
                <a:gd name="connsiteY6" fmla="*/ 151436 h 1185697"/>
                <a:gd name="connsiteX0" fmla="*/ 0 w 221361"/>
                <a:gd name="connsiteY0" fmla="*/ 151436 h 1183157"/>
                <a:gd name="connsiteX1" fmla="*/ 151436 w 221361"/>
                <a:gd name="connsiteY1" fmla="*/ 0 h 1183157"/>
                <a:gd name="connsiteX2" fmla="*/ 221237 w 221361"/>
                <a:gd name="connsiteY2" fmla="*/ 2540 h 1183157"/>
                <a:gd name="connsiteX3" fmla="*/ 216157 w 221361"/>
                <a:gd name="connsiteY3" fmla="*/ 1183157 h 1183157"/>
                <a:gd name="connsiteX4" fmla="*/ 151436 w 221361"/>
                <a:gd name="connsiteY4" fmla="*/ 1180617 h 1183157"/>
                <a:gd name="connsiteX5" fmla="*/ 0 w 221361"/>
                <a:gd name="connsiteY5" fmla="*/ 1029181 h 1183157"/>
                <a:gd name="connsiteX6" fmla="*/ 0 w 221361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8861"/>
                <a:gd name="connsiteY0" fmla="*/ 151436 h 1183157"/>
                <a:gd name="connsiteX1" fmla="*/ 151436 w 228861"/>
                <a:gd name="connsiteY1" fmla="*/ 0 h 1183157"/>
                <a:gd name="connsiteX2" fmla="*/ 221237 w 228861"/>
                <a:gd name="connsiteY2" fmla="*/ 2540 h 1183157"/>
                <a:gd name="connsiteX3" fmla="*/ 228857 w 228861"/>
                <a:gd name="connsiteY3" fmla="*/ 1183157 h 1183157"/>
                <a:gd name="connsiteX4" fmla="*/ 151436 w 228861"/>
                <a:gd name="connsiteY4" fmla="*/ 1180617 h 1183157"/>
                <a:gd name="connsiteX5" fmla="*/ 0 w 228861"/>
                <a:gd name="connsiteY5" fmla="*/ 1029181 h 1183157"/>
                <a:gd name="connsiteX6" fmla="*/ 0 w 228861"/>
                <a:gd name="connsiteY6" fmla="*/ 151436 h 1183157"/>
                <a:gd name="connsiteX0" fmla="*/ 0 w 228866"/>
                <a:gd name="connsiteY0" fmla="*/ 152706 h 1184427"/>
                <a:gd name="connsiteX1" fmla="*/ 151436 w 228866"/>
                <a:gd name="connsiteY1" fmla="*/ 1270 h 1184427"/>
                <a:gd name="connsiteX2" fmla="*/ 225047 w 228866"/>
                <a:gd name="connsiteY2" fmla="*/ 0 h 1184427"/>
                <a:gd name="connsiteX3" fmla="*/ 228857 w 228866"/>
                <a:gd name="connsiteY3" fmla="*/ 1184427 h 1184427"/>
                <a:gd name="connsiteX4" fmla="*/ 151436 w 228866"/>
                <a:gd name="connsiteY4" fmla="*/ 1181887 h 1184427"/>
                <a:gd name="connsiteX5" fmla="*/ 0 w 228866"/>
                <a:gd name="connsiteY5" fmla="*/ 1030451 h 1184427"/>
                <a:gd name="connsiteX6" fmla="*/ 0 w 228866"/>
                <a:gd name="connsiteY6" fmla="*/ 152706 h 118442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7680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8061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866" h="1181887">
                  <a:moveTo>
                    <a:pt x="0" y="152706"/>
                  </a:moveTo>
                  <a:cubicBezTo>
                    <a:pt x="0" y="69070"/>
                    <a:pt x="67800" y="1270"/>
                    <a:pt x="151436" y="1270"/>
                  </a:cubicBezTo>
                  <a:cubicBezTo>
                    <a:pt x="200950" y="1270"/>
                    <a:pt x="175533" y="0"/>
                    <a:pt x="225047" y="0"/>
                  </a:cubicBezTo>
                  <a:cubicBezTo>
                    <a:pt x="226097" y="197616"/>
                    <a:pt x="229060" y="981731"/>
                    <a:pt x="228857" y="1180617"/>
                  </a:cubicBezTo>
                  <a:lnTo>
                    <a:pt x="151436" y="1181887"/>
                  </a:lnTo>
                  <a:cubicBezTo>
                    <a:pt x="67800" y="1181887"/>
                    <a:pt x="0" y="1114087"/>
                    <a:pt x="0" y="1030451"/>
                  </a:cubicBezTo>
                  <a:lnTo>
                    <a:pt x="0" y="152706"/>
                  </a:lnTo>
                  <a:close/>
                </a:path>
              </a:pathLst>
            </a:cu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4386600" y="1467415"/>
              <a:ext cx="3132000" cy="1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/>
            <p:cNvSpPr txBox="1"/>
            <p:nvPr/>
          </p:nvSpPr>
          <p:spPr>
            <a:xfrm>
              <a:off x="4926269" y="1562499"/>
              <a:ext cx="203132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2000" kern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cs typeface="+mn-ea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zh-CN" altLang="en-US" dirty="0">
                  <a:latin typeface="方正黑体简体" panose="02010601030101010101" pitchFamily="2" charset="-128"/>
                  <a:sym typeface="+mn-lt"/>
                </a:rPr>
                <a:t>在此添加标题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143724" y="2110958"/>
              <a:ext cx="1617751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WORK AND QUESTION</a:t>
              </a:r>
              <a:endParaRPr lang="zh-CN" altLang="en-US" sz="10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00" name="直接连接符 99"/>
            <p:cNvCxnSpPr>
              <a:stCxn id="93" idx="1"/>
              <a:endCxn id="93" idx="4"/>
            </p:cNvCxnSpPr>
            <p:nvPr/>
          </p:nvCxnSpPr>
          <p:spPr>
            <a:xfrm>
              <a:off x="4305664" y="1465836"/>
              <a:ext cx="0" cy="877417"/>
            </a:xfrm>
            <a:prstGeom prst="line">
              <a:avLst/>
            </a:prstGeom>
            <a:ln w="12700" cap="rnd">
              <a:solidFill>
                <a:srgbClr val="0BF1F5"/>
              </a:solidFill>
              <a:prstDash val="dash"/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4395667" y="2104680"/>
              <a:ext cx="3132000" cy="1"/>
            </a:xfrm>
            <a:prstGeom prst="line">
              <a:avLst/>
            </a:prstGeom>
            <a:noFill/>
          </p:spPr>
        </p:cxnSp>
        <p:cxnSp>
          <p:nvCxnSpPr>
            <p:cNvPr id="102" name="直接连接符 101"/>
            <p:cNvCxnSpPr/>
            <p:nvPr/>
          </p:nvCxnSpPr>
          <p:spPr>
            <a:xfrm>
              <a:off x="4375932" y="2343253"/>
              <a:ext cx="3132000" cy="1"/>
            </a:xfrm>
            <a:prstGeom prst="line">
              <a:avLst/>
            </a:prstGeom>
            <a:noFill/>
          </p:spPr>
        </p:cxnSp>
        <p:sp>
          <p:nvSpPr>
            <p:cNvPr id="103" name="圆角矩形 3"/>
            <p:cNvSpPr/>
            <p:nvPr/>
          </p:nvSpPr>
          <p:spPr>
            <a:xfrm flipH="1">
              <a:off x="7517757" y="1464892"/>
              <a:ext cx="179121" cy="878361"/>
            </a:xfrm>
            <a:custGeom>
              <a:avLst/>
              <a:gdLst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99977 w 451413"/>
                <a:gd name="connsiteY2" fmla="*/ 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0617"/>
                <a:gd name="connsiteX1" fmla="*/ 151436 w 451413"/>
                <a:gd name="connsiteY1" fmla="*/ 0 h 1180617"/>
                <a:gd name="connsiteX2" fmla="*/ 213617 w 451413"/>
                <a:gd name="connsiteY2" fmla="*/ 2540 h 1180617"/>
                <a:gd name="connsiteX3" fmla="*/ 451413 w 451413"/>
                <a:gd name="connsiteY3" fmla="*/ 151436 h 1180617"/>
                <a:gd name="connsiteX4" fmla="*/ 451413 w 451413"/>
                <a:gd name="connsiteY4" fmla="*/ 1029181 h 1180617"/>
                <a:gd name="connsiteX5" fmla="*/ 299977 w 451413"/>
                <a:gd name="connsiteY5" fmla="*/ 1180617 h 1180617"/>
                <a:gd name="connsiteX6" fmla="*/ 151436 w 451413"/>
                <a:gd name="connsiteY6" fmla="*/ 1180617 h 1180617"/>
                <a:gd name="connsiteX7" fmla="*/ 0 w 451413"/>
                <a:gd name="connsiteY7" fmla="*/ 1029181 h 1180617"/>
                <a:gd name="connsiteX8" fmla="*/ 0 w 451413"/>
                <a:gd name="connsiteY8" fmla="*/ 151436 h 118061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51436 h 1185697"/>
                <a:gd name="connsiteX4" fmla="*/ 451413 w 451413"/>
                <a:gd name="connsiteY4" fmla="*/ 1029181 h 1185697"/>
                <a:gd name="connsiteX5" fmla="*/ 218697 w 451413"/>
                <a:gd name="connsiteY5" fmla="*/ 1185697 h 1185697"/>
                <a:gd name="connsiteX6" fmla="*/ 151436 w 451413"/>
                <a:gd name="connsiteY6" fmla="*/ 1180617 h 1185697"/>
                <a:gd name="connsiteX7" fmla="*/ 0 w 451413"/>
                <a:gd name="connsiteY7" fmla="*/ 1029181 h 1185697"/>
                <a:gd name="connsiteX8" fmla="*/ 0 w 451413"/>
                <a:gd name="connsiteY8" fmla="*/ 151436 h 1185697"/>
                <a:gd name="connsiteX0" fmla="*/ 0 w 451413"/>
                <a:gd name="connsiteY0" fmla="*/ 151436 h 1185697"/>
                <a:gd name="connsiteX1" fmla="*/ 151436 w 451413"/>
                <a:gd name="connsiteY1" fmla="*/ 0 h 1185697"/>
                <a:gd name="connsiteX2" fmla="*/ 213617 w 451413"/>
                <a:gd name="connsiteY2" fmla="*/ 2540 h 1185697"/>
                <a:gd name="connsiteX3" fmla="*/ 451413 w 451413"/>
                <a:gd name="connsiteY3" fmla="*/ 1029181 h 1185697"/>
                <a:gd name="connsiteX4" fmla="*/ 218697 w 451413"/>
                <a:gd name="connsiteY4" fmla="*/ 1185697 h 1185697"/>
                <a:gd name="connsiteX5" fmla="*/ 151436 w 451413"/>
                <a:gd name="connsiteY5" fmla="*/ 1180617 h 1185697"/>
                <a:gd name="connsiteX6" fmla="*/ 0 w 451413"/>
                <a:gd name="connsiteY6" fmla="*/ 1029181 h 1185697"/>
                <a:gd name="connsiteX7" fmla="*/ 0 w 451413"/>
                <a:gd name="connsiteY7" fmla="*/ 151436 h 1185697"/>
                <a:gd name="connsiteX0" fmla="*/ 0 w 224614"/>
                <a:gd name="connsiteY0" fmla="*/ 151436 h 1185697"/>
                <a:gd name="connsiteX1" fmla="*/ 151436 w 224614"/>
                <a:gd name="connsiteY1" fmla="*/ 0 h 1185697"/>
                <a:gd name="connsiteX2" fmla="*/ 213617 w 224614"/>
                <a:gd name="connsiteY2" fmla="*/ 2540 h 1185697"/>
                <a:gd name="connsiteX3" fmla="*/ 218697 w 224614"/>
                <a:gd name="connsiteY3" fmla="*/ 1185697 h 1185697"/>
                <a:gd name="connsiteX4" fmla="*/ 151436 w 224614"/>
                <a:gd name="connsiteY4" fmla="*/ 1180617 h 1185697"/>
                <a:gd name="connsiteX5" fmla="*/ 0 w 224614"/>
                <a:gd name="connsiteY5" fmla="*/ 1029181 h 1185697"/>
                <a:gd name="connsiteX6" fmla="*/ 0 w 224614"/>
                <a:gd name="connsiteY6" fmla="*/ 151436 h 1185697"/>
                <a:gd name="connsiteX0" fmla="*/ 0 w 228207"/>
                <a:gd name="connsiteY0" fmla="*/ 151436 h 1185697"/>
                <a:gd name="connsiteX1" fmla="*/ 151436 w 228207"/>
                <a:gd name="connsiteY1" fmla="*/ 0 h 1185697"/>
                <a:gd name="connsiteX2" fmla="*/ 221237 w 228207"/>
                <a:gd name="connsiteY2" fmla="*/ 2540 h 1185697"/>
                <a:gd name="connsiteX3" fmla="*/ 218697 w 228207"/>
                <a:gd name="connsiteY3" fmla="*/ 1185697 h 1185697"/>
                <a:gd name="connsiteX4" fmla="*/ 151436 w 228207"/>
                <a:gd name="connsiteY4" fmla="*/ 1180617 h 1185697"/>
                <a:gd name="connsiteX5" fmla="*/ 0 w 228207"/>
                <a:gd name="connsiteY5" fmla="*/ 1029181 h 1185697"/>
                <a:gd name="connsiteX6" fmla="*/ 0 w 228207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4379"/>
                <a:gd name="connsiteY0" fmla="*/ 151436 h 1185697"/>
                <a:gd name="connsiteX1" fmla="*/ 151436 w 224379"/>
                <a:gd name="connsiteY1" fmla="*/ 0 h 1185697"/>
                <a:gd name="connsiteX2" fmla="*/ 221237 w 224379"/>
                <a:gd name="connsiteY2" fmla="*/ 2540 h 1185697"/>
                <a:gd name="connsiteX3" fmla="*/ 218697 w 224379"/>
                <a:gd name="connsiteY3" fmla="*/ 1185697 h 1185697"/>
                <a:gd name="connsiteX4" fmla="*/ 151436 w 224379"/>
                <a:gd name="connsiteY4" fmla="*/ 1180617 h 1185697"/>
                <a:gd name="connsiteX5" fmla="*/ 0 w 224379"/>
                <a:gd name="connsiteY5" fmla="*/ 1029181 h 1185697"/>
                <a:gd name="connsiteX6" fmla="*/ 0 w 224379"/>
                <a:gd name="connsiteY6" fmla="*/ 151436 h 1185697"/>
                <a:gd name="connsiteX0" fmla="*/ 0 w 221438"/>
                <a:gd name="connsiteY0" fmla="*/ 151436 h 1185697"/>
                <a:gd name="connsiteX1" fmla="*/ 151436 w 221438"/>
                <a:gd name="connsiteY1" fmla="*/ 0 h 1185697"/>
                <a:gd name="connsiteX2" fmla="*/ 221237 w 221438"/>
                <a:gd name="connsiteY2" fmla="*/ 2540 h 1185697"/>
                <a:gd name="connsiteX3" fmla="*/ 218697 w 221438"/>
                <a:gd name="connsiteY3" fmla="*/ 1185697 h 1185697"/>
                <a:gd name="connsiteX4" fmla="*/ 151436 w 221438"/>
                <a:gd name="connsiteY4" fmla="*/ 1180617 h 1185697"/>
                <a:gd name="connsiteX5" fmla="*/ 0 w 221438"/>
                <a:gd name="connsiteY5" fmla="*/ 1029181 h 1185697"/>
                <a:gd name="connsiteX6" fmla="*/ 0 w 221438"/>
                <a:gd name="connsiteY6" fmla="*/ 151436 h 1185697"/>
                <a:gd name="connsiteX0" fmla="*/ 0 w 221361"/>
                <a:gd name="connsiteY0" fmla="*/ 151436 h 1183157"/>
                <a:gd name="connsiteX1" fmla="*/ 151436 w 221361"/>
                <a:gd name="connsiteY1" fmla="*/ 0 h 1183157"/>
                <a:gd name="connsiteX2" fmla="*/ 221237 w 221361"/>
                <a:gd name="connsiteY2" fmla="*/ 2540 h 1183157"/>
                <a:gd name="connsiteX3" fmla="*/ 216157 w 221361"/>
                <a:gd name="connsiteY3" fmla="*/ 1183157 h 1183157"/>
                <a:gd name="connsiteX4" fmla="*/ 151436 w 221361"/>
                <a:gd name="connsiteY4" fmla="*/ 1180617 h 1183157"/>
                <a:gd name="connsiteX5" fmla="*/ 0 w 221361"/>
                <a:gd name="connsiteY5" fmla="*/ 1029181 h 1183157"/>
                <a:gd name="connsiteX6" fmla="*/ 0 w 221361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6324"/>
                <a:gd name="connsiteY0" fmla="*/ 151436 h 1183157"/>
                <a:gd name="connsiteX1" fmla="*/ 151436 w 226324"/>
                <a:gd name="connsiteY1" fmla="*/ 0 h 1183157"/>
                <a:gd name="connsiteX2" fmla="*/ 221237 w 226324"/>
                <a:gd name="connsiteY2" fmla="*/ 2540 h 1183157"/>
                <a:gd name="connsiteX3" fmla="*/ 226317 w 226324"/>
                <a:gd name="connsiteY3" fmla="*/ 1183157 h 1183157"/>
                <a:gd name="connsiteX4" fmla="*/ 151436 w 226324"/>
                <a:gd name="connsiteY4" fmla="*/ 1180617 h 1183157"/>
                <a:gd name="connsiteX5" fmla="*/ 0 w 226324"/>
                <a:gd name="connsiteY5" fmla="*/ 1029181 h 1183157"/>
                <a:gd name="connsiteX6" fmla="*/ 0 w 226324"/>
                <a:gd name="connsiteY6" fmla="*/ 151436 h 1183157"/>
                <a:gd name="connsiteX0" fmla="*/ 0 w 228861"/>
                <a:gd name="connsiteY0" fmla="*/ 151436 h 1183157"/>
                <a:gd name="connsiteX1" fmla="*/ 151436 w 228861"/>
                <a:gd name="connsiteY1" fmla="*/ 0 h 1183157"/>
                <a:gd name="connsiteX2" fmla="*/ 221237 w 228861"/>
                <a:gd name="connsiteY2" fmla="*/ 2540 h 1183157"/>
                <a:gd name="connsiteX3" fmla="*/ 228857 w 228861"/>
                <a:gd name="connsiteY3" fmla="*/ 1183157 h 1183157"/>
                <a:gd name="connsiteX4" fmla="*/ 151436 w 228861"/>
                <a:gd name="connsiteY4" fmla="*/ 1180617 h 1183157"/>
                <a:gd name="connsiteX5" fmla="*/ 0 w 228861"/>
                <a:gd name="connsiteY5" fmla="*/ 1029181 h 1183157"/>
                <a:gd name="connsiteX6" fmla="*/ 0 w 228861"/>
                <a:gd name="connsiteY6" fmla="*/ 151436 h 1183157"/>
                <a:gd name="connsiteX0" fmla="*/ 0 w 228866"/>
                <a:gd name="connsiteY0" fmla="*/ 152706 h 1184427"/>
                <a:gd name="connsiteX1" fmla="*/ 151436 w 228866"/>
                <a:gd name="connsiteY1" fmla="*/ 1270 h 1184427"/>
                <a:gd name="connsiteX2" fmla="*/ 225047 w 228866"/>
                <a:gd name="connsiteY2" fmla="*/ 0 h 1184427"/>
                <a:gd name="connsiteX3" fmla="*/ 228857 w 228866"/>
                <a:gd name="connsiteY3" fmla="*/ 1184427 h 1184427"/>
                <a:gd name="connsiteX4" fmla="*/ 151436 w 228866"/>
                <a:gd name="connsiteY4" fmla="*/ 1181887 h 1184427"/>
                <a:gd name="connsiteX5" fmla="*/ 0 w 228866"/>
                <a:gd name="connsiteY5" fmla="*/ 1030451 h 1184427"/>
                <a:gd name="connsiteX6" fmla="*/ 0 w 228866"/>
                <a:gd name="connsiteY6" fmla="*/ 152706 h 118442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7680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  <a:gd name="connsiteX0" fmla="*/ 0 w 228866"/>
                <a:gd name="connsiteY0" fmla="*/ 152706 h 1181887"/>
                <a:gd name="connsiteX1" fmla="*/ 151436 w 228866"/>
                <a:gd name="connsiteY1" fmla="*/ 1270 h 1181887"/>
                <a:gd name="connsiteX2" fmla="*/ 225047 w 228866"/>
                <a:gd name="connsiteY2" fmla="*/ 0 h 1181887"/>
                <a:gd name="connsiteX3" fmla="*/ 228857 w 228866"/>
                <a:gd name="connsiteY3" fmla="*/ 1180617 h 1181887"/>
                <a:gd name="connsiteX4" fmla="*/ 151436 w 228866"/>
                <a:gd name="connsiteY4" fmla="*/ 1181887 h 1181887"/>
                <a:gd name="connsiteX5" fmla="*/ 0 w 228866"/>
                <a:gd name="connsiteY5" fmla="*/ 1030451 h 1181887"/>
                <a:gd name="connsiteX6" fmla="*/ 0 w 228866"/>
                <a:gd name="connsiteY6" fmla="*/ 152706 h 118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866" h="1181887">
                  <a:moveTo>
                    <a:pt x="0" y="152706"/>
                  </a:moveTo>
                  <a:cubicBezTo>
                    <a:pt x="0" y="69070"/>
                    <a:pt x="67800" y="1270"/>
                    <a:pt x="151436" y="1270"/>
                  </a:cubicBezTo>
                  <a:cubicBezTo>
                    <a:pt x="200950" y="1270"/>
                    <a:pt x="175533" y="0"/>
                    <a:pt x="225047" y="0"/>
                  </a:cubicBezTo>
                  <a:cubicBezTo>
                    <a:pt x="226097" y="197616"/>
                    <a:pt x="229060" y="981731"/>
                    <a:pt x="228857" y="1180617"/>
                  </a:cubicBezTo>
                  <a:lnTo>
                    <a:pt x="151436" y="1181887"/>
                  </a:lnTo>
                  <a:cubicBezTo>
                    <a:pt x="67800" y="1181887"/>
                    <a:pt x="0" y="1114087"/>
                    <a:pt x="0" y="1030451"/>
                  </a:cubicBezTo>
                  <a:lnTo>
                    <a:pt x="0" y="152706"/>
                  </a:lnTo>
                  <a:close/>
                </a:path>
              </a:pathLst>
            </a:custGeom>
            <a:noFill/>
            <a:ln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7577561" y="1460923"/>
              <a:ext cx="0" cy="877417"/>
            </a:xfrm>
            <a:prstGeom prst="line">
              <a:avLst/>
            </a:prstGeom>
            <a:ln w="12700" cap="rnd">
              <a:solidFill>
                <a:srgbClr val="0BF1F5"/>
              </a:solidFill>
              <a:prstDash val="dash"/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稻壳儿_答辩小姐姐作品_4"/>
          <p:cNvCxnSpPr/>
          <p:nvPr/>
        </p:nvCxnSpPr>
        <p:spPr>
          <a:xfrm>
            <a:off x="711978" y="5775716"/>
            <a:ext cx="10499377" cy="0"/>
          </a:xfrm>
          <a:prstGeom prst="line">
            <a:avLst/>
          </a:prstGeom>
          <a:ln w="25400" cap="rnd" cmpd="sng">
            <a:solidFill>
              <a:srgbClr val="0BF1F5"/>
            </a:solidFill>
            <a:prstDash val="sysDot"/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稻壳儿_答辩小姐姐作品_5">
            <a:extLst>
              <a:ext uri="{FF2B5EF4-FFF2-40B4-BE49-F238E27FC236}">
                <a16:creationId xmlns:a16="http://schemas.microsoft.com/office/drawing/2014/main" id="{8DF88448-80FE-4165-A7C9-67C4DE84D6B6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9ABBF1-4253-4A80-ACBE-1D4AC9EA2039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工作计划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DC1BD8B-EC5A-4FD5-B83E-B6CDA7C785CE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742D2599-64FA-4E8D-A674-0EA94C8A641E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52772B2E-66CD-4CDD-A821-3EE8C9D4A581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1F1670D3-582D-4BD7-95B2-31620308D590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44804261-DFF5-4A69-A3DE-A9F181FAEBF2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A039931-300A-4523-ACB9-2FA25FBC6082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514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稻壳儿_答辩小姐姐作品_1"/>
          <p:cNvGrpSpPr/>
          <p:nvPr/>
        </p:nvGrpSpPr>
        <p:grpSpPr>
          <a:xfrm>
            <a:off x="5844493" y="3326320"/>
            <a:ext cx="2594613" cy="2594613"/>
            <a:chOff x="2816582" y="3496846"/>
            <a:chExt cx="2594613" cy="2594613"/>
          </a:xfrm>
        </p:grpSpPr>
        <p:grpSp>
          <p:nvGrpSpPr>
            <p:cNvPr id="228" name="组合 227"/>
            <p:cNvGrpSpPr/>
            <p:nvPr/>
          </p:nvGrpSpPr>
          <p:grpSpPr>
            <a:xfrm>
              <a:off x="2816582" y="3496846"/>
              <a:ext cx="2594613" cy="2594613"/>
              <a:chOff x="3598997" y="2037448"/>
              <a:chExt cx="2268404" cy="2268404"/>
            </a:xfrm>
          </p:grpSpPr>
          <p:sp>
            <p:nvSpPr>
              <p:cNvPr id="229" name="椭圆 228"/>
              <p:cNvSpPr/>
              <p:nvPr/>
            </p:nvSpPr>
            <p:spPr>
              <a:xfrm>
                <a:off x="3929196" y="2367647"/>
                <a:ext cx="1608007" cy="1608007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3598997" y="2037448"/>
                <a:ext cx="2268404" cy="2268404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3966371" y="2404822"/>
                <a:ext cx="1533656" cy="1533656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3629184" y="2067635"/>
                <a:ext cx="2208030" cy="2208030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4656063" y="2140505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5" name="椭圆 234"/>
              <p:cNvSpPr/>
              <p:nvPr/>
            </p:nvSpPr>
            <p:spPr>
              <a:xfrm>
                <a:off x="3966371" y="2407097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5320889" y="2407097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5610072" y="3094514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>
                <a:off x="3704460" y="3094514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9" name="椭圆 238"/>
              <p:cNvSpPr/>
              <p:nvPr/>
            </p:nvSpPr>
            <p:spPr>
              <a:xfrm>
                <a:off x="4656063" y="4054331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3966371" y="3720176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5360849" y="3720176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87" name="文本框 286"/>
            <p:cNvSpPr txBox="1"/>
            <p:nvPr/>
          </p:nvSpPr>
          <p:spPr>
            <a:xfrm>
              <a:off x="3647538" y="4014919"/>
              <a:ext cx="92673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2000" kern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cs typeface="+mn-ea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zh-CN" altLang="en-US" dirty="0">
                  <a:latin typeface="方正黑体简体" panose="02010601030101010101" pitchFamily="2" charset="-128"/>
                  <a:sym typeface="+mn-lt"/>
                </a:rPr>
                <a:t>标题</a:t>
              </a:r>
            </a:p>
          </p:txBody>
        </p:sp>
      </p:grpSp>
      <p:grpSp>
        <p:nvGrpSpPr>
          <p:cNvPr id="8" name="稻壳儿_答辩小姐姐作品_2"/>
          <p:cNvGrpSpPr/>
          <p:nvPr/>
        </p:nvGrpSpPr>
        <p:grpSpPr>
          <a:xfrm>
            <a:off x="3760307" y="1360331"/>
            <a:ext cx="3194952" cy="3194952"/>
            <a:chOff x="740016" y="1527047"/>
            <a:chExt cx="3194952" cy="3194952"/>
          </a:xfrm>
        </p:grpSpPr>
        <p:grpSp>
          <p:nvGrpSpPr>
            <p:cNvPr id="2" name="组合 1"/>
            <p:cNvGrpSpPr/>
            <p:nvPr/>
          </p:nvGrpSpPr>
          <p:grpSpPr>
            <a:xfrm>
              <a:off x="740016" y="1527047"/>
              <a:ext cx="3194952" cy="3194952"/>
              <a:chOff x="3598997" y="2037448"/>
              <a:chExt cx="2268404" cy="2268404"/>
            </a:xfrm>
          </p:grpSpPr>
          <p:sp>
            <p:nvSpPr>
              <p:cNvPr id="192" name="椭圆 191"/>
              <p:cNvSpPr/>
              <p:nvPr/>
            </p:nvSpPr>
            <p:spPr>
              <a:xfrm>
                <a:off x="3929196" y="2367647"/>
                <a:ext cx="1608007" cy="1608007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3598997" y="2037448"/>
                <a:ext cx="2268404" cy="2268404"/>
              </a:xfrm>
              <a:prstGeom prst="ellipse">
                <a:avLst/>
              </a:prstGeom>
              <a:noFill/>
              <a:ln w="190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3966371" y="2404822"/>
                <a:ext cx="1533656" cy="1533656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3629184" y="2067635"/>
                <a:ext cx="2208030" cy="2208030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4656063" y="2140505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3966371" y="2407097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>
                <a:off x="5320889" y="2407097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5610072" y="3094514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3704460" y="3094514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4656063" y="4054331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3966371" y="3720176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5360849" y="3720176"/>
                <a:ext cx="154272" cy="154272"/>
              </a:xfrm>
              <a:prstGeom prst="ellipse">
                <a:avLst/>
              </a:prstGeom>
              <a:noFill/>
              <a:ln w="6350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90" name="文本框 289"/>
            <p:cNvSpPr txBox="1"/>
            <p:nvPr/>
          </p:nvSpPr>
          <p:spPr>
            <a:xfrm>
              <a:off x="1874976" y="2240232"/>
              <a:ext cx="92673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2000" kern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cs typeface="+mn-ea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zh-CN" altLang="en-US" dirty="0">
                  <a:latin typeface="方正黑体简体" panose="02010601030101010101" pitchFamily="2" charset="-128"/>
                  <a:sym typeface="+mn-lt"/>
                </a:rPr>
                <a:t>标题</a:t>
              </a:r>
            </a:p>
          </p:txBody>
        </p:sp>
      </p:grpSp>
      <p:grpSp>
        <p:nvGrpSpPr>
          <p:cNvPr id="16" name="稻壳儿_答辩小姐姐作品_5">
            <a:extLst>
              <a:ext uri="{FF2B5EF4-FFF2-40B4-BE49-F238E27FC236}">
                <a16:creationId xmlns:a16="http://schemas.microsoft.com/office/drawing/2014/main" id="{6A36C957-14C0-41F6-9633-D6FBA791FAA2}"/>
              </a:ext>
            </a:extLst>
          </p:cNvPr>
          <p:cNvGrpSpPr/>
          <p:nvPr/>
        </p:nvGrpSpPr>
        <p:grpSpPr>
          <a:xfrm>
            <a:off x="7107717" y="1327152"/>
            <a:ext cx="4059047" cy="1269388"/>
            <a:chOff x="7107717" y="976632"/>
            <a:chExt cx="4059047" cy="1269388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914AA50F-23EC-41F2-A5F1-0FD7125F62D3}"/>
                </a:ext>
              </a:extLst>
            </p:cNvPr>
            <p:cNvSpPr txBox="1"/>
            <p:nvPr/>
          </p:nvSpPr>
          <p:spPr>
            <a:xfrm>
              <a:off x="7107718" y="976632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24EB69F6-AA48-48B7-8A57-D543A8B4ACE4}"/>
                </a:ext>
              </a:extLst>
            </p:cNvPr>
            <p:cNvSpPr/>
            <p:nvPr/>
          </p:nvSpPr>
          <p:spPr>
            <a:xfrm>
              <a:off x="7107717" y="1453624"/>
              <a:ext cx="4059047" cy="792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4C2D4D47-E24C-42C2-B6F6-64E2EEE5D7C3}"/>
                </a:ext>
              </a:extLst>
            </p:cNvPr>
            <p:cNvCxnSpPr/>
            <p:nvPr/>
          </p:nvCxnSpPr>
          <p:spPr>
            <a:xfrm>
              <a:off x="7188006" y="1441146"/>
              <a:ext cx="2375384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稻壳儿_答辩小姐姐作品_6">
            <a:extLst>
              <a:ext uri="{FF2B5EF4-FFF2-40B4-BE49-F238E27FC236}">
                <a16:creationId xmlns:a16="http://schemas.microsoft.com/office/drawing/2014/main" id="{9E071171-7756-4056-A1CF-6084C7758D43}"/>
              </a:ext>
            </a:extLst>
          </p:cNvPr>
          <p:cNvGrpSpPr/>
          <p:nvPr/>
        </p:nvGrpSpPr>
        <p:grpSpPr>
          <a:xfrm>
            <a:off x="1076168" y="4794207"/>
            <a:ext cx="4059047" cy="1269388"/>
            <a:chOff x="1076168" y="4443687"/>
            <a:chExt cx="4059047" cy="1269388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4B5E6D4-F214-4448-9B15-6460021FA246}"/>
                </a:ext>
              </a:extLst>
            </p:cNvPr>
            <p:cNvSpPr txBox="1"/>
            <p:nvPr/>
          </p:nvSpPr>
          <p:spPr>
            <a:xfrm>
              <a:off x="2253327" y="4443687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0FC255D2-7011-4573-90EE-D618E4A2C401}"/>
                </a:ext>
              </a:extLst>
            </p:cNvPr>
            <p:cNvSpPr/>
            <p:nvPr/>
          </p:nvSpPr>
          <p:spPr>
            <a:xfrm>
              <a:off x="1076168" y="4920679"/>
              <a:ext cx="4059047" cy="792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5D63F283-8B18-475D-9C0B-34DA9AAFB9A8}"/>
                </a:ext>
              </a:extLst>
            </p:cNvPr>
            <p:cNvCxnSpPr/>
            <p:nvPr/>
          </p:nvCxnSpPr>
          <p:spPr>
            <a:xfrm>
              <a:off x="2562081" y="4908201"/>
              <a:ext cx="2375384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稻壳儿_答辩小姐姐作品_7">
            <a:extLst>
              <a:ext uri="{FF2B5EF4-FFF2-40B4-BE49-F238E27FC236}">
                <a16:creationId xmlns:a16="http://schemas.microsoft.com/office/drawing/2014/main" id="{7F88472A-7108-448D-9AB0-3EC192A56EC5}"/>
              </a:ext>
            </a:extLst>
          </p:cNvPr>
          <p:cNvSpPr>
            <a:spLocks noEditPoints="1"/>
          </p:cNvSpPr>
          <p:nvPr/>
        </p:nvSpPr>
        <p:spPr bwMode="auto">
          <a:xfrm>
            <a:off x="6786328" y="4415503"/>
            <a:ext cx="702474" cy="584034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08" name="稻壳儿_答辩小姐姐作品_8">
            <a:extLst>
              <a:ext uri="{FF2B5EF4-FFF2-40B4-BE49-F238E27FC236}">
                <a16:creationId xmlns:a16="http://schemas.microsoft.com/office/drawing/2014/main" id="{3DBFC193-9457-416A-A705-3BA1D4895791}"/>
              </a:ext>
            </a:extLst>
          </p:cNvPr>
          <p:cNvSpPr>
            <a:spLocks noEditPoints="1"/>
          </p:cNvSpPr>
          <p:nvPr/>
        </p:nvSpPr>
        <p:spPr bwMode="auto">
          <a:xfrm>
            <a:off x="4810156" y="2828052"/>
            <a:ext cx="894426" cy="732279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0BF1F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bg1"/>
              </a:soli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44" name="稻壳儿_答辩小姐姐作品_9">
            <a:extLst>
              <a:ext uri="{FF2B5EF4-FFF2-40B4-BE49-F238E27FC236}">
                <a16:creationId xmlns:a16="http://schemas.microsoft.com/office/drawing/2014/main" id="{C7B347CC-B6CD-45B8-8229-AB5AB1233E47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8070BAB-17B8-4F37-A6D0-68D32C47E85D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工作计划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B0116D6-8F82-41E1-BBB6-A3CE2B2BEB07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D7DE8052-29EF-468A-8033-225C117C4A83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73DED464-CAD1-415A-ADDA-4B2EC8E1E3E9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7981BFFD-9DC1-4DE1-B233-7321DAB53E44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FD041BA9-6105-475D-B612-B8F8282B4516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68B0419-0C0A-43C3-9043-C5AEBCF220C6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26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稻壳儿_答辩小姐姐作品_1">
            <a:extLst>
              <a:ext uri="{FF2B5EF4-FFF2-40B4-BE49-F238E27FC236}">
                <a16:creationId xmlns:a16="http://schemas.microsoft.com/office/drawing/2014/main" id="{A476F250-46DF-40F7-AA23-7D947D14C4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175" y="1217179"/>
            <a:ext cx="10153650" cy="2526640"/>
          </a:xfrm>
          <a:prstGeom prst="rect">
            <a:avLst/>
          </a:prstGeom>
        </p:spPr>
      </p:pic>
      <p:sp>
        <p:nvSpPr>
          <p:cNvPr id="32" name="稻壳儿_答辩小姐姐作品_2">
            <a:extLst>
              <a:ext uri="{FF2B5EF4-FFF2-40B4-BE49-F238E27FC236}">
                <a16:creationId xmlns:a16="http://schemas.microsoft.com/office/drawing/2014/main" id="{5A2C6BBE-98CA-4862-9E63-55942A8FB0E9}"/>
              </a:ext>
            </a:extLst>
          </p:cNvPr>
          <p:cNvSpPr txBox="1"/>
          <p:nvPr/>
        </p:nvSpPr>
        <p:spPr>
          <a:xfrm>
            <a:off x="2363549" y="2140840"/>
            <a:ext cx="746490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82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谢谢您的观看</a:t>
            </a:r>
          </a:p>
        </p:txBody>
      </p:sp>
      <p:sp>
        <p:nvSpPr>
          <p:cNvPr id="33" name="稻壳儿_答辩小姐姐作品_3">
            <a:extLst>
              <a:ext uri="{FF2B5EF4-FFF2-40B4-BE49-F238E27FC236}">
                <a16:creationId xmlns:a16="http://schemas.microsoft.com/office/drawing/2014/main" id="{2C61126F-EDA4-4A4D-83A3-47E4BBC64F83}"/>
              </a:ext>
            </a:extLst>
          </p:cNvPr>
          <p:cNvSpPr txBox="1"/>
          <p:nvPr/>
        </p:nvSpPr>
        <p:spPr>
          <a:xfrm>
            <a:off x="3828193" y="1592182"/>
            <a:ext cx="199158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b="1" dirty="0">
                <a:solidFill>
                  <a:srgbClr val="0BF1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ea"/>
                <a:sym typeface="+mn-lt"/>
              </a:rPr>
              <a:t>YOUR LOGO</a:t>
            </a:r>
            <a:endParaRPr lang="zh-CN" altLang="en-US" sz="1600" b="1" dirty="0">
              <a:solidFill>
                <a:srgbClr val="0BF1F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ea"/>
              <a:sym typeface="+mn-lt"/>
            </a:endParaRPr>
          </a:p>
        </p:txBody>
      </p:sp>
      <p:sp>
        <p:nvSpPr>
          <p:cNvPr id="34" name="稻壳儿_答辩小姐姐作品_4">
            <a:extLst>
              <a:ext uri="{FF2B5EF4-FFF2-40B4-BE49-F238E27FC236}">
                <a16:creationId xmlns:a16="http://schemas.microsoft.com/office/drawing/2014/main" id="{3F01B1CC-A4B2-43F7-B86F-E2D9C711BC5F}"/>
              </a:ext>
            </a:extLst>
          </p:cNvPr>
          <p:cNvSpPr txBox="1"/>
          <p:nvPr/>
        </p:nvSpPr>
        <p:spPr>
          <a:xfrm>
            <a:off x="2855316" y="3284177"/>
            <a:ext cx="6481369" cy="2630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  <a:defRPr/>
            </a:pPr>
            <a:r>
              <a:rPr lang="en-US" altLang="zh-CN" sz="105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rPr>
              <a:t>Add your text here and write down your ideas here.</a:t>
            </a:r>
          </a:p>
        </p:txBody>
      </p:sp>
      <p:pic>
        <p:nvPicPr>
          <p:cNvPr id="35" name="稻壳儿_答辩小姐姐作品_5">
            <a:extLst>
              <a:ext uri="{FF2B5EF4-FFF2-40B4-BE49-F238E27FC236}">
                <a16:creationId xmlns:a16="http://schemas.microsoft.com/office/drawing/2014/main" id="{C7BB04C8-585B-42D6-AD66-E1F75B1308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2233" y="4686816"/>
            <a:ext cx="4247535" cy="954005"/>
          </a:xfrm>
          <a:prstGeom prst="rect">
            <a:avLst/>
          </a:prstGeom>
        </p:spPr>
      </p:pic>
      <p:sp>
        <p:nvSpPr>
          <p:cNvPr id="36" name="稻壳儿_答辩小姐姐作品_6">
            <a:extLst>
              <a:ext uri="{FF2B5EF4-FFF2-40B4-BE49-F238E27FC236}">
                <a16:creationId xmlns:a16="http://schemas.microsoft.com/office/drawing/2014/main" id="{A0A82926-A82B-48EB-9DCC-DDC26785FA3E}"/>
              </a:ext>
            </a:extLst>
          </p:cNvPr>
          <p:cNvSpPr txBox="1"/>
          <p:nvPr/>
        </p:nvSpPr>
        <p:spPr>
          <a:xfrm>
            <a:off x="4746912" y="4772095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黑体简体" panose="02010601030101010101" pitchFamily="2" charset="-128"/>
                <a:cs typeface="+mn-ea"/>
                <a:sym typeface="+mn-lt"/>
              </a:rPr>
              <a:t>汇报人：稻壳儿</a:t>
            </a:r>
          </a:p>
        </p:txBody>
      </p:sp>
    </p:spTree>
    <p:extLst>
      <p:ext uri="{BB962C8B-B14F-4D97-AF65-F5344CB8AC3E}">
        <p14:creationId xmlns:p14="http://schemas.microsoft.com/office/powerpoint/2010/main" val="148857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>
            <a:extLst>
              <a:ext uri="{FF2B5EF4-FFF2-40B4-BE49-F238E27FC236}">
                <a16:creationId xmlns:a16="http://schemas.microsoft.com/office/drawing/2014/main" id="{6568A0E0-3AEC-45B9-B6F2-85F3921752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587" y="2329081"/>
            <a:ext cx="6164827" cy="2303925"/>
          </a:xfrm>
          <a:prstGeom prst="rect">
            <a:avLst/>
          </a:prstGeom>
        </p:spPr>
      </p:pic>
      <p:sp>
        <p:nvSpPr>
          <p:cNvPr id="3" name="稻壳儿_答辩小姐姐作品_2">
            <a:extLst>
              <a:ext uri="{FF2B5EF4-FFF2-40B4-BE49-F238E27FC236}">
                <a16:creationId xmlns:a16="http://schemas.microsoft.com/office/drawing/2014/main" id="{5B5B773F-202B-4F16-A92D-ED13AA47C638}"/>
              </a:ext>
            </a:extLst>
          </p:cNvPr>
          <p:cNvSpPr txBox="1"/>
          <p:nvPr/>
        </p:nvSpPr>
        <p:spPr>
          <a:xfrm>
            <a:off x="3854245" y="1297858"/>
            <a:ext cx="4483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Agency FB" panose="020B0503020202020204" pitchFamily="34" charset="0"/>
                <a:cs typeface="+mn-ea"/>
                <a:sym typeface="+mn-lt"/>
              </a:rPr>
              <a:t>PART ONE</a:t>
            </a:r>
            <a:endParaRPr lang="zh-CN" altLang="en-US" sz="800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稻壳儿_答辩小姐姐作品_3">
            <a:extLst>
              <a:ext uri="{FF2B5EF4-FFF2-40B4-BE49-F238E27FC236}">
                <a16:creationId xmlns:a16="http://schemas.microsoft.com/office/drawing/2014/main" id="{546BE347-DCBC-4D57-9C72-2E7CE7DCDB5D}"/>
              </a:ext>
            </a:extLst>
          </p:cNvPr>
          <p:cNvSpPr txBox="1"/>
          <p:nvPr/>
        </p:nvSpPr>
        <p:spPr>
          <a:xfrm>
            <a:off x="3652684" y="3196701"/>
            <a:ext cx="4886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工 作 概 述</a:t>
            </a:r>
          </a:p>
        </p:txBody>
      </p:sp>
      <p:sp>
        <p:nvSpPr>
          <p:cNvPr id="5" name="稻壳儿_答辩小姐姐作品_4">
            <a:extLst>
              <a:ext uri="{FF2B5EF4-FFF2-40B4-BE49-F238E27FC236}">
                <a16:creationId xmlns:a16="http://schemas.microsoft.com/office/drawing/2014/main" id="{13E21827-68CE-4951-B73E-0BE384560EAD}"/>
              </a:ext>
            </a:extLst>
          </p:cNvPr>
          <p:cNvSpPr txBox="1"/>
          <p:nvPr/>
        </p:nvSpPr>
        <p:spPr>
          <a:xfrm>
            <a:off x="2855316" y="4988023"/>
            <a:ext cx="6481369" cy="2630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  <a:defRPr/>
            </a:pPr>
            <a:r>
              <a:rPr lang="en-US" altLang="zh-CN" sz="105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rPr>
              <a:t>Add your text here and write down your ideas here.</a:t>
            </a:r>
          </a:p>
        </p:txBody>
      </p:sp>
    </p:spTree>
    <p:extLst>
      <p:ext uri="{BB962C8B-B14F-4D97-AF65-F5344CB8AC3E}">
        <p14:creationId xmlns:p14="http://schemas.microsoft.com/office/powerpoint/2010/main" val="312514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稻壳儿_答辩小姐姐作品_1">
            <a:extLst>
              <a:ext uri="{FF2B5EF4-FFF2-40B4-BE49-F238E27FC236}">
                <a16:creationId xmlns:a16="http://schemas.microsoft.com/office/drawing/2014/main" id="{B2BB6336-A878-4D26-9DA4-E521F7506F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997264" y="2732567"/>
            <a:ext cx="1392034" cy="1392034"/>
          </a:xfrm>
          <a:custGeom>
            <a:avLst/>
            <a:gdLst>
              <a:gd name="connsiteX0" fmla="*/ 1392034 w 1392034"/>
              <a:gd name="connsiteY0" fmla="*/ 696017 h 1392034"/>
              <a:gd name="connsiteX1" fmla="*/ 696017 w 1392034"/>
              <a:gd name="connsiteY1" fmla="*/ 1392034 h 1392034"/>
              <a:gd name="connsiteX2" fmla="*/ 0 w 1392034"/>
              <a:gd name="connsiteY2" fmla="*/ 696017 h 1392034"/>
              <a:gd name="connsiteX3" fmla="*/ 696017 w 1392034"/>
              <a:gd name="connsiteY3" fmla="*/ 0 h 1392034"/>
              <a:gd name="connsiteX4" fmla="*/ 1392034 w 1392034"/>
              <a:gd name="connsiteY4" fmla="*/ 696017 h 139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2034" h="1392034">
                <a:moveTo>
                  <a:pt x="1392034" y="696017"/>
                </a:moveTo>
                <a:cubicBezTo>
                  <a:pt x="1392034" y="1080417"/>
                  <a:pt x="1080417" y="1392034"/>
                  <a:pt x="696017" y="1392034"/>
                </a:cubicBezTo>
                <a:cubicBezTo>
                  <a:pt x="311617" y="1392034"/>
                  <a:pt x="0" y="1080417"/>
                  <a:pt x="0" y="696017"/>
                </a:cubicBezTo>
                <a:cubicBezTo>
                  <a:pt x="0" y="311617"/>
                  <a:pt x="311617" y="0"/>
                  <a:pt x="696017" y="0"/>
                </a:cubicBezTo>
                <a:cubicBezTo>
                  <a:pt x="1080417" y="0"/>
                  <a:pt x="1392034" y="311617"/>
                  <a:pt x="1392034" y="696017"/>
                </a:cubicBezTo>
                <a:close/>
              </a:path>
            </a:pathLst>
          </a:custGeom>
        </p:spPr>
      </p:pic>
      <p:grpSp>
        <p:nvGrpSpPr>
          <p:cNvPr id="6" name="稻壳儿_答辩小姐姐作品_2">
            <a:extLst>
              <a:ext uri="{FF2B5EF4-FFF2-40B4-BE49-F238E27FC236}">
                <a16:creationId xmlns:a16="http://schemas.microsoft.com/office/drawing/2014/main" id="{0ACD30E5-AA33-4014-B106-DFF029EAF77E}"/>
              </a:ext>
            </a:extLst>
          </p:cNvPr>
          <p:cNvGrpSpPr/>
          <p:nvPr/>
        </p:nvGrpSpPr>
        <p:grpSpPr>
          <a:xfrm>
            <a:off x="2073428" y="1820444"/>
            <a:ext cx="3217112" cy="3217112"/>
            <a:chOff x="4065021" y="1399443"/>
            <a:chExt cx="3544412" cy="354441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48E01D3-9D73-43E6-BAEF-FBAE5673B6D6}"/>
                </a:ext>
              </a:extLst>
            </p:cNvPr>
            <p:cNvSpPr/>
            <p:nvPr/>
          </p:nvSpPr>
          <p:spPr>
            <a:xfrm>
              <a:off x="5033224" y="2367646"/>
              <a:ext cx="1608007" cy="1608007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0509990-C7E4-4C36-BA64-0998A9AC549B}"/>
                </a:ext>
              </a:extLst>
            </p:cNvPr>
            <p:cNvSpPr/>
            <p:nvPr/>
          </p:nvSpPr>
          <p:spPr>
            <a:xfrm>
              <a:off x="4703025" y="2037447"/>
              <a:ext cx="2268404" cy="2268404"/>
            </a:xfrm>
            <a:prstGeom prst="ellipse">
              <a:avLst/>
            </a:prstGeom>
            <a:noFill/>
            <a:ln w="190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F7E67E5-434C-4386-8C8A-5C91AAA9FE4F}"/>
                </a:ext>
              </a:extLst>
            </p:cNvPr>
            <p:cNvSpPr/>
            <p:nvPr/>
          </p:nvSpPr>
          <p:spPr>
            <a:xfrm>
              <a:off x="4386078" y="1720500"/>
              <a:ext cx="2902298" cy="2902298"/>
            </a:xfrm>
            <a:prstGeom prst="ellipse">
              <a:avLst/>
            </a:prstGeom>
            <a:noFill/>
            <a:ln w="12700">
              <a:solidFill>
                <a:srgbClr val="0BF1F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D6F5DD6-572A-4D7B-9A6E-3E6A92F58F75}"/>
                </a:ext>
              </a:extLst>
            </p:cNvPr>
            <p:cNvSpPr/>
            <p:nvPr/>
          </p:nvSpPr>
          <p:spPr>
            <a:xfrm>
              <a:off x="4733212" y="2067634"/>
              <a:ext cx="2208030" cy="2208030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00B2EA"/>
                  </a:gs>
                  <a:gs pos="100000">
                    <a:srgbClr val="AC005A"/>
                  </a:gs>
                </a:gsLst>
                <a:lin ang="27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D5293A9-B5B6-474C-B52C-79F95BC69FD7}"/>
                </a:ext>
              </a:extLst>
            </p:cNvPr>
            <p:cNvSpPr/>
            <p:nvPr/>
          </p:nvSpPr>
          <p:spPr>
            <a:xfrm>
              <a:off x="4065021" y="1399443"/>
              <a:ext cx="3544412" cy="3544412"/>
            </a:xfrm>
            <a:prstGeom prst="ellipse">
              <a:avLst/>
            </a:prstGeom>
            <a:noFill/>
            <a:ln w="6350" cmpd="sng">
              <a:solidFill>
                <a:srgbClr val="0BF1F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D6BCB7B-0BFB-4221-8D6C-444D80497004}"/>
                </a:ext>
              </a:extLst>
            </p:cNvPr>
            <p:cNvSpPr/>
            <p:nvPr/>
          </p:nvSpPr>
          <p:spPr>
            <a:xfrm>
              <a:off x="5760091" y="2140504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B71763B-75E0-4EE9-AD3D-F6BB0A45C933}"/>
                </a:ext>
              </a:extLst>
            </p:cNvPr>
            <p:cNvSpPr/>
            <p:nvPr/>
          </p:nvSpPr>
          <p:spPr>
            <a:xfrm>
              <a:off x="5070399" y="2407096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1B27FF8-BFE3-4EC0-97EF-CB0A7B49B774}"/>
                </a:ext>
              </a:extLst>
            </p:cNvPr>
            <p:cNvSpPr/>
            <p:nvPr/>
          </p:nvSpPr>
          <p:spPr>
            <a:xfrm>
              <a:off x="6424917" y="2407096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ACF3EC6-13B2-473D-A74D-001F401DF124}"/>
                </a:ext>
              </a:extLst>
            </p:cNvPr>
            <p:cNvSpPr/>
            <p:nvPr/>
          </p:nvSpPr>
          <p:spPr>
            <a:xfrm>
              <a:off x="6714100" y="3094513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FDC4538-CD98-4340-8C49-0C08D48ADDF3}"/>
                </a:ext>
              </a:extLst>
            </p:cNvPr>
            <p:cNvSpPr/>
            <p:nvPr/>
          </p:nvSpPr>
          <p:spPr>
            <a:xfrm>
              <a:off x="4808488" y="3094513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ED9AA4E-12C7-402F-B35A-E0ABAEA8F35E}"/>
                </a:ext>
              </a:extLst>
            </p:cNvPr>
            <p:cNvSpPr/>
            <p:nvPr/>
          </p:nvSpPr>
          <p:spPr>
            <a:xfrm>
              <a:off x="5760091" y="4054330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A3C503D-D465-455B-88FA-85F3B03650D1}"/>
                </a:ext>
              </a:extLst>
            </p:cNvPr>
            <p:cNvSpPr/>
            <p:nvPr/>
          </p:nvSpPr>
          <p:spPr>
            <a:xfrm>
              <a:off x="5070399" y="3720175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E413B02-3F14-4264-AF7A-82E397BCF738}"/>
                </a:ext>
              </a:extLst>
            </p:cNvPr>
            <p:cNvSpPr/>
            <p:nvPr/>
          </p:nvSpPr>
          <p:spPr>
            <a:xfrm>
              <a:off x="6464877" y="3720175"/>
              <a:ext cx="154272" cy="154272"/>
            </a:xfrm>
            <a:prstGeom prst="ellipse">
              <a:avLst/>
            </a:prstGeom>
            <a:noFill/>
            <a:ln w="6350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C26F56DB-AA2D-4324-85AD-4C647042CBCC}"/>
                </a:ext>
              </a:extLst>
            </p:cNvPr>
            <p:cNvSpPr/>
            <p:nvPr/>
          </p:nvSpPr>
          <p:spPr>
            <a:xfrm rot="13222459">
              <a:off x="4222936" y="1557358"/>
              <a:ext cx="3228582" cy="3228582"/>
            </a:xfrm>
            <a:prstGeom prst="arc">
              <a:avLst>
                <a:gd name="adj1" fmla="val 16200000"/>
                <a:gd name="adj2" fmla="val 18105100"/>
              </a:avLst>
            </a:prstGeom>
            <a:ln w="12700" cap="rnd">
              <a:solidFill>
                <a:srgbClr val="0BF1F5"/>
              </a:solidFill>
              <a:round/>
              <a:headEnd type="arrow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24F8A42B-2034-4D71-B1C8-3E8AB88889B2}"/>
                </a:ext>
              </a:extLst>
            </p:cNvPr>
            <p:cNvSpPr/>
            <p:nvPr/>
          </p:nvSpPr>
          <p:spPr>
            <a:xfrm rot="2747398">
              <a:off x="4230155" y="1564576"/>
              <a:ext cx="3228582" cy="3228582"/>
            </a:xfrm>
            <a:prstGeom prst="arc">
              <a:avLst>
                <a:gd name="adj1" fmla="val 16200000"/>
                <a:gd name="adj2" fmla="val 17874626"/>
              </a:avLst>
            </a:prstGeom>
            <a:ln w="12700" cap="rnd">
              <a:solidFill>
                <a:srgbClr val="0BF1F5"/>
              </a:solidFill>
              <a:round/>
              <a:headEnd type="arrow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39" name="稻壳儿_答辩小姐姐作品_3">
            <a:extLst>
              <a:ext uri="{FF2B5EF4-FFF2-40B4-BE49-F238E27FC236}">
                <a16:creationId xmlns:a16="http://schemas.microsoft.com/office/drawing/2014/main" id="{FC8DADC1-F785-4B69-A0ED-CA4B82131399}"/>
              </a:ext>
            </a:extLst>
          </p:cNvPr>
          <p:cNvGrpSpPr/>
          <p:nvPr userDrawn="1"/>
        </p:nvGrpSpPr>
        <p:grpSpPr>
          <a:xfrm>
            <a:off x="6297804" y="1739557"/>
            <a:ext cx="674938" cy="674938"/>
            <a:chOff x="3290189" y="1148987"/>
            <a:chExt cx="1209969" cy="1209969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3543CD1-F497-4841-A00A-9984B819DE54}"/>
                </a:ext>
              </a:extLst>
            </p:cNvPr>
            <p:cNvGrpSpPr/>
            <p:nvPr userDrawn="1"/>
          </p:nvGrpSpPr>
          <p:grpSpPr>
            <a:xfrm>
              <a:off x="3290189" y="1148987"/>
              <a:ext cx="1209969" cy="1209969"/>
              <a:chOff x="4458000" y="1715032"/>
              <a:chExt cx="3240000" cy="3239999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26A555CE-694F-4717-9099-F12D4A2DE4C4}"/>
                  </a:ext>
                </a:extLst>
              </p:cNvPr>
              <p:cNvSpPr/>
              <p:nvPr userDrawn="1"/>
            </p:nvSpPr>
            <p:spPr>
              <a:xfrm>
                <a:off x="4530000" y="1787032"/>
                <a:ext cx="3096000" cy="3096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46130975-9743-41ED-9E1F-DFD81C442AD6}"/>
                  </a:ext>
                </a:extLst>
              </p:cNvPr>
              <p:cNvSpPr/>
              <p:nvPr userDrawn="1"/>
            </p:nvSpPr>
            <p:spPr>
              <a:xfrm>
                <a:off x="4494000" y="1751032"/>
                <a:ext cx="3168000" cy="3168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E283EBF3-C2CF-4A97-AB9F-E66C7D7D668A}"/>
                  </a:ext>
                </a:extLst>
              </p:cNvPr>
              <p:cNvSpPr/>
              <p:nvPr userDrawn="1"/>
            </p:nvSpPr>
            <p:spPr>
              <a:xfrm>
                <a:off x="4458000" y="1715032"/>
                <a:ext cx="3240000" cy="3239999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2BD114E-04EE-48D5-9DA1-A0E8B61B9190}"/>
                </a:ext>
              </a:extLst>
            </p:cNvPr>
            <p:cNvGrpSpPr/>
            <p:nvPr userDrawn="1"/>
          </p:nvGrpSpPr>
          <p:grpSpPr>
            <a:xfrm>
              <a:off x="3838358" y="1330096"/>
              <a:ext cx="143299" cy="143299"/>
              <a:chOff x="8860553" y="2545471"/>
              <a:chExt cx="138982" cy="138982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558798E1-1098-4FF5-A22D-C67D99DFEC9A}"/>
                  </a:ext>
                </a:extLst>
              </p:cNvPr>
              <p:cNvSpPr/>
              <p:nvPr/>
            </p:nvSpPr>
            <p:spPr>
              <a:xfrm>
                <a:off x="8860553" y="2545471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C1526B43-3540-4E91-B4B3-1B2C886A94D4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575FCCE-92A9-4C84-B2A2-C2F7DF712593}"/>
                </a:ext>
              </a:extLst>
            </p:cNvPr>
            <p:cNvGrpSpPr/>
            <p:nvPr userDrawn="1"/>
          </p:nvGrpSpPr>
          <p:grpSpPr>
            <a:xfrm>
              <a:off x="3525826" y="1550558"/>
              <a:ext cx="143299" cy="143299"/>
              <a:chOff x="8860553" y="2545470"/>
              <a:chExt cx="138982" cy="138982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B01BEAC-2F36-4744-9AA0-7EA2D1206939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AAB5945B-F1DD-430F-998D-DC0E6C328839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A07F725-B54E-4216-A829-D6B5C8FE02A2}"/>
                </a:ext>
              </a:extLst>
            </p:cNvPr>
            <p:cNvGrpSpPr/>
            <p:nvPr userDrawn="1"/>
          </p:nvGrpSpPr>
          <p:grpSpPr>
            <a:xfrm>
              <a:off x="3525826" y="1844636"/>
              <a:ext cx="143299" cy="143299"/>
              <a:chOff x="8860553" y="2545470"/>
              <a:chExt cx="138982" cy="13898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AEE70BC9-7971-48F2-861E-B8786C0D280F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823AB668-AD10-4B94-B050-4385A751B775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5A82107-990F-4903-8DF6-8FA33A9B5BD0}"/>
                </a:ext>
              </a:extLst>
            </p:cNvPr>
            <p:cNvGrpSpPr/>
            <p:nvPr userDrawn="1"/>
          </p:nvGrpSpPr>
          <p:grpSpPr>
            <a:xfrm>
              <a:off x="3846365" y="2008020"/>
              <a:ext cx="143299" cy="143299"/>
              <a:chOff x="8850141" y="2548833"/>
              <a:chExt cx="138982" cy="138982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8414EED-ED68-46BD-9915-0CEBEB4FFAAB}"/>
                  </a:ext>
                </a:extLst>
              </p:cNvPr>
              <p:cNvSpPr/>
              <p:nvPr/>
            </p:nvSpPr>
            <p:spPr>
              <a:xfrm>
                <a:off x="8850141" y="2548833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FD085B1D-FA67-47AB-B021-D4A0CD59DC9D}"/>
                  </a:ext>
                </a:extLst>
              </p:cNvPr>
              <p:cNvSpPr/>
              <p:nvPr/>
            </p:nvSpPr>
            <p:spPr>
              <a:xfrm rot="1905853">
                <a:off x="8883632" y="2582324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11CFE57-1B49-48E6-871C-BD5710C35FD3}"/>
                </a:ext>
              </a:extLst>
            </p:cNvPr>
            <p:cNvGrpSpPr/>
            <p:nvPr userDrawn="1"/>
          </p:nvGrpSpPr>
          <p:grpSpPr>
            <a:xfrm>
              <a:off x="4121221" y="1550558"/>
              <a:ext cx="143299" cy="143299"/>
              <a:chOff x="8860553" y="2545470"/>
              <a:chExt cx="138982" cy="13898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44965B4-BBC0-48FF-9843-3E5227CF8151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E9A7D61-BD14-4D62-A8BA-DCE78F77FA67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B916DED-EA19-4685-A8CD-0C05483C7C12}"/>
                </a:ext>
              </a:extLst>
            </p:cNvPr>
            <p:cNvGrpSpPr/>
            <p:nvPr userDrawn="1"/>
          </p:nvGrpSpPr>
          <p:grpSpPr>
            <a:xfrm>
              <a:off x="4121221" y="1824085"/>
              <a:ext cx="143299" cy="143299"/>
              <a:chOff x="8860553" y="2545470"/>
              <a:chExt cx="138982" cy="138982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F147D45-4B50-4293-B850-5A1DAFB1DA77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897534D-A2DC-4C00-9E64-4B79E23C9479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稻壳儿_答辩小姐姐作品_4">
            <a:extLst>
              <a:ext uri="{FF2B5EF4-FFF2-40B4-BE49-F238E27FC236}">
                <a16:creationId xmlns:a16="http://schemas.microsoft.com/office/drawing/2014/main" id="{2A82B229-7880-472F-AE0F-9954B0E3DDE4}"/>
              </a:ext>
            </a:extLst>
          </p:cNvPr>
          <p:cNvGrpSpPr/>
          <p:nvPr/>
        </p:nvGrpSpPr>
        <p:grpSpPr>
          <a:xfrm>
            <a:off x="7061587" y="1498030"/>
            <a:ext cx="4143885" cy="1090814"/>
            <a:chOff x="7061587" y="1498030"/>
            <a:chExt cx="4143885" cy="1090814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8E6E278-A42E-4541-838D-735AA181BDF7}"/>
                </a:ext>
              </a:extLst>
            </p:cNvPr>
            <p:cNvSpPr txBox="1"/>
            <p:nvPr/>
          </p:nvSpPr>
          <p:spPr>
            <a:xfrm>
              <a:off x="7061588" y="1498030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D348FED4-CF88-4871-9A2F-F540DBCF03BC}"/>
                </a:ext>
              </a:extLst>
            </p:cNvPr>
            <p:cNvSpPr/>
            <p:nvPr/>
          </p:nvSpPr>
          <p:spPr>
            <a:xfrm>
              <a:off x="7061587" y="1975022"/>
              <a:ext cx="4143885" cy="613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8FF9822-F510-4CBA-8ACB-B0EACB7B8DEE}"/>
                </a:ext>
              </a:extLst>
            </p:cNvPr>
            <p:cNvCxnSpPr/>
            <p:nvPr/>
          </p:nvCxnSpPr>
          <p:spPr>
            <a:xfrm>
              <a:off x="7141876" y="1962544"/>
              <a:ext cx="2375384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稻壳儿_答辩小姐姐作品_5">
            <a:extLst>
              <a:ext uri="{FF2B5EF4-FFF2-40B4-BE49-F238E27FC236}">
                <a16:creationId xmlns:a16="http://schemas.microsoft.com/office/drawing/2014/main" id="{8D70FC84-24BD-4E64-ACCD-F9ACA538D594}"/>
              </a:ext>
            </a:extLst>
          </p:cNvPr>
          <p:cNvGrpSpPr/>
          <p:nvPr/>
        </p:nvGrpSpPr>
        <p:grpSpPr>
          <a:xfrm>
            <a:off x="6297804" y="3087165"/>
            <a:ext cx="674938" cy="674938"/>
            <a:chOff x="3290189" y="1148987"/>
            <a:chExt cx="1209969" cy="1209969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BF40E421-AE6C-4C6B-88CC-61DCFA0F731C}"/>
                </a:ext>
              </a:extLst>
            </p:cNvPr>
            <p:cNvGrpSpPr/>
            <p:nvPr userDrawn="1"/>
          </p:nvGrpSpPr>
          <p:grpSpPr>
            <a:xfrm>
              <a:off x="3290189" y="1148987"/>
              <a:ext cx="1209969" cy="1209969"/>
              <a:chOff x="4458000" y="1715032"/>
              <a:chExt cx="3240000" cy="3239999"/>
            </a:xfrm>
          </p:grpSpPr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910452CF-591D-4C5D-892F-5B8E791E534E}"/>
                  </a:ext>
                </a:extLst>
              </p:cNvPr>
              <p:cNvSpPr/>
              <p:nvPr userDrawn="1"/>
            </p:nvSpPr>
            <p:spPr>
              <a:xfrm>
                <a:off x="4530000" y="1787032"/>
                <a:ext cx="3096000" cy="3096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F098B498-B423-4007-82CD-D558915E4566}"/>
                  </a:ext>
                </a:extLst>
              </p:cNvPr>
              <p:cNvSpPr/>
              <p:nvPr userDrawn="1"/>
            </p:nvSpPr>
            <p:spPr>
              <a:xfrm>
                <a:off x="4494000" y="1751032"/>
                <a:ext cx="3168000" cy="3168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41A7727E-112F-455C-9413-B36F30053773}"/>
                  </a:ext>
                </a:extLst>
              </p:cNvPr>
              <p:cNvSpPr/>
              <p:nvPr userDrawn="1"/>
            </p:nvSpPr>
            <p:spPr>
              <a:xfrm>
                <a:off x="4458000" y="1715032"/>
                <a:ext cx="3240000" cy="3239999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A4D21CAE-7350-46D4-9B8E-C91C6D36FAE2}"/>
                </a:ext>
              </a:extLst>
            </p:cNvPr>
            <p:cNvGrpSpPr/>
            <p:nvPr userDrawn="1"/>
          </p:nvGrpSpPr>
          <p:grpSpPr>
            <a:xfrm>
              <a:off x="3838358" y="1330096"/>
              <a:ext cx="143299" cy="143299"/>
              <a:chOff x="8860553" y="2545471"/>
              <a:chExt cx="138982" cy="138982"/>
            </a:xfrm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E6D9318A-8084-4F46-A5E2-936D4D609268}"/>
                  </a:ext>
                </a:extLst>
              </p:cNvPr>
              <p:cNvSpPr/>
              <p:nvPr/>
            </p:nvSpPr>
            <p:spPr>
              <a:xfrm>
                <a:off x="8860553" y="2545471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9E87ABF-B18F-4F78-86A0-800524B166D8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DC2406C-A82D-4704-8C3F-8D5DEF0C9251}"/>
                </a:ext>
              </a:extLst>
            </p:cNvPr>
            <p:cNvGrpSpPr/>
            <p:nvPr userDrawn="1"/>
          </p:nvGrpSpPr>
          <p:grpSpPr>
            <a:xfrm>
              <a:off x="3525826" y="1550558"/>
              <a:ext cx="143299" cy="143299"/>
              <a:chOff x="8860553" y="2545470"/>
              <a:chExt cx="138982" cy="138982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0CFCE1A-4A5B-4282-B260-EAC4AB01A61A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986D67A-C896-450A-8F02-B7DECEA05C94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D88D0C53-DED0-440D-BFDC-C081B534B4D0}"/>
                </a:ext>
              </a:extLst>
            </p:cNvPr>
            <p:cNvGrpSpPr/>
            <p:nvPr userDrawn="1"/>
          </p:nvGrpSpPr>
          <p:grpSpPr>
            <a:xfrm>
              <a:off x="3525826" y="1844636"/>
              <a:ext cx="143299" cy="143299"/>
              <a:chOff x="8860553" y="2545470"/>
              <a:chExt cx="138982" cy="138982"/>
            </a:xfrm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C50D2B38-987D-47A0-873D-FCD507EFD54E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5B8BC14A-D922-4B6C-AF82-8787E9D0FF90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145A7ECC-92D4-4BCB-BA07-CB93DA2058E7}"/>
                </a:ext>
              </a:extLst>
            </p:cNvPr>
            <p:cNvGrpSpPr/>
            <p:nvPr userDrawn="1"/>
          </p:nvGrpSpPr>
          <p:grpSpPr>
            <a:xfrm>
              <a:off x="3846365" y="2008020"/>
              <a:ext cx="143299" cy="143299"/>
              <a:chOff x="8850141" y="2548833"/>
              <a:chExt cx="138982" cy="138982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2A8FAABA-3CF8-4359-9FCD-C64B2CAD8BAA}"/>
                  </a:ext>
                </a:extLst>
              </p:cNvPr>
              <p:cNvSpPr/>
              <p:nvPr/>
            </p:nvSpPr>
            <p:spPr>
              <a:xfrm>
                <a:off x="8850141" y="2548833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20F4D2C4-E5BC-406B-A54B-BE74C09B2D6B}"/>
                  </a:ext>
                </a:extLst>
              </p:cNvPr>
              <p:cNvSpPr/>
              <p:nvPr/>
            </p:nvSpPr>
            <p:spPr>
              <a:xfrm rot="1905853">
                <a:off x="8883632" y="2582324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078FD103-5648-44BB-959F-99C45552C9DC}"/>
                </a:ext>
              </a:extLst>
            </p:cNvPr>
            <p:cNvGrpSpPr/>
            <p:nvPr userDrawn="1"/>
          </p:nvGrpSpPr>
          <p:grpSpPr>
            <a:xfrm>
              <a:off x="4121221" y="1550558"/>
              <a:ext cx="143299" cy="143299"/>
              <a:chOff x="8860553" y="2545470"/>
              <a:chExt cx="138982" cy="138982"/>
            </a:xfrm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6E8CE073-B49C-42CD-AD5C-9B91166BE5C2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E6617EED-5942-4168-AE4D-484D1BDA5948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92EB8F4D-81BD-4A59-8123-AA4AEBDEEFAC}"/>
                </a:ext>
              </a:extLst>
            </p:cNvPr>
            <p:cNvGrpSpPr/>
            <p:nvPr userDrawn="1"/>
          </p:nvGrpSpPr>
          <p:grpSpPr>
            <a:xfrm>
              <a:off x="4121221" y="1824085"/>
              <a:ext cx="143299" cy="143299"/>
              <a:chOff x="8860553" y="2545470"/>
              <a:chExt cx="138982" cy="138982"/>
            </a:xfrm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3136DA68-50ED-4FC3-908E-CCDF5F9D3771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9262B77-0F0C-41E0-86D5-8CE3FD2EDDDE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稻壳儿_答辩小姐姐作品_6">
            <a:extLst>
              <a:ext uri="{FF2B5EF4-FFF2-40B4-BE49-F238E27FC236}">
                <a16:creationId xmlns:a16="http://schemas.microsoft.com/office/drawing/2014/main" id="{17366A3E-5BA7-411F-8F00-D3D3251C6637}"/>
              </a:ext>
            </a:extLst>
          </p:cNvPr>
          <p:cNvGrpSpPr/>
          <p:nvPr/>
        </p:nvGrpSpPr>
        <p:grpSpPr>
          <a:xfrm>
            <a:off x="7061587" y="2845638"/>
            <a:ext cx="4143885" cy="1090814"/>
            <a:chOff x="7061587" y="2845638"/>
            <a:chExt cx="4143885" cy="1090814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B36EC85B-BF9F-4AB9-A86C-55F6DFBE9D76}"/>
                </a:ext>
              </a:extLst>
            </p:cNvPr>
            <p:cNvSpPr txBox="1"/>
            <p:nvPr/>
          </p:nvSpPr>
          <p:spPr>
            <a:xfrm>
              <a:off x="7061588" y="2845638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0828911D-12FC-4BB4-8EB7-406F98ACEBEF}"/>
                </a:ext>
              </a:extLst>
            </p:cNvPr>
            <p:cNvSpPr/>
            <p:nvPr/>
          </p:nvSpPr>
          <p:spPr>
            <a:xfrm>
              <a:off x="7061587" y="3322630"/>
              <a:ext cx="4143885" cy="613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74D47AF6-8869-42C1-AAE1-554157549A78}"/>
                </a:ext>
              </a:extLst>
            </p:cNvPr>
            <p:cNvCxnSpPr/>
            <p:nvPr/>
          </p:nvCxnSpPr>
          <p:spPr>
            <a:xfrm>
              <a:off x="7141876" y="3310152"/>
              <a:ext cx="2375384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稻壳儿_答辩小姐姐作品_7">
            <a:extLst>
              <a:ext uri="{FF2B5EF4-FFF2-40B4-BE49-F238E27FC236}">
                <a16:creationId xmlns:a16="http://schemas.microsoft.com/office/drawing/2014/main" id="{F6A62CA6-20FB-4404-BDD8-EE43F7BBBDD2}"/>
              </a:ext>
            </a:extLst>
          </p:cNvPr>
          <p:cNvGrpSpPr/>
          <p:nvPr/>
        </p:nvGrpSpPr>
        <p:grpSpPr>
          <a:xfrm>
            <a:off x="6297804" y="4510681"/>
            <a:ext cx="674938" cy="674938"/>
            <a:chOff x="3290189" y="1148987"/>
            <a:chExt cx="1209969" cy="1209969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6716893A-0927-4DA0-880E-7632D4ECABEA}"/>
                </a:ext>
              </a:extLst>
            </p:cNvPr>
            <p:cNvGrpSpPr/>
            <p:nvPr userDrawn="1"/>
          </p:nvGrpSpPr>
          <p:grpSpPr>
            <a:xfrm>
              <a:off x="3290189" y="1148987"/>
              <a:ext cx="1209969" cy="1209969"/>
              <a:chOff x="4458000" y="1715032"/>
              <a:chExt cx="3240000" cy="3239999"/>
            </a:xfrm>
          </p:grpSpPr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66265631-965B-4D0A-8899-E7AD545D5DDD}"/>
                  </a:ext>
                </a:extLst>
              </p:cNvPr>
              <p:cNvSpPr/>
              <p:nvPr userDrawn="1"/>
            </p:nvSpPr>
            <p:spPr>
              <a:xfrm>
                <a:off x="4530000" y="1787032"/>
                <a:ext cx="3096000" cy="3096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ED4A4BDC-F84A-4DE1-9AF4-A1858597460F}"/>
                  </a:ext>
                </a:extLst>
              </p:cNvPr>
              <p:cNvSpPr/>
              <p:nvPr userDrawn="1"/>
            </p:nvSpPr>
            <p:spPr>
              <a:xfrm>
                <a:off x="4494000" y="1751032"/>
                <a:ext cx="3168000" cy="3168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729DB5F4-5C49-4FC4-9774-C6C19419A610}"/>
                  </a:ext>
                </a:extLst>
              </p:cNvPr>
              <p:cNvSpPr/>
              <p:nvPr userDrawn="1"/>
            </p:nvSpPr>
            <p:spPr>
              <a:xfrm>
                <a:off x="4458000" y="1715032"/>
                <a:ext cx="3240000" cy="3239999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C25A4157-0053-4F40-812E-67DF0A7A18A6}"/>
                </a:ext>
              </a:extLst>
            </p:cNvPr>
            <p:cNvGrpSpPr/>
            <p:nvPr userDrawn="1"/>
          </p:nvGrpSpPr>
          <p:grpSpPr>
            <a:xfrm>
              <a:off x="3838358" y="1330096"/>
              <a:ext cx="143299" cy="143299"/>
              <a:chOff x="8860553" y="2545471"/>
              <a:chExt cx="138982" cy="138982"/>
            </a:xfrm>
          </p:grpSpPr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A9AE3526-3BD1-4F91-8B0F-4FE52A1F229F}"/>
                  </a:ext>
                </a:extLst>
              </p:cNvPr>
              <p:cNvSpPr/>
              <p:nvPr/>
            </p:nvSpPr>
            <p:spPr>
              <a:xfrm>
                <a:off x="8860553" y="2545471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098D7E2A-F2B3-4FF8-A7A1-04D46E1FCC39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51A9E82-6BEB-4E2C-920F-D44AD5CA54BB}"/>
                </a:ext>
              </a:extLst>
            </p:cNvPr>
            <p:cNvGrpSpPr/>
            <p:nvPr userDrawn="1"/>
          </p:nvGrpSpPr>
          <p:grpSpPr>
            <a:xfrm>
              <a:off x="3525826" y="1550558"/>
              <a:ext cx="143299" cy="143299"/>
              <a:chOff x="8860553" y="2545470"/>
              <a:chExt cx="138982" cy="138982"/>
            </a:xfrm>
          </p:grpSpPr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9111D66C-1FA9-4F36-85C8-01BBD8583DBA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BFBD7759-C59E-4BA8-9AA3-DDFD7C874388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D58B55F6-CABE-4CE4-A4F4-1C78A5B7174B}"/>
                </a:ext>
              </a:extLst>
            </p:cNvPr>
            <p:cNvGrpSpPr/>
            <p:nvPr userDrawn="1"/>
          </p:nvGrpSpPr>
          <p:grpSpPr>
            <a:xfrm>
              <a:off x="3525826" y="1844636"/>
              <a:ext cx="143299" cy="143299"/>
              <a:chOff x="8860553" y="2545470"/>
              <a:chExt cx="138982" cy="138982"/>
            </a:xfrm>
          </p:grpSpPr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AE489701-989D-46F6-8CDE-DFF117FFE6E5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E1F9AA09-8030-4EF2-9351-3ED9F0964A9D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3DF1BE10-F56E-48D3-B6FA-8C962D8E3B80}"/>
                </a:ext>
              </a:extLst>
            </p:cNvPr>
            <p:cNvGrpSpPr/>
            <p:nvPr userDrawn="1"/>
          </p:nvGrpSpPr>
          <p:grpSpPr>
            <a:xfrm>
              <a:off x="3846365" y="2008020"/>
              <a:ext cx="143299" cy="143299"/>
              <a:chOff x="8850141" y="2548833"/>
              <a:chExt cx="138982" cy="138982"/>
            </a:xfrm>
          </p:grpSpPr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A991A96B-11F9-4C1A-9E8F-D356DCE7209F}"/>
                  </a:ext>
                </a:extLst>
              </p:cNvPr>
              <p:cNvSpPr/>
              <p:nvPr/>
            </p:nvSpPr>
            <p:spPr>
              <a:xfrm>
                <a:off x="8850141" y="2548833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764415A2-11EA-4E37-8796-7CD8F14EAE97}"/>
                  </a:ext>
                </a:extLst>
              </p:cNvPr>
              <p:cNvSpPr/>
              <p:nvPr/>
            </p:nvSpPr>
            <p:spPr>
              <a:xfrm rot="1905853">
                <a:off x="8883632" y="2582324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D6DB6985-54C9-40F6-AA6B-9B6CA68EFA39}"/>
                </a:ext>
              </a:extLst>
            </p:cNvPr>
            <p:cNvGrpSpPr/>
            <p:nvPr userDrawn="1"/>
          </p:nvGrpSpPr>
          <p:grpSpPr>
            <a:xfrm>
              <a:off x="4121221" y="1550558"/>
              <a:ext cx="143299" cy="143299"/>
              <a:chOff x="8860553" y="2545470"/>
              <a:chExt cx="138982" cy="138982"/>
            </a:xfrm>
          </p:grpSpPr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78E7BAE0-E53D-4271-BFF3-37A5672ADCA8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C69E55D-D5A4-46AA-A3C1-FD1827FF62B5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2541B3A9-6D50-4254-8382-AFD630553445}"/>
                </a:ext>
              </a:extLst>
            </p:cNvPr>
            <p:cNvGrpSpPr/>
            <p:nvPr userDrawn="1"/>
          </p:nvGrpSpPr>
          <p:grpSpPr>
            <a:xfrm>
              <a:off x="4121221" y="1824085"/>
              <a:ext cx="143299" cy="143299"/>
              <a:chOff x="8860553" y="2545470"/>
              <a:chExt cx="138982" cy="138982"/>
            </a:xfrm>
          </p:grpSpPr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29BF2F7C-B2A6-473C-B20F-59B768705DCF}"/>
                  </a:ext>
                </a:extLst>
              </p:cNvPr>
              <p:cNvSpPr/>
              <p:nvPr/>
            </p:nvSpPr>
            <p:spPr>
              <a:xfrm>
                <a:off x="8860553" y="2545470"/>
                <a:ext cx="138982" cy="138982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097AAFA1-92E3-49FF-A6E8-60BA878B5601}"/>
                  </a:ext>
                </a:extLst>
              </p:cNvPr>
              <p:cNvSpPr/>
              <p:nvPr/>
            </p:nvSpPr>
            <p:spPr>
              <a:xfrm rot="1905853">
                <a:off x="8894044" y="2578961"/>
                <a:ext cx="72000" cy="72000"/>
              </a:xfrm>
              <a:prstGeom prst="ellipse">
                <a:avLst/>
              </a:prstGeom>
              <a:noFill/>
              <a:ln w="3175">
                <a:solidFill>
                  <a:srgbClr val="0BF1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稻壳儿_答辩小姐姐作品_8">
            <a:extLst>
              <a:ext uri="{FF2B5EF4-FFF2-40B4-BE49-F238E27FC236}">
                <a16:creationId xmlns:a16="http://schemas.microsoft.com/office/drawing/2014/main" id="{28F47AE1-B2F9-4850-92A8-D879608D50D2}"/>
              </a:ext>
            </a:extLst>
          </p:cNvPr>
          <p:cNvGrpSpPr/>
          <p:nvPr/>
        </p:nvGrpSpPr>
        <p:grpSpPr>
          <a:xfrm>
            <a:off x="7061587" y="4269154"/>
            <a:ext cx="4143885" cy="1090814"/>
            <a:chOff x="7061587" y="4269154"/>
            <a:chExt cx="4143885" cy="1090814"/>
          </a:xfrm>
        </p:grpSpPr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A8222221-C061-49DA-ADA5-ABADCEF5D09E}"/>
                </a:ext>
              </a:extLst>
            </p:cNvPr>
            <p:cNvSpPr txBox="1"/>
            <p:nvPr/>
          </p:nvSpPr>
          <p:spPr>
            <a:xfrm>
              <a:off x="7061588" y="4269154"/>
              <a:ext cx="2821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52E149A1-2142-4C64-9613-69FEEA033D92}"/>
                </a:ext>
              </a:extLst>
            </p:cNvPr>
            <p:cNvSpPr/>
            <p:nvPr/>
          </p:nvSpPr>
          <p:spPr>
            <a:xfrm>
              <a:off x="7061587" y="4746146"/>
              <a:ext cx="4143885" cy="613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r>
                <a:rPr lang="zh-CN" altLang="en-US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双击输入替换内容</a:t>
              </a:r>
              <a:r>
                <a:rPr lang="en-US" altLang="zh-CN" sz="12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docer.com</a:t>
              </a:r>
              <a:endPara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1567E467-0762-4347-8814-E0DB04E544FE}"/>
                </a:ext>
              </a:extLst>
            </p:cNvPr>
            <p:cNvCxnSpPr/>
            <p:nvPr/>
          </p:nvCxnSpPr>
          <p:spPr>
            <a:xfrm>
              <a:off x="7141876" y="4733668"/>
              <a:ext cx="2375384" cy="0"/>
            </a:xfrm>
            <a:prstGeom prst="line">
              <a:avLst/>
            </a:prstGeom>
            <a:ln w="12700" cap="rnd">
              <a:solidFill>
                <a:srgbClr val="0BF1F5"/>
              </a:solidFill>
              <a:round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稻壳儿_答辩小姐姐作品_9">
            <a:extLst>
              <a:ext uri="{FF2B5EF4-FFF2-40B4-BE49-F238E27FC236}">
                <a16:creationId xmlns:a16="http://schemas.microsoft.com/office/drawing/2014/main" id="{D025BA17-B6B0-49C7-9F17-635DDD053366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9CC05C00-C435-4181-A362-628AB2ABBEC7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工作</a:t>
              </a:r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概述</a:t>
              </a: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07FE0B4B-057D-425A-B180-E61C8F97A3D5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1B3A6A23-EB68-4FB7-AC62-BB2BE469E89A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7BE61AFF-6B1D-42C7-AF12-295A15AAC055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9BFF7508-F8A6-4369-9E89-731ECDC0B283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9F2DD93F-D8AD-40E4-9771-6ECADA782607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72A71BE1-442D-41FA-A332-22AC5449A100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170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_答辩小姐姐作品_1">
            <a:extLst>
              <a:ext uri="{FF2B5EF4-FFF2-40B4-BE49-F238E27FC236}">
                <a16:creationId xmlns:a16="http://schemas.microsoft.com/office/drawing/2014/main" id="{3517A6F0-FFFD-42AD-8EF7-3BB7B04E2504}"/>
              </a:ext>
            </a:extLst>
          </p:cNvPr>
          <p:cNvGrpSpPr/>
          <p:nvPr/>
        </p:nvGrpSpPr>
        <p:grpSpPr>
          <a:xfrm>
            <a:off x="1492038" y="2604844"/>
            <a:ext cx="8627732" cy="789255"/>
            <a:chOff x="1492038" y="2604844"/>
            <a:chExt cx="8627732" cy="78925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3037779-29A7-4917-9970-6A963F2B2D0D}"/>
                </a:ext>
              </a:extLst>
            </p:cNvPr>
            <p:cNvSpPr/>
            <p:nvPr/>
          </p:nvSpPr>
          <p:spPr>
            <a:xfrm>
              <a:off x="3707539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2A6CB96-6304-42D8-A1AC-91CF3EC19FDF}"/>
                </a:ext>
              </a:extLst>
            </p:cNvPr>
            <p:cNvSpPr/>
            <p:nvPr/>
          </p:nvSpPr>
          <p:spPr>
            <a:xfrm>
              <a:off x="4084015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F492809-835B-4651-A59C-A9014DA16635}"/>
                </a:ext>
              </a:extLst>
            </p:cNvPr>
            <p:cNvSpPr/>
            <p:nvPr/>
          </p:nvSpPr>
          <p:spPr>
            <a:xfrm>
              <a:off x="4460490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670EF29-F409-40F0-8A48-807CB268D524}"/>
                </a:ext>
              </a:extLst>
            </p:cNvPr>
            <p:cNvSpPr/>
            <p:nvPr/>
          </p:nvSpPr>
          <p:spPr>
            <a:xfrm>
              <a:off x="4836966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3D1973E-3BCC-4598-B6A5-6A25AED05129}"/>
                </a:ext>
              </a:extLst>
            </p:cNvPr>
            <p:cNvSpPr/>
            <p:nvPr/>
          </p:nvSpPr>
          <p:spPr>
            <a:xfrm>
              <a:off x="5213442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D33FAC7-1766-4C91-8D2C-C5911111F6E7}"/>
                </a:ext>
              </a:extLst>
            </p:cNvPr>
            <p:cNvSpPr/>
            <p:nvPr/>
          </p:nvSpPr>
          <p:spPr>
            <a:xfrm>
              <a:off x="5589917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A36AB59-D07C-4975-A0E4-2D3D67C5C30B}"/>
                </a:ext>
              </a:extLst>
            </p:cNvPr>
            <p:cNvSpPr/>
            <p:nvPr/>
          </p:nvSpPr>
          <p:spPr>
            <a:xfrm>
              <a:off x="5966393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5EDA913-DB46-4201-BDAB-95E87CADD692}"/>
                </a:ext>
              </a:extLst>
            </p:cNvPr>
            <p:cNvSpPr/>
            <p:nvPr/>
          </p:nvSpPr>
          <p:spPr>
            <a:xfrm>
              <a:off x="6342869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3398CA1-163F-4C18-922B-98752BBF09C5}"/>
                </a:ext>
              </a:extLst>
            </p:cNvPr>
            <p:cNvSpPr/>
            <p:nvPr/>
          </p:nvSpPr>
          <p:spPr>
            <a:xfrm>
              <a:off x="6719345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712629E-954D-44AA-8DE8-D5C9008705A3}"/>
                </a:ext>
              </a:extLst>
            </p:cNvPr>
            <p:cNvSpPr/>
            <p:nvPr/>
          </p:nvSpPr>
          <p:spPr>
            <a:xfrm>
              <a:off x="7095818" y="2624138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0" name="文本框 6">
              <a:extLst>
                <a:ext uri="{FF2B5EF4-FFF2-40B4-BE49-F238E27FC236}">
                  <a16:creationId xmlns:a16="http://schemas.microsoft.com/office/drawing/2014/main" id="{B7940F5A-2CBD-456E-A3E6-596FE4C06A99}"/>
                </a:ext>
              </a:extLst>
            </p:cNvPr>
            <p:cNvSpPr txBox="1"/>
            <p:nvPr/>
          </p:nvSpPr>
          <p:spPr bwMode="auto">
            <a:xfrm>
              <a:off x="7641180" y="2604844"/>
              <a:ext cx="2478590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41" name="文本框 7">
              <a:extLst>
                <a:ext uri="{FF2B5EF4-FFF2-40B4-BE49-F238E27FC236}">
                  <a16:creationId xmlns:a16="http://schemas.microsoft.com/office/drawing/2014/main" id="{52484600-3671-4BEE-8D8B-1BCB9B8A2B99}"/>
                </a:ext>
              </a:extLst>
            </p:cNvPr>
            <p:cNvSpPr txBox="1"/>
            <p:nvPr/>
          </p:nvSpPr>
          <p:spPr bwMode="auto">
            <a:xfrm>
              <a:off x="1492038" y="2734181"/>
              <a:ext cx="186241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3" name="稻壳儿_答辩小姐姐作品_2">
            <a:extLst>
              <a:ext uri="{FF2B5EF4-FFF2-40B4-BE49-F238E27FC236}">
                <a16:creationId xmlns:a16="http://schemas.microsoft.com/office/drawing/2014/main" id="{9F51A773-CB36-47D1-B204-944755D288CA}"/>
              </a:ext>
            </a:extLst>
          </p:cNvPr>
          <p:cNvGrpSpPr/>
          <p:nvPr/>
        </p:nvGrpSpPr>
        <p:grpSpPr>
          <a:xfrm>
            <a:off x="1492038" y="3615288"/>
            <a:ext cx="8627732" cy="789255"/>
            <a:chOff x="1492038" y="3469238"/>
            <a:chExt cx="8627732" cy="78925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1993A55-DA23-4DCC-98E6-40752FA5AA0F}"/>
                </a:ext>
              </a:extLst>
            </p:cNvPr>
            <p:cNvSpPr/>
            <p:nvPr/>
          </p:nvSpPr>
          <p:spPr>
            <a:xfrm>
              <a:off x="3707539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EE5B814-C4D9-4076-8EF3-74E573CC29F7}"/>
                </a:ext>
              </a:extLst>
            </p:cNvPr>
            <p:cNvSpPr/>
            <p:nvPr/>
          </p:nvSpPr>
          <p:spPr>
            <a:xfrm>
              <a:off x="4084015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EB87B64-1863-48D5-BD03-A76B83A2AAF8}"/>
                </a:ext>
              </a:extLst>
            </p:cNvPr>
            <p:cNvSpPr/>
            <p:nvPr/>
          </p:nvSpPr>
          <p:spPr>
            <a:xfrm>
              <a:off x="4460490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3D0F06-A476-467C-82A1-5664C7827369}"/>
                </a:ext>
              </a:extLst>
            </p:cNvPr>
            <p:cNvSpPr/>
            <p:nvPr/>
          </p:nvSpPr>
          <p:spPr>
            <a:xfrm>
              <a:off x="4836966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06C9601-A76C-441B-BA4B-5AF3230C64B6}"/>
                </a:ext>
              </a:extLst>
            </p:cNvPr>
            <p:cNvSpPr/>
            <p:nvPr/>
          </p:nvSpPr>
          <p:spPr>
            <a:xfrm>
              <a:off x="5213442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EEFC376-1C09-4F6C-9946-D1468BD43B26}"/>
                </a:ext>
              </a:extLst>
            </p:cNvPr>
            <p:cNvSpPr/>
            <p:nvPr/>
          </p:nvSpPr>
          <p:spPr>
            <a:xfrm>
              <a:off x="5589917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DAB381C-1A14-4BE1-BBA1-00B73F7229B5}"/>
                </a:ext>
              </a:extLst>
            </p:cNvPr>
            <p:cNvSpPr/>
            <p:nvPr/>
          </p:nvSpPr>
          <p:spPr>
            <a:xfrm>
              <a:off x="5966393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DE0EFF3-151E-4655-A537-610EB0A85D94}"/>
                </a:ext>
              </a:extLst>
            </p:cNvPr>
            <p:cNvSpPr/>
            <p:nvPr/>
          </p:nvSpPr>
          <p:spPr>
            <a:xfrm>
              <a:off x="6342869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9466F10-0FB0-4EB8-986B-712BE7B6EE44}"/>
                </a:ext>
              </a:extLst>
            </p:cNvPr>
            <p:cNvSpPr/>
            <p:nvPr/>
          </p:nvSpPr>
          <p:spPr>
            <a:xfrm>
              <a:off x="6719345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3C7F864-9D30-49E7-BB56-49DB13A9C1E2}"/>
                </a:ext>
              </a:extLst>
            </p:cNvPr>
            <p:cNvSpPr/>
            <p:nvPr/>
          </p:nvSpPr>
          <p:spPr>
            <a:xfrm>
              <a:off x="7095818" y="3488532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id="{CEEC9F46-FC4A-4459-8DCC-3AD1D0133919}"/>
                </a:ext>
              </a:extLst>
            </p:cNvPr>
            <p:cNvSpPr txBox="1"/>
            <p:nvPr/>
          </p:nvSpPr>
          <p:spPr bwMode="auto">
            <a:xfrm>
              <a:off x="1492038" y="3548346"/>
              <a:ext cx="186241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  <p:sp>
          <p:nvSpPr>
            <p:cNvPr id="44" name="文本框 6">
              <a:extLst>
                <a:ext uri="{FF2B5EF4-FFF2-40B4-BE49-F238E27FC236}">
                  <a16:creationId xmlns:a16="http://schemas.microsoft.com/office/drawing/2014/main" id="{B2D9AE08-D53A-42CD-B734-1D760580A1CE}"/>
                </a:ext>
              </a:extLst>
            </p:cNvPr>
            <p:cNvSpPr txBox="1"/>
            <p:nvPr/>
          </p:nvSpPr>
          <p:spPr bwMode="auto">
            <a:xfrm>
              <a:off x="7641180" y="3469238"/>
              <a:ext cx="2478590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</p:grpSp>
      <p:grpSp>
        <p:nvGrpSpPr>
          <p:cNvPr id="5" name="稻壳儿_答辩小姐姐作品_3">
            <a:extLst>
              <a:ext uri="{FF2B5EF4-FFF2-40B4-BE49-F238E27FC236}">
                <a16:creationId xmlns:a16="http://schemas.microsoft.com/office/drawing/2014/main" id="{21B55223-92BB-4B74-AAD6-5E0300EBEB31}"/>
              </a:ext>
            </a:extLst>
          </p:cNvPr>
          <p:cNvGrpSpPr/>
          <p:nvPr/>
        </p:nvGrpSpPr>
        <p:grpSpPr>
          <a:xfrm>
            <a:off x="1492038" y="4625731"/>
            <a:ext cx="8627732" cy="789255"/>
            <a:chOff x="1492038" y="4333631"/>
            <a:chExt cx="8627732" cy="78925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C17931-233C-429C-AB4F-2898B148DADC}"/>
                </a:ext>
              </a:extLst>
            </p:cNvPr>
            <p:cNvSpPr/>
            <p:nvPr/>
          </p:nvSpPr>
          <p:spPr>
            <a:xfrm>
              <a:off x="3707539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A306039-E1EF-4436-A193-365F60639E5E}"/>
                </a:ext>
              </a:extLst>
            </p:cNvPr>
            <p:cNvSpPr/>
            <p:nvPr/>
          </p:nvSpPr>
          <p:spPr>
            <a:xfrm>
              <a:off x="4084015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EE37AB6-EE77-4CCF-9B7B-EF1509412F89}"/>
                </a:ext>
              </a:extLst>
            </p:cNvPr>
            <p:cNvSpPr/>
            <p:nvPr/>
          </p:nvSpPr>
          <p:spPr>
            <a:xfrm>
              <a:off x="4460490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B724789-342C-47CF-863D-8D2651FACCB1}"/>
                </a:ext>
              </a:extLst>
            </p:cNvPr>
            <p:cNvSpPr/>
            <p:nvPr/>
          </p:nvSpPr>
          <p:spPr>
            <a:xfrm>
              <a:off x="4836966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99C6EF3-F5A4-4A82-A45C-873133A8D8A2}"/>
                </a:ext>
              </a:extLst>
            </p:cNvPr>
            <p:cNvSpPr/>
            <p:nvPr/>
          </p:nvSpPr>
          <p:spPr>
            <a:xfrm>
              <a:off x="5213442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3046742-6D23-4FBD-899C-E3CCA5E62090}"/>
                </a:ext>
              </a:extLst>
            </p:cNvPr>
            <p:cNvSpPr/>
            <p:nvPr/>
          </p:nvSpPr>
          <p:spPr>
            <a:xfrm>
              <a:off x="5589917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597AD8D-01F6-49B9-A9C1-F74E1C072DFC}"/>
                </a:ext>
              </a:extLst>
            </p:cNvPr>
            <p:cNvSpPr/>
            <p:nvPr/>
          </p:nvSpPr>
          <p:spPr>
            <a:xfrm>
              <a:off x="5966393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EFCC88B-BB42-4050-BEEF-CEDF6A5DF558}"/>
                </a:ext>
              </a:extLst>
            </p:cNvPr>
            <p:cNvSpPr/>
            <p:nvPr/>
          </p:nvSpPr>
          <p:spPr>
            <a:xfrm>
              <a:off x="6342869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80BF359-ECAD-456D-A84D-C715BF3ECBC7}"/>
                </a:ext>
              </a:extLst>
            </p:cNvPr>
            <p:cNvSpPr/>
            <p:nvPr/>
          </p:nvSpPr>
          <p:spPr>
            <a:xfrm>
              <a:off x="6719345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B8B0B0F-71C9-417E-9094-DDE0A2727F63}"/>
                </a:ext>
              </a:extLst>
            </p:cNvPr>
            <p:cNvSpPr/>
            <p:nvPr/>
          </p:nvSpPr>
          <p:spPr>
            <a:xfrm>
              <a:off x="7095818" y="4352925"/>
              <a:ext cx="188493" cy="510153"/>
            </a:xfrm>
            <a:custGeom>
              <a:avLst/>
              <a:gdLst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2878751 w 2878751"/>
                <a:gd name="connsiteY4" fmla="*/ 3942795 h 7791323"/>
                <a:gd name="connsiteX5" fmla="*/ 1505914 w 2878751"/>
                <a:gd name="connsiteY5" fmla="*/ 3942795 h 7791323"/>
                <a:gd name="connsiteX6" fmla="*/ 1012668 w 2878751"/>
                <a:gd name="connsiteY6" fmla="*/ 4602203 h 7791323"/>
                <a:gd name="connsiteX7" fmla="*/ 1375969 w 2878751"/>
                <a:gd name="connsiteY7" fmla="*/ 5247728 h 7791323"/>
                <a:gd name="connsiteX8" fmla="*/ 1373130 w 2878751"/>
                <a:gd name="connsiteY8" fmla="*/ 5249326 h 7791323"/>
                <a:gd name="connsiteX9" fmla="*/ 1375970 w 2878751"/>
                <a:gd name="connsiteY9" fmla="*/ 5251457 h 7791323"/>
                <a:gd name="connsiteX10" fmla="*/ 0 w 2878751"/>
                <a:gd name="connsiteY10" fmla="*/ 7085020 h 7791323"/>
                <a:gd name="connsiteX11" fmla="*/ 0 w 2878751"/>
                <a:gd name="connsiteY11" fmla="*/ 7791323 h 7791323"/>
                <a:gd name="connsiteX12" fmla="*/ 0 w 2878751"/>
                <a:gd name="connsiteY12" fmla="*/ 0 h 7791323"/>
                <a:gd name="connsiteX13" fmla="*/ 0 w 2878751"/>
                <a:gd name="connsiteY13" fmla="*/ 1835311 h 7791323"/>
                <a:gd name="connsiteX14" fmla="*/ 1505912 w 2878751"/>
                <a:gd name="connsiteY14" fmla="*/ 3848527 h 7791323"/>
                <a:gd name="connsiteX15" fmla="*/ 2878749 w 2878751"/>
                <a:gd name="connsiteY15" fmla="*/ 3848527 h 7791323"/>
                <a:gd name="connsiteX16" fmla="*/ 1298722 w 2878751"/>
                <a:gd name="connsiteY16" fmla="*/ 1736229 h 7791323"/>
                <a:gd name="connsiteX17" fmla="*/ 801029 w 2878751"/>
                <a:gd name="connsiteY17" fmla="*/ 1833203 h 7791323"/>
                <a:gd name="connsiteX18" fmla="*/ 1726462 w 2878751"/>
                <a:gd name="connsiteY18" fmla="*/ 3067884 h 7791323"/>
                <a:gd name="connsiteX19" fmla="*/ 1764886 w 2878751"/>
                <a:gd name="connsiteY19" fmla="*/ 3075642 h 7791323"/>
                <a:gd name="connsiteX20" fmla="*/ 1869503 w 2878751"/>
                <a:gd name="connsiteY20" fmla="*/ 3233472 h 7791323"/>
                <a:gd name="connsiteX21" fmla="*/ 1698212 w 2878751"/>
                <a:gd name="connsiteY21" fmla="*/ 3404763 h 7791323"/>
                <a:gd name="connsiteX22" fmla="*/ 1526921 w 2878751"/>
                <a:gd name="connsiteY22" fmla="*/ 3233472 h 7791323"/>
                <a:gd name="connsiteX23" fmla="*/ 1534493 w 2878751"/>
                <a:gd name="connsiteY23" fmla="*/ 3195968 h 7791323"/>
                <a:gd name="connsiteX24" fmla="*/ 462119 w 2878751"/>
                <a:gd name="connsiteY24" fmla="*/ 1765241 h 7791323"/>
                <a:gd name="connsiteX25" fmla="*/ 646503 w 2878751"/>
                <a:gd name="connsiteY25" fmla="*/ 1627039 h 7791323"/>
                <a:gd name="connsiteX26" fmla="*/ 647491 w 2878751"/>
                <a:gd name="connsiteY26" fmla="*/ 1628357 h 7791323"/>
                <a:gd name="connsiteX27" fmla="*/ 1145455 w 2878751"/>
                <a:gd name="connsiteY27" fmla="*/ 1531330 h 7791323"/>
                <a:gd name="connsiteX0" fmla="*/ 861779 w 2878751"/>
                <a:gd name="connsiteY0" fmla="*/ 4803922 h 7791323"/>
                <a:gd name="connsiteX1" fmla="*/ 0 w 2878751"/>
                <a:gd name="connsiteY1" fmla="*/ 5956012 h 7791323"/>
                <a:gd name="connsiteX2" fmla="*/ 0 w 2878751"/>
                <a:gd name="connsiteY2" fmla="*/ 6701113 h 7791323"/>
                <a:gd name="connsiteX3" fmla="*/ 1102605 w 2878751"/>
                <a:gd name="connsiteY3" fmla="*/ 5231828 h 7791323"/>
                <a:gd name="connsiteX4" fmla="*/ 861779 w 2878751"/>
                <a:gd name="connsiteY4" fmla="*/ 4803922 h 7791323"/>
                <a:gd name="connsiteX5" fmla="*/ 2878751 w 2878751"/>
                <a:gd name="connsiteY5" fmla="*/ 3942795 h 7791323"/>
                <a:gd name="connsiteX6" fmla="*/ 1505914 w 2878751"/>
                <a:gd name="connsiteY6" fmla="*/ 3942795 h 7791323"/>
                <a:gd name="connsiteX7" fmla="*/ 1012668 w 2878751"/>
                <a:gd name="connsiteY7" fmla="*/ 4602203 h 7791323"/>
                <a:gd name="connsiteX8" fmla="*/ 1375969 w 2878751"/>
                <a:gd name="connsiteY8" fmla="*/ 5247728 h 7791323"/>
                <a:gd name="connsiteX9" fmla="*/ 1373130 w 2878751"/>
                <a:gd name="connsiteY9" fmla="*/ 5249326 h 7791323"/>
                <a:gd name="connsiteX10" fmla="*/ 1375970 w 2878751"/>
                <a:gd name="connsiteY10" fmla="*/ 5251457 h 7791323"/>
                <a:gd name="connsiteX11" fmla="*/ 0 w 2878751"/>
                <a:gd name="connsiteY11" fmla="*/ 7085020 h 7791323"/>
                <a:gd name="connsiteX12" fmla="*/ 0 w 2878751"/>
                <a:gd name="connsiteY12" fmla="*/ 7791323 h 7791323"/>
                <a:gd name="connsiteX13" fmla="*/ 2878751 w 2878751"/>
                <a:gd name="connsiteY13" fmla="*/ 3942795 h 7791323"/>
                <a:gd name="connsiteX14" fmla="*/ 0 w 2878751"/>
                <a:gd name="connsiteY14" fmla="*/ 0 h 7791323"/>
                <a:gd name="connsiteX15" fmla="*/ 0 w 2878751"/>
                <a:gd name="connsiteY15" fmla="*/ 1835311 h 7791323"/>
                <a:gd name="connsiteX16" fmla="*/ 1505912 w 2878751"/>
                <a:gd name="connsiteY16" fmla="*/ 3848527 h 7791323"/>
                <a:gd name="connsiteX17" fmla="*/ 2878749 w 2878751"/>
                <a:gd name="connsiteY17" fmla="*/ 3848527 h 7791323"/>
                <a:gd name="connsiteX18" fmla="*/ 1298722 w 2878751"/>
                <a:gd name="connsiteY18" fmla="*/ 1736229 h 7791323"/>
                <a:gd name="connsiteX19" fmla="*/ 801029 w 2878751"/>
                <a:gd name="connsiteY19" fmla="*/ 1833203 h 7791323"/>
                <a:gd name="connsiteX20" fmla="*/ 1726462 w 2878751"/>
                <a:gd name="connsiteY20" fmla="*/ 3067884 h 7791323"/>
                <a:gd name="connsiteX21" fmla="*/ 1764886 w 2878751"/>
                <a:gd name="connsiteY21" fmla="*/ 3075642 h 7791323"/>
                <a:gd name="connsiteX22" fmla="*/ 1869503 w 2878751"/>
                <a:gd name="connsiteY22" fmla="*/ 3233472 h 7791323"/>
                <a:gd name="connsiteX23" fmla="*/ 1698212 w 2878751"/>
                <a:gd name="connsiteY23" fmla="*/ 3404763 h 7791323"/>
                <a:gd name="connsiteX24" fmla="*/ 1526921 w 2878751"/>
                <a:gd name="connsiteY24" fmla="*/ 3233472 h 7791323"/>
                <a:gd name="connsiteX25" fmla="*/ 1534493 w 2878751"/>
                <a:gd name="connsiteY25" fmla="*/ 3195968 h 7791323"/>
                <a:gd name="connsiteX26" fmla="*/ 392269 w 2878751"/>
                <a:gd name="connsiteY26" fmla="*/ 1673166 h 7791323"/>
                <a:gd name="connsiteX27" fmla="*/ 646503 w 2878751"/>
                <a:gd name="connsiteY27" fmla="*/ 1627039 h 7791323"/>
                <a:gd name="connsiteX28" fmla="*/ 647491 w 2878751"/>
                <a:gd name="connsiteY28" fmla="*/ 1628357 h 7791323"/>
                <a:gd name="connsiteX29" fmla="*/ 1145455 w 2878751"/>
                <a:gd name="connsiteY29" fmla="*/ 1531330 h 7791323"/>
                <a:gd name="connsiteX30" fmla="*/ 0 w 2878751"/>
                <a:gd name="connsiteY30" fmla="*/ 0 h 77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78751" h="7791323">
                  <a:moveTo>
                    <a:pt x="861779" y="4803922"/>
                  </a:moveTo>
                  <a:lnTo>
                    <a:pt x="0" y="5956012"/>
                  </a:lnTo>
                  <a:lnTo>
                    <a:pt x="0" y="6701113"/>
                  </a:lnTo>
                  <a:lnTo>
                    <a:pt x="1102605" y="5231828"/>
                  </a:lnTo>
                  <a:lnTo>
                    <a:pt x="861779" y="4803922"/>
                  </a:lnTo>
                  <a:close/>
                  <a:moveTo>
                    <a:pt x="2878751" y="3942795"/>
                  </a:moveTo>
                  <a:lnTo>
                    <a:pt x="1505914" y="3942795"/>
                  </a:lnTo>
                  <a:lnTo>
                    <a:pt x="1012668" y="4602203"/>
                  </a:lnTo>
                  <a:lnTo>
                    <a:pt x="1375969" y="5247728"/>
                  </a:lnTo>
                  <a:lnTo>
                    <a:pt x="1373130" y="5249326"/>
                  </a:lnTo>
                  <a:lnTo>
                    <a:pt x="1375970" y="5251457"/>
                  </a:lnTo>
                  <a:lnTo>
                    <a:pt x="0" y="7085020"/>
                  </a:lnTo>
                  <a:lnTo>
                    <a:pt x="0" y="7791323"/>
                  </a:lnTo>
                  <a:lnTo>
                    <a:pt x="2878751" y="3942795"/>
                  </a:lnTo>
                  <a:close/>
                  <a:moveTo>
                    <a:pt x="0" y="0"/>
                  </a:moveTo>
                  <a:lnTo>
                    <a:pt x="0" y="1835311"/>
                  </a:lnTo>
                  <a:lnTo>
                    <a:pt x="1505912" y="3848527"/>
                  </a:lnTo>
                  <a:lnTo>
                    <a:pt x="2878749" y="3848527"/>
                  </a:lnTo>
                  <a:lnTo>
                    <a:pt x="1298722" y="1736229"/>
                  </a:lnTo>
                  <a:lnTo>
                    <a:pt x="801029" y="1833203"/>
                  </a:lnTo>
                  <a:lnTo>
                    <a:pt x="1726462" y="3067884"/>
                  </a:lnTo>
                  <a:lnTo>
                    <a:pt x="1764886" y="3075642"/>
                  </a:lnTo>
                  <a:cubicBezTo>
                    <a:pt x="1826365" y="3101645"/>
                    <a:pt x="1869503" y="3162521"/>
                    <a:pt x="1869503" y="3233472"/>
                  </a:cubicBezTo>
                  <a:cubicBezTo>
                    <a:pt x="1869503" y="3328073"/>
                    <a:pt x="1792813" y="3404763"/>
                    <a:pt x="1698212" y="3404763"/>
                  </a:cubicBezTo>
                  <a:cubicBezTo>
                    <a:pt x="1603611" y="3404763"/>
                    <a:pt x="1526921" y="3328073"/>
                    <a:pt x="1526921" y="3233472"/>
                  </a:cubicBezTo>
                  <a:lnTo>
                    <a:pt x="1534493" y="3195968"/>
                  </a:lnTo>
                  <a:lnTo>
                    <a:pt x="392269" y="1673166"/>
                  </a:lnTo>
                  <a:lnTo>
                    <a:pt x="646503" y="1627039"/>
                  </a:lnTo>
                  <a:lnTo>
                    <a:pt x="647491" y="1628357"/>
                  </a:lnTo>
                  <a:lnTo>
                    <a:pt x="1145455" y="1531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F1F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3" name="文本框 7">
              <a:extLst>
                <a:ext uri="{FF2B5EF4-FFF2-40B4-BE49-F238E27FC236}">
                  <a16:creationId xmlns:a16="http://schemas.microsoft.com/office/drawing/2014/main" id="{4362F3D5-2D41-41B9-A643-D0CA9C00C130}"/>
                </a:ext>
              </a:extLst>
            </p:cNvPr>
            <p:cNvSpPr txBox="1"/>
            <p:nvPr/>
          </p:nvSpPr>
          <p:spPr bwMode="auto">
            <a:xfrm>
              <a:off x="1492038" y="4413533"/>
              <a:ext cx="1862418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  <p:sp>
          <p:nvSpPr>
            <p:cNvPr id="45" name="文本框 6">
              <a:extLst>
                <a:ext uri="{FF2B5EF4-FFF2-40B4-BE49-F238E27FC236}">
                  <a16:creationId xmlns:a16="http://schemas.microsoft.com/office/drawing/2014/main" id="{83675D1B-5AE2-4637-A423-85E172BF1EBC}"/>
                </a:ext>
              </a:extLst>
            </p:cNvPr>
            <p:cNvSpPr txBox="1"/>
            <p:nvPr/>
          </p:nvSpPr>
          <p:spPr bwMode="auto">
            <a:xfrm>
              <a:off x="7641180" y="4333631"/>
              <a:ext cx="2478590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</a:t>
              </a:r>
            </a:p>
          </p:txBody>
        </p:sp>
      </p:grpSp>
      <p:grpSp>
        <p:nvGrpSpPr>
          <p:cNvPr id="46" name="稻壳儿_答辩小姐姐作品_4">
            <a:extLst>
              <a:ext uri="{FF2B5EF4-FFF2-40B4-BE49-F238E27FC236}">
                <a16:creationId xmlns:a16="http://schemas.microsoft.com/office/drawing/2014/main" id="{6C018F17-6E2C-4856-A092-1E2017A0BFEF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0E5DC84-6BD4-4554-889A-D52CD0B554FA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工作</a:t>
              </a:r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概述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870A5D7-38A4-4F1A-BAA4-B0E6839D76A6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CC63EFAC-5A17-4535-B94E-B362499C1A17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E6DCCD6A-358B-4DE1-911E-B8F5CA750F0D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6BDB318-8093-4758-B840-0F09F919E828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C9D7625-C0FC-4413-BE1A-1B1FBB3EE9EC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4F7F9B6C-AD52-4148-9440-D1EECB99181A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673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稻壳儿_答辩小姐姐作品_1">
            <a:extLst>
              <a:ext uri="{FF2B5EF4-FFF2-40B4-BE49-F238E27FC236}">
                <a16:creationId xmlns:a16="http://schemas.microsoft.com/office/drawing/2014/main" id="{1847A6B9-99C5-45C2-891C-3FD11F3CDB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134477" y="3255830"/>
            <a:ext cx="1427602" cy="2519136"/>
          </a:xfrm>
          <a:prstGeom prst="rect">
            <a:avLst/>
          </a:prstGeom>
        </p:spPr>
      </p:pic>
      <p:pic>
        <p:nvPicPr>
          <p:cNvPr id="58" name="稻壳儿_答辩小姐姐作品_2">
            <a:extLst>
              <a:ext uri="{FF2B5EF4-FFF2-40B4-BE49-F238E27FC236}">
                <a16:creationId xmlns:a16="http://schemas.microsoft.com/office/drawing/2014/main" id="{6195EC28-4B40-4FAD-87AA-FF4B58AB7F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586992" y="1714004"/>
            <a:ext cx="1427602" cy="2519136"/>
          </a:xfrm>
          <a:prstGeom prst="rect">
            <a:avLst/>
          </a:prstGeom>
        </p:spPr>
      </p:pic>
      <p:grpSp>
        <p:nvGrpSpPr>
          <p:cNvPr id="45" name="稻壳儿_答辩小姐姐作品_3">
            <a:extLst>
              <a:ext uri="{FF2B5EF4-FFF2-40B4-BE49-F238E27FC236}">
                <a16:creationId xmlns:a16="http://schemas.microsoft.com/office/drawing/2014/main" id="{B77CE194-6B95-48C9-8782-78860F20CA64}"/>
              </a:ext>
            </a:extLst>
          </p:cNvPr>
          <p:cNvGrpSpPr/>
          <p:nvPr/>
        </p:nvGrpSpPr>
        <p:grpSpPr>
          <a:xfrm>
            <a:off x="2251362" y="2284073"/>
            <a:ext cx="779195" cy="779196"/>
            <a:chOff x="2124362" y="2491950"/>
            <a:chExt cx="779195" cy="77919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258BAAE-AC5F-4E2A-AF94-7DD0D9040E35}"/>
                </a:ext>
              </a:extLst>
            </p:cNvPr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4" name="弧形 3">
                <a:extLst>
                  <a:ext uri="{FF2B5EF4-FFF2-40B4-BE49-F238E27FC236}">
                    <a16:creationId xmlns:a16="http://schemas.microsoft.com/office/drawing/2014/main" id="{2CD5368F-7600-42BC-A5CE-5B34CB71FDD6}"/>
                  </a:ext>
                </a:extLst>
              </p:cNvPr>
              <p:cNvSpPr/>
              <p:nvPr/>
            </p:nvSpPr>
            <p:spPr>
              <a:xfrm>
                <a:off x="1187908" y="1083137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0BF1F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5" name="弧形 4">
                <a:extLst>
                  <a:ext uri="{FF2B5EF4-FFF2-40B4-BE49-F238E27FC236}">
                    <a16:creationId xmlns:a16="http://schemas.microsoft.com/office/drawing/2014/main" id="{1B65A204-BD44-455E-8D70-DDD8387A65F5}"/>
                  </a:ext>
                </a:extLst>
              </p:cNvPr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0BF1F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6647145-6E50-4EA1-BB25-201D2051C6C8}"/>
                </a:ext>
              </a:extLst>
            </p:cNvPr>
            <p:cNvGrpSpPr/>
            <p:nvPr/>
          </p:nvGrpSpPr>
          <p:grpSpPr>
            <a:xfrm>
              <a:off x="2167109" y="2534697"/>
              <a:ext cx="693703" cy="693701"/>
              <a:chOff x="1187907" y="1083137"/>
              <a:chExt cx="850422" cy="850420"/>
            </a:xfrm>
          </p:grpSpPr>
          <p:sp>
            <p:nvSpPr>
              <p:cNvPr id="7" name="弧形 6">
                <a:extLst>
                  <a:ext uri="{FF2B5EF4-FFF2-40B4-BE49-F238E27FC236}">
                    <a16:creationId xmlns:a16="http://schemas.microsoft.com/office/drawing/2014/main" id="{5A61C59D-68CD-48FB-9228-D5A69EC02DD9}"/>
                  </a:ext>
                </a:extLst>
              </p:cNvPr>
              <p:cNvSpPr/>
              <p:nvPr/>
            </p:nvSpPr>
            <p:spPr>
              <a:xfrm flipH="1">
                <a:off x="1187908" y="1083137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62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F74B7797-77EE-4059-A0EA-4151A2914D59}"/>
                  </a:ext>
                </a:extLst>
              </p:cNvPr>
              <p:cNvSpPr/>
              <p:nvPr/>
            </p:nvSpPr>
            <p:spPr>
              <a:xfrm flipH="1">
                <a:off x="1187907" y="1083137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62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D416F8F-9291-4BCF-96DB-F07BC54E80E9}"/>
                </a:ext>
              </a:extLst>
            </p:cNvPr>
            <p:cNvSpPr/>
            <p:nvPr/>
          </p:nvSpPr>
          <p:spPr>
            <a:xfrm rot="16200000">
              <a:off x="2124362" y="2491950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62FFFF">
                      <a:alpha val="50000"/>
                    </a:srgbClr>
                  </a:gs>
                  <a:gs pos="82000">
                    <a:srgbClr val="62FFFF">
                      <a:alpha val="200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552B14C-3273-49C5-838A-BE6DA579B387}"/>
                </a:ext>
              </a:extLst>
            </p:cNvPr>
            <p:cNvSpPr txBox="1"/>
            <p:nvPr/>
          </p:nvSpPr>
          <p:spPr>
            <a:xfrm>
              <a:off x="2221252" y="261993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solidFill>
                    <a:srgbClr val="0BF1F5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sp>
        <p:nvSpPr>
          <p:cNvPr id="13" name="稻壳儿_答辩小姐姐作品_4">
            <a:extLst>
              <a:ext uri="{FF2B5EF4-FFF2-40B4-BE49-F238E27FC236}">
                <a16:creationId xmlns:a16="http://schemas.microsoft.com/office/drawing/2014/main" id="{2FA0A7FE-9C68-4EA4-B94A-56B688830208}"/>
              </a:ext>
            </a:extLst>
          </p:cNvPr>
          <p:cNvSpPr/>
          <p:nvPr/>
        </p:nvSpPr>
        <p:spPr>
          <a:xfrm>
            <a:off x="7031732" y="2242286"/>
            <a:ext cx="2536870" cy="1445087"/>
          </a:xfrm>
          <a:prstGeom prst="rect">
            <a:avLst/>
          </a:prstGeom>
          <a:noFill/>
          <a:ln w="3175">
            <a:solidFill>
              <a:srgbClr val="0BF1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4" name="稻壳儿_答辩小姐姐作品_5">
            <a:extLst>
              <a:ext uri="{FF2B5EF4-FFF2-40B4-BE49-F238E27FC236}">
                <a16:creationId xmlns:a16="http://schemas.microsoft.com/office/drawing/2014/main" id="{3EB5C3D6-3E99-44B9-9C8C-4C6D09C521F7}"/>
              </a:ext>
            </a:extLst>
          </p:cNvPr>
          <p:cNvSpPr/>
          <p:nvPr/>
        </p:nvSpPr>
        <p:spPr>
          <a:xfrm>
            <a:off x="6816336" y="2117725"/>
            <a:ext cx="304470" cy="29994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5" name="稻壳儿_答辩小姐姐作品_6">
            <a:extLst>
              <a:ext uri="{FF2B5EF4-FFF2-40B4-BE49-F238E27FC236}">
                <a16:creationId xmlns:a16="http://schemas.microsoft.com/office/drawing/2014/main" id="{47C5FBB2-1959-4C2E-8FE3-F62B89FF9370}"/>
              </a:ext>
            </a:extLst>
          </p:cNvPr>
          <p:cNvSpPr/>
          <p:nvPr/>
        </p:nvSpPr>
        <p:spPr>
          <a:xfrm flipH="1">
            <a:off x="9480780" y="2117725"/>
            <a:ext cx="304470" cy="29994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6" name="稻壳儿_答辩小姐姐作品_7">
            <a:extLst>
              <a:ext uri="{FF2B5EF4-FFF2-40B4-BE49-F238E27FC236}">
                <a16:creationId xmlns:a16="http://schemas.microsoft.com/office/drawing/2014/main" id="{C0540CEC-B608-459A-BC3D-C2DB15390191}"/>
              </a:ext>
            </a:extLst>
          </p:cNvPr>
          <p:cNvSpPr/>
          <p:nvPr/>
        </p:nvSpPr>
        <p:spPr>
          <a:xfrm flipV="1">
            <a:off x="6816336" y="3512989"/>
            <a:ext cx="304470" cy="29994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7" name="稻壳儿_答辩小姐姐作品_8">
            <a:extLst>
              <a:ext uri="{FF2B5EF4-FFF2-40B4-BE49-F238E27FC236}">
                <a16:creationId xmlns:a16="http://schemas.microsoft.com/office/drawing/2014/main" id="{EAC586BE-A410-4510-9EFD-0B45551DE2F3}"/>
              </a:ext>
            </a:extLst>
          </p:cNvPr>
          <p:cNvSpPr/>
          <p:nvPr/>
        </p:nvSpPr>
        <p:spPr>
          <a:xfrm flipH="1" flipV="1">
            <a:off x="9480780" y="3512989"/>
            <a:ext cx="304470" cy="29994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46" name="稻壳儿_答辩小姐姐作品_9">
            <a:extLst>
              <a:ext uri="{FF2B5EF4-FFF2-40B4-BE49-F238E27FC236}">
                <a16:creationId xmlns:a16="http://schemas.microsoft.com/office/drawing/2014/main" id="{9A56EC9E-D815-4239-898F-9150771B5EDC}"/>
              </a:ext>
            </a:extLst>
          </p:cNvPr>
          <p:cNvGrpSpPr/>
          <p:nvPr/>
        </p:nvGrpSpPr>
        <p:grpSpPr>
          <a:xfrm>
            <a:off x="9161442" y="4405880"/>
            <a:ext cx="779195" cy="779196"/>
            <a:chOff x="9288442" y="4659882"/>
            <a:chExt cx="779195" cy="77919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956EB1E-46DA-4D71-A09E-576340A22B9E}"/>
                </a:ext>
              </a:extLst>
            </p:cNvPr>
            <p:cNvGrpSpPr/>
            <p:nvPr/>
          </p:nvGrpSpPr>
          <p:grpSpPr>
            <a:xfrm>
              <a:off x="9331189" y="4702629"/>
              <a:ext cx="693703" cy="693701"/>
              <a:chOff x="10072070" y="3804565"/>
              <a:chExt cx="850422" cy="850420"/>
            </a:xfrm>
          </p:grpSpPr>
          <p:sp>
            <p:nvSpPr>
              <p:cNvPr id="19" name="弧形 18">
                <a:extLst>
                  <a:ext uri="{FF2B5EF4-FFF2-40B4-BE49-F238E27FC236}">
                    <a16:creationId xmlns:a16="http://schemas.microsoft.com/office/drawing/2014/main" id="{0E3CD079-EC30-406D-869B-E71180112860}"/>
                  </a:ext>
                </a:extLst>
              </p:cNvPr>
              <p:cNvSpPr/>
              <p:nvPr/>
            </p:nvSpPr>
            <p:spPr>
              <a:xfrm flipH="1">
                <a:off x="10072070" y="3804565"/>
                <a:ext cx="850421" cy="850420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12700">
                <a:solidFill>
                  <a:srgbClr val="0BF1F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4DA23C42-8F69-4229-BD98-3C672CC45A00}"/>
                  </a:ext>
                </a:extLst>
              </p:cNvPr>
              <p:cNvSpPr/>
              <p:nvPr/>
            </p:nvSpPr>
            <p:spPr>
              <a:xfrm>
                <a:off x="10072071" y="3804565"/>
                <a:ext cx="850421" cy="850420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12700">
                <a:solidFill>
                  <a:srgbClr val="0BF1F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38DC563-2CD4-4529-9EE6-A30ABE253256}"/>
                </a:ext>
              </a:extLst>
            </p:cNvPr>
            <p:cNvGrpSpPr/>
            <p:nvPr/>
          </p:nvGrpSpPr>
          <p:grpSpPr>
            <a:xfrm>
              <a:off x="9331189" y="4702629"/>
              <a:ext cx="693703" cy="693701"/>
              <a:chOff x="10072070" y="3804565"/>
              <a:chExt cx="850422" cy="850420"/>
            </a:xfrm>
          </p:grpSpPr>
          <p:sp>
            <p:nvSpPr>
              <p:cNvPr id="22" name="弧形 21">
                <a:extLst>
                  <a:ext uri="{FF2B5EF4-FFF2-40B4-BE49-F238E27FC236}">
                    <a16:creationId xmlns:a16="http://schemas.microsoft.com/office/drawing/2014/main" id="{A767E292-298C-477B-B199-ADB7A14366C9}"/>
                  </a:ext>
                </a:extLst>
              </p:cNvPr>
              <p:cNvSpPr/>
              <p:nvPr/>
            </p:nvSpPr>
            <p:spPr>
              <a:xfrm>
                <a:off x="10072070" y="3804565"/>
                <a:ext cx="850421" cy="850420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25400">
                <a:solidFill>
                  <a:srgbClr val="62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4578DA4A-8EF8-4F9F-8B34-8E30BA00E3EE}"/>
                  </a:ext>
                </a:extLst>
              </p:cNvPr>
              <p:cNvSpPr/>
              <p:nvPr/>
            </p:nvSpPr>
            <p:spPr>
              <a:xfrm>
                <a:off x="10072071" y="3804565"/>
                <a:ext cx="850421" cy="850420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25400">
                <a:solidFill>
                  <a:srgbClr val="62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17036D7-5AFB-4C77-83C2-C253B4FAAC51}"/>
                </a:ext>
              </a:extLst>
            </p:cNvPr>
            <p:cNvSpPr/>
            <p:nvPr/>
          </p:nvSpPr>
          <p:spPr>
            <a:xfrm rot="5400000" flipH="1">
              <a:off x="9288442" y="4659882"/>
              <a:ext cx="779196" cy="779195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62FFFF">
                      <a:alpha val="50000"/>
                    </a:srgbClr>
                  </a:gs>
                  <a:gs pos="82000">
                    <a:srgbClr val="62FFFF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BCC184-5AF1-482B-8007-A1958AA339AB}"/>
                </a:ext>
              </a:extLst>
            </p:cNvPr>
            <p:cNvSpPr txBox="1"/>
            <p:nvPr/>
          </p:nvSpPr>
          <p:spPr>
            <a:xfrm flipH="1">
              <a:off x="9385332" y="4787869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solidFill>
                    <a:srgbClr val="0BF1F5"/>
                  </a:solidFill>
                  <a:latin typeface="方正黑体简体" panose="02010601030101010101" pitchFamily="2" charset="-128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cxnSp>
        <p:nvCxnSpPr>
          <p:cNvPr id="2" name="稻壳儿_答辩小姐姐作品_10">
            <a:extLst>
              <a:ext uri="{FF2B5EF4-FFF2-40B4-BE49-F238E27FC236}">
                <a16:creationId xmlns:a16="http://schemas.microsoft.com/office/drawing/2014/main" id="{6E9EC57B-BF6A-4F3D-AA89-9FB30B8C3E06}"/>
              </a:ext>
            </a:extLst>
          </p:cNvPr>
          <p:cNvCxnSpPr>
            <a:cxnSpLocks/>
          </p:cNvCxnSpPr>
          <p:nvPr/>
        </p:nvCxnSpPr>
        <p:spPr>
          <a:xfrm flipV="1">
            <a:off x="2720338" y="3678204"/>
            <a:ext cx="1918620" cy="1082304"/>
          </a:xfrm>
          <a:prstGeom prst="line">
            <a:avLst/>
          </a:prstGeom>
          <a:ln w="12700">
            <a:gradFill>
              <a:gsLst>
                <a:gs pos="50000">
                  <a:srgbClr val="62FFFF">
                    <a:alpha val="26000"/>
                  </a:srgbClr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69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稻壳儿_答辩小姐姐作品_11">
            <a:extLst>
              <a:ext uri="{FF2B5EF4-FFF2-40B4-BE49-F238E27FC236}">
                <a16:creationId xmlns:a16="http://schemas.microsoft.com/office/drawing/2014/main" id="{59415C5D-F0EA-43A7-BDCB-2FF6D73995DA}"/>
              </a:ext>
            </a:extLst>
          </p:cNvPr>
          <p:cNvSpPr/>
          <p:nvPr/>
        </p:nvSpPr>
        <p:spPr>
          <a:xfrm>
            <a:off x="2570975" y="3786798"/>
            <a:ext cx="2536871" cy="1445086"/>
          </a:xfrm>
          <a:prstGeom prst="rect">
            <a:avLst/>
          </a:prstGeom>
          <a:noFill/>
          <a:ln w="3175">
            <a:solidFill>
              <a:srgbClr val="0BF1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29" name="稻壳儿_答辩小姐姐作品_12">
            <a:extLst>
              <a:ext uri="{FF2B5EF4-FFF2-40B4-BE49-F238E27FC236}">
                <a16:creationId xmlns:a16="http://schemas.microsoft.com/office/drawing/2014/main" id="{CAA9FC56-116A-44B6-A63A-8E41AD76A3EF}"/>
              </a:ext>
            </a:extLst>
          </p:cNvPr>
          <p:cNvSpPr/>
          <p:nvPr/>
        </p:nvSpPr>
        <p:spPr>
          <a:xfrm flipH="1">
            <a:off x="5019397" y="3661737"/>
            <a:ext cx="304470" cy="29994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30" name="稻壳儿_答辩小姐姐作品_13">
            <a:extLst>
              <a:ext uri="{FF2B5EF4-FFF2-40B4-BE49-F238E27FC236}">
                <a16:creationId xmlns:a16="http://schemas.microsoft.com/office/drawing/2014/main" id="{0221D45F-ED1C-4DDB-BBD0-17E81230F085}"/>
              </a:ext>
            </a:extLst>
          </p:cNvPr>
          <p:cNvSpPr/>
          <p:nvPr/>
        </p:nvSpPr>
        <p:spPr>
          <a:xfrm>
            <a:off x="2354953" y="3661737"/>
            <a:ext cx="304470" cy="299945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31" name="稻壳儿_答辩小姐姐作品_14">
            <a:extLst>
              <a:ext uri="{FF2B5EF4-FFF2-40B4-BE49-F238E27FC236}">
                <a16:creationId xmlns:a16="http://schemas.microsoft.com/office/drawing/2014/main" id="{1467AF6E-76FD-4E21-8532-92FE339AAE76}"/>
              </a:ext>
            </a:extLst>
          </p:cNvPr>
          <p:cNvSpPr/>
          <p:nvPr/>
        </p:nvSpPr>
        <p:spPr>
          <a:xfrm flipH="1" flipV="1">
            <a:off x="5019397" y="5057001"/>
            <a:ext cx="304470" cy="29994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32" name="稻壳儿_答辩小姐姐作品_15">
            <a:extLst>
              <a:ext uri="{FF2B5EF4-FFF2-40B4-BE49-F238E27FC236}">
                <a16:creationId xmlns:a16="http://schemas.microsoft.com/office/drawing/2014/main" id="{1AAB7601-FD7B-42CD-9BE1-96223551B437}"/>
              </a:ext>
            </a:extLst>
          </p:cNvPr>
          <p:cNvSpPr/>
          <p:nvPr/>
        </p:nvSpPr>
        <p:spPr>
          <a:xfrm flipV="1">
            <a:off x="2354953" y="5057001"/>
            <a:ext cx="304470" cy="299946"/>
          </a:xfrm>
          <a:custGeom>
            <a:avLst/>
            <a:gdLst>
              <a:gd name="connsiteX0" fmla="*/ 76384 w 725149"/>
              <a:gd name="connsiteY0" fmla="*/ 0 h 714376"/>
              <a:gd name="connsiteX1" fmla="*/ 212910 w 725149"/>
              <a:gd name="connsiteY1" fmla="*/ 1519 h 714376"/>
              <a:gd name="connsiteX2" fmla="*/ 406449 w 725149"/>
              <a:gd name="connsiteY2" fmla="*/ 1519 h 714376"/>
              <a:gd name="connsiteX3" fmla="*/ 362726 w 725149"/>
              <a:gd name="connsiteY3" fmla="*/ 45243 h 714376"/>
              <a:gd name="connsiteX4" fmla="*/ 693346 w 725149"/>
              <a:gd name="connsiteY4" fmla="*/ 45244 h 714376"/>
              <a:gd name="connsiteX5" fmla="*/ 725149 w 725149"/>
              <a:gd name="connsiteY5" fmla="*/ 77048 h 714376"/>
              <a:gd name="connsiteX6" fmla="*/ 156851 w 725149"/>
              <a:gd name="connsiteY6" fmla="*/ 77048 h 714376"/>
              <a:gd name="connsiteX7" fmla="*/ 75720 w 725149"/>
              <a:gd name="connsiteY7" fmla="*/ 158178 h 714376"/>
              <a:gd name="connsiteX8" fmla="*/ 75722 w 725149"/>
              <a:gd name="connsiteY8" fmla="*/ 681520 h 714376"/>
              <a:gd name="connsiteX9" fmla="*/ 42866 w 725149"/>
              <a:gd name="connsiteY9" fmla="*/ 714376 h 714376"/>
              <a:gd name="connsiteX10" fmla="*/ 42865 w 725149"/>
              <a:gd name="connsiteY10" fmla="*/ 387498 h 714376"/>
              <a:gd name="connsiteX11" fmla="*/ 745 w 725149"/>
              <a:gd name="connsiteY11" fmla="*/ 429618 h 714376"/>
              <a:gd name="connsiteX12" fmla="*/ 0 w 725149"/>
              <a:gd name="connsiteY12" fmla="*/ 429619 h 714376"/>
              <a:gd name="connsiteX13" fmla="*/ 1 w 725149"/>
              <a:gd name="connsiteY13" fmla="*/ 134343 h 714376"/>
              <a:gd name="connsiteX14" fmla="*/ 646 w 725149"/>
              <a:gd name="connsiteY14" fmla="*/ 134343 h 714376"/>
              <a:gd name="connsiteX15" fmla="*/ 1 w 725149"/>
              <a:gd name="connsiteY15" fmla="*/ 76381 h 7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5149" h="714376">
                <a:moveTo>
                  <a:pt x="76384" y="0"/>
                </a:moveTo>
                <a:lnTo>
                  <a:pt x="212910" y="1519"/>
                </a:lnTo>
                <a:lnTo>
                  <a:pt x="406449" y="1519"/>
                </a:lnTo>
                <a:lnTo>
                  <a:pt x="362726" y="45243"/>
                </a:lnTo>
                <a:lnTo>
                  <a:pt x="693346" y="45244"/>
                </a:lnTo>
                <a:lnTo>
                  <a:pt x="725149" y="77048"/>
                </a:lnTo>
                <a:lnTo>
                  <a:pt x="156851" y="77048"/>
                </a:lnTo>
                <a:lnTo>
                  <a:pt x="75720" y="158178"/>
                </a:lnTo>
                <a:lnTo>
                  <a:pt x="75722" y="681520"/>
                </a:lnTo>
                <a:lnTo>
                  <a:pt x="42866" y="714376"/>
                </a:lnTo>
                <a:lnTo>
                  <a:pt x="42865" y="387498"/>
                </a:lnTo>
                <a:lnTo>
                  <a:pt x="745" y="429618"/>
                </a:lnTo>
                <a:lnTo>
                  <a:pt x="0" y="429619"/>
                </a:lnTo>
                <a:lnTo>
                  <a:pt x="1" y="134343"/>
                </a:lnTo>
                <a:lnTo>
                  <a:pt x="646" y="134343"/>
                </a:lnTo>
                <a:lnTo>
                  <a:pt x="1" y="76381"/>
                </a:lnTo>
                <a:close/>
              </a:path>
            </a:pathLst>
          </a:custGeom>
          <a:solidFill>
            <a:srgbClr val="0BF1F5"/>
          </a:solidFill>
          <a:ln>
            <a:noFill/>
          </a:ln>
          <a:effectLst>
            <a:outerShdw blurRad="635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grpSp>
        <p:nvGrpSpPr>
          <p:cNvPr id="42" name="稻壳儿_答辩小姐姐作品_16">
            <a:extLst>
              <a:ext uri="{FF2B5EF4-FFF2-40B4-BE49-F238E27FC236}">
                <a16:creationId xmlns:a16="http://schemas.microsoft.com/office/drawing/2014/main" id="{9E9653DF-FA60-4EDB-AF0D-F0E3F7C3D816}"/>
              </a:ext>
            </a:extLst>
          </p:cNvPr>
          <p:cNvGrpSpPr/>
          <p:nvPr/>
        </p:nvGrpSpPr>
        <p:grpSpPr>
          <a:xfrm>
            <a:off x="3245954" y="2216897"/>
            <a:ext cx="2478590" cy="1154064"/>
            <a:chOff x="8402844" y="5036936"/>
            <a:chExt cx="1732804" cy="1154064"/>
          </a:xfrm>
        </p:grpSpPr>
        <p:sp>
          <p:nvSpPr>
            <p:cNvPr id="43" name="文本框 6">
              <a:extLst>
                <a:ext uri="{FF2B5EF4-FFF2-40B4-BE49-F238E27FC236}">
                  <a16:creationId xmlns:a16="http://schemas.microsoft.com/office/drawing/2014/main" id="{5EBAA05F-766D-456A-9FB8-DF600B41F7EA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此处添加详细文本描述，建议与标题相关并符合整体语言风格，语言描述符合整体思路</a:t>
              </a:r>
            </a:p>
          </p:txBody>
        </p:sp>
        <p:sp>
          <p:nvSpPr>
            <p:cNvPr id="44" name="文本框 7">
              <a:extLst>
                <a:ext uri="{FF2B5EF4-FFF2-40B4-BE49-F238E27FC236}">
                  <a16:creationId xmlns:a16="http://schemas.microsoft.com/office/drawing/2014/main" id="{479FF79D-CE94-408C-8B48-DAEB0C6CD489}"/>
                </a:ext>
              </a:extLst>
            </p:cNvPr>
            <p:cNvSpPr txBox="1"/>
            <p:nvPr/>
          </p:nvSpPr>
          <p:spPr bwMode="auto">
            <a:xfrm>
              <a:off x="8402845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47" name="稻壳儿_答辩小姐姐作品_17">
            <a:extLst>
              <a:ext uri="{FF2B5EF4-FFF2-40B4-BE49-F238E27FC236}">
                <a16:creationId xmlns:a16="http://schemas.microsoft.com/office/drawing/2014/main" id="{E9C017CF-D096-4511-994A-DAD34546EE41}"/>
              </a:ext>
            </a:extLst>
          </p:cNvPr>
          <p:cNvGrpSpPr/>
          <p:nvPr/>
        </p:nvGrpSpPr>
        <p:grpSpPr>
          <a:xfrm>
            <a:off x="6460080" y="4338704"/>
            <a:ext cx="2478590" cy="1154064"/>
            <a:chOff x="8402844" y="5036936"/>
            <a:chExt cx="1732804" cy="1154064"/>
          </a:xfrm>
        </p:grpSpPr>
        <p:sp>
          <p:nvSpPr>
            <p:cNvPr id="48" name="文本框 6">
              <a:extLst>
                <a:ext uri="{FF2B5EF4-FFF2-40B4-BE49-F238E27FC236}">
                  <a16:creationId xmlns:a16="http://schemas.microsoft.com/office/drawing/2014/main" id="{26C49F43-A0A2-4373-8A58-31A444FD1047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此处添加详细文本描述，建议与标题相关并符合整体语言风格，语言描述符合整体思路</a:t>
              </a:r>
            </a:p>
          </p:txBody>
        </p:sp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053385A9-D7D6-4B48-97A3-833A1A30FD5A}"/>
                </a:ext>
              </a:extLst>
            </p:cNvPr>
            <p:cNvSpPr txBox="1"/>
            <p:nvPr/>
          </p:nvSpPr>
          <p:spPr bwMode="auto">
            <a:xfrm>
              <a:off x="8833615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39" name="稻壳儿_答辩小姐姐作品_18">
            <a:extLst>
              <a:ext uri="{FF2B5EF4-FFF2-40B4-BE49-F238E27FC236}">
                <a16:creationId xmlns:a16="http://schemas.microsoft.com/office/drawing/2014/main" id="{CE996512-7C0C-46C9-AF00-E094AF6E06DF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6205C18-214C-471C-9B0B-0E1F9CBFB51D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工作</a:t>
              </a:r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概述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284B5B5-446D-42DB-9C2C-E88636BA034B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7EC84B9-6AE2-4DA4-A568-CFC0811724C6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5A0DD92-613C-47A6-8923-FE9445EACA91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2260B0A8-01DC-4340-998A-7623D2290ECA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70DD9071-0DA2-4A69-A4F2-07F16550B3F0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DAC7353-6668-45D2-91FA-8C1992989A1D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490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3E644836-E153-4FD0-A058-302160B8B55E}"/>
              </a:ext>
            </a:extLst>
          </p:cNvPr>
          <p:cNvGrpSpPr/>
          <p:nvPr/>
        </p:nvGrpSpPr>
        <p:grpSpPr>
          <a:xfrm>
            <a:off x="4393565" y="2241868"/>
            <a:ext cx="3429000" cy="3179762"/>
            <a:chOff x="4393565" y="2241868"/>
            <a:chExt cx="3429000" cy="3179762"/>
          </a:xfrm>
        </p:grpSpPr>
        <p:sp>
          <p:nvSpPr>
            <p:cNvPr id="11272" name="稻壳儿_答辩小姐姐作品_4"/>
            <p:cNvSpPr>
              <a:spLocks noChangeArrowheads="1"/>
            </p:cNvSpPr>
            <p:nvPr/>
          </p:nvSpPr>
          <p:spPr bwMode="auto">
            <a:xfrm rot="811666" flipV="1">
              <a:off x="4393565" y="3168968"/>
              <a:ext cx="1144588" cy="1443037"/>
            </a:xfrm>
            <a:custGeom>
              <a:avLst/>
              <a:gdLst>
                <a:gd name="T0" fmla="*/ 203178 w 2003794"/>
                <a:gd name="T1" fmla="*/ 1443037 h 2524712"/>
                <a:gd name="T2" fmla="*/ 999303 w 2003794"/>
                <a:gd name="T3" fmla="*/ 1200459 h 2524712"/>
                <a:gd name="T4" fmla="*/ 924048 w 2003794"/>
                <a:gd name="T5" fmla="*/ 953173 h 2524712"/>
                <a:gd name="T6" fmla="*/ 924440 w 2003794"/>
                <a:gd name="T7" fmla="*/ 953053 h 2524712"/>
                <a:gd name="T8" fmla="*/ 923515 w 2003794"/>
                <a:gd name="T9" fmla="*/ 950718 h 2524712"/>
                <a:gd name="T10" fmla="*/ 943515 w 2003794"/>
                <a:gd name="T11" fmla="*/ 798752 h 2524712"/>
                <a:gd name="T12" fmla="*/ 957987 w 2003794"/>
                <a:gd name="T13" fmla="*/ 779974 h 2524712"/>
                <a:gd name="T14" fmla="*/ 956963 w 2003794"/>
                <a:gd name="T15" fmla="*/ 779004 h 2524712"/>
                <a:gd name="T16" fmla="*/ 1144588 w 2003794"/>
                <a:gd name="T17" fmla="*/ 580425 h 2524712"/>
                <a:gd name="T18" fmla="*/ 945724 w 2003794"/>
                <a:gd name="T19" fmla="*/ 392298 h 2524712"/>
                <a:gd name="T20" fmla="*/ 731352 w 2003794"/>
                <a:gd name="T21" fmla="*/ 189500 h 2524712"/>
                <a:gd name="T22" fmla="*/ 531037 w 2003794"/>
                <a:gd name="T23" fmla="*/ 0 h 2524712"/>
                <a:gd name="T24" fmla="*/ 85822 w 2003794"/>
                <a:gd name="T25" fmla="*/ 471208 h 2524712"/>
                <a:gd name="T26" fmla="*/ 87948 w 2003794"/>
                <a:gd name="T27" fmla="*/ 473220 h 2524712"/>
                <a:gd name="T28" fmla="*/ 57901 w 2003794"/>
                <a:gd name="T29" fmla="*/ 512210 h 2524712"/>
                <a:gd name="T30" fmla="*/ 16375 w 2003794"/>
                <a:gd name="T31" fmla="*/ 827736 h 2524712"/>
                <a:gd name="T32" fmla="*/ 18294 w 2003794"/>
                <a:gd name="T33" fmla="*/ 832586 h 2524712"/>
                <a:gd name="T34" fmla="*/ 17481 w 2003794"/>
                <a:gd name="T35" fmla="*/ 832834 h 25247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03794"/>
                <a:gd name="T55" fmla="*/ 0 h 2524712"/>
                <a:gd name="T56" fmla="*/ 2003794 w 2003794"/>
                <a:gd name="T57" fmla="*/ 2524712 h 25247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03794" h="2524712">
                  <a:moveTo>
                    <a:pt x="355698" y="2524712"/>
                  </a:moveTo>
                  <a:lnTo>
                    <a:pt x="1749448" y="2100302"/>
                  </a:lnTo>
                  <a:lnTo>
                    <a:pt x="1617702" y="1667654"/>
                  </a:lnTo>
                  <a:lnTo>
                    <a:pt x="1618387" y="1667445"/>
                  </a:lnTo>
                  <a:lnTo>
                    <a:pt x="1616769" y="1663359"/>
                  </a:lnTo>
                  <a:cubicBezTo>
                    <a:pt x="1590341" y="1575308"/>
                    <a:pt x="1601770" y="1478056"/>
                    <a:pt x="1651782" y="1397482"/>
                  </a:cubicBezTo>
                  <a:lnTo>
                    <a:pt x="1677117" y="1364628"/>
                  </a:lnTo>
                  <a:lnTo>
                    <a:pt x="1675325" y="1362932"/>
                  </a:lnTo>
                  <a:lnTo>
                    <a:pt x="2003794" y="1015502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rgbClr val="10FBFE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9603738-8C51-4E9D-AC68-B4DC00E6D4B2}"/>
                </a:ext>
              </a:extLst>
            </p:cNvPr>
            <p:cNvGrpSpPr/>
            <p:nvPr/>
          </p:nvGrpSpPr>
          <p:grpSpPr>
            <a:xfrm>
              <a:off x="4644390" y="2241868"/>
              <a:ext cx="3178175" cy="3179762"/>
              <a:chOff x="4644390" y="2241868"/>
              <a:chExt cx="3178175" cy="3179762"/>
            </a:xfrm>
          </p:grpSpPr>
          <p:sp>
            <p:nvSpPr>
              <p:cNvPr id="11269" name="稻壳儿_答辩小姐姐作品_1"/>
              <p:cNvSpPr>
                <a:spLocks noChangeArrowheads="1"/>
              </p:cNvSpPr>
              <p:nvPr/>
            </p:nvSpPr>
            <p:spPr bwMode="auto">
              <a:xfrm rot="2796417">
                <a:off x="4999197" y="2091849"/>
                <a:ext cx="1143000" cy="1443037"/>
              </a:xfrm>
              <a:custGeom>
                <a:avLst/>
                <a:gdLst>
                  <a:gd name="T0" fmla="*/ 85965 w 1997680"/>
                  <a:gd name="T1" fmla="*/ 471208 h 2524712"/>
                  <a:gd name="T2" fmla="*/ 531923 w 1997680"/>
                  <a:gd name="T3" fmla="*/ 0 h 2524712"/>
                  <a:gd name="T4" fmla="*/ 732573 w 1997680"/>
                  <a:gd name="T5" fmla="*/ 189500 h 2524712"/>
                  <a:gd name="T6" fmla="*/ 947302 w 1997680"/>
                  <a:gd name="T7" fmla="*/ 392298 h 2524712"/>
                  <a:gd name="T8" fmla="*/ 1143000 w 1997680"/>
                  <a:gd name="T9" fmla="*/ 577122 h 2524712"/>
                  <a:gd name="T10" fmla="*/ 966969 w 1997680"/>
                  <a:gd name="T11" fmla="*/ 763120 h 2524712"/>
                  <a:gd name="T12" fmla="*/ 967995 w 1997680"/>
                  <a:gd name="T13" fmla="*/ 764089 h 2524712"/>
                  <a:gd name="T14" fmla="*/ 953499 w 1997680"/>
                  <a:gd name="T15" fmla="*/ 782868 h 2524712"/>
                  <a:gd name="T16" fmla="*/ 933465 w 1997680"/>
                  <a:gd name="T17" fmla="*/ 934834 h 2524712"/>
                  <a:gd name="T18" fmla="*/ 934391 w 1997680"/>
                  <a:gd name="T19" fmla="*/ 937169 h 2524712"/>
                  <a:gd name="T20" fmla="*/ 933999 w 1997680"/>
                  <a:gd name="T21" fmla="*/ 937289 h 2524712"/>
                  <a:gd name="T22" fmla="*/ 1013097 w 1997680"/>
                  <a:gd name="T23" fmla="*/ 1196770 h 2524712"/>
                  <a:gd name="T24" fmla="*/ 203517 w 1997680"/>
                  <a:gd name="T25" fmla="*/ 1443037 h 2524712"/>
                  <a:gd name="T26" fmla="*/ 17510 w 1997680"/>
                  <a:gd name="T27" fmla="*/ 832834 h 2524712"/>
                  <a:gd name="T28" fmla="*/ 18324 w 1997680"/>
                  <a:gd name="T29" fmla="*/ 832586 h 2524712"/>
                  <a:gd name="T30" fmla="*/ 16402 w 1997680"/>
                  <a:gd name="T31" fmla="*/ 827736 h 2524712"/>
                  <a:gd name="T32" fmla="*/ 57997 w 1997680"/>
                  <a:gd name="T33" fmla="*/ 512210 h 2524712"/>
                  <a:gd name="T34" fmla="*/ 88095 w 1997680"/>
                  <a:gd name="T35" fmla="*/ 473220 h 25247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97680"/>
                  <a:gd name="T55" fmla="*/ 0 h 2524712"/>
                  <a:gd name="T56" fmla="*/ 1997680 w 1997680"/>
                  <a:gd name="T57" fmla="*/ 2524712 h 252471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97680" h="2524712">
                    <a:moveTo>
                      <a:pt x="150246" y="824418"/>
                    </a:moveTo>
                    <a:lnTo>
                      <a:pt x="929670" y="0"/>
                    </a:lnTo>
                    <a:lnTo>
                      <a:pt x="1280355" y="331546"/>
                    </a:lnTo>
                    <a:lnTo>
                      <a:pt x="1655649" y="686358"/>
                    </a:lnTo>
                    <a:lnTo>
                      <a:pt x="1997680" y="1009723"/>
                    </a:lnTo>
                    <a:lnTo>
                      <a:pt x="1690021" y="1335142"/>
                    </a:lnTo>
                    <a:lnTo>
                      <a:pt x="1691814" y="1336837"/>
                    </a:lnTo>
                    <a:lnTo>
                      <a:pt x="1666479" y="1369692"/>
                    </a:lnTo>
                    <a:cubicBezTo>
                      <a:pt x="1616466" y="1450265"/>
                      <a:pt x="1605036" y="1547518"/>
                      <a:pt x="1631465" y="1635569"/>
                    </a:cubicBezTo>
                    <a:lnTo>
                      <a:pt x="1633083" y="1639655"/>
                    </a:lnTo>
                    <a:lnTo>
                      <a:pt x="1632398" y="1639864"/>
                    </a:lnTo>
                    <a:lnTo>
                      <a:pt x="1770641" y="2093848"/>
                    </a:lnTo>
                    <a:lnTo>
                      <a:pt x="355698" y="2524712"/>
                    </a:lnTo>
                    <a:lnTo>
                      <a:pt x="30604" y="1457111"/>
                    </a:lnTo>
                    <a:lnTo>
                      <a:pt x="32026" y="1456678"/>
                    </a:lnTo>
                    <a:lnTo>
                      <a:pt x="28667" y="1448193"/>
                    </a:lnTo>
                    <a:cubicBezTo>
                      <a:pt x="-26207" y="1265374"/>
                      <a:pt x="-2477" y="1063448"/>
                      <a:pt x="101365" y="896153"/>
                    </a:cubicBezTo>
                    <a:lnTo>
                      <a:pt x="153968" y="827937"/>
                    </a:lnTo>
                    <a:lnTo>
                      <a:pt x="150246" y="824418"/>
                    </a:lnTo>
                    <a:close/>
                  </a:path>
                </a:pathLst>
              </a:custGeom>
              <a:solidFill>
                <a:srgbClr val="0BF1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270" name="稻壳儿_答辩小姐姐作品_2"/>
              <p:cNvSpPr>
                <a:spLocks noChangeArrowheads="1"/>
              </p:cNvSpPr>
              <p:nvPr/>
            </p:nvSpPr>
            <p:spPr bwMode="auto">
              <a:xfrm rot="18803583" flipH="1">
                <a:off x="6064409" y="2098199"/>
                <a:ext cx="1133475" cy="1443037"/>
              </a:xfrm>
              <a:custGeom>
                <a:avLst/>
                <a:gdLst>
                  <a:gd name="T0" fmla="*/ 531440 w 1982833"/>
                  <a:gd name="T1" fmla="*/ 0 h 2524712"/>
                  <a:gd name="T2" fmla="*/ 85887 w 1982833"/>
                  <a:gd name="T3" fmla="*/ 471208 h 2524712"/>
                  <a:gd name="T4" fmla="*/ 88015 w 1982833"/>
                  <a:gd name="T5" fmla="*/ 473220 h 2524712"/>
                  <a:gd name="T6" fmla="*/ 57945 w 1982833"/>
                  <a:gd name="T7" fmla="*/ 512210 h 2524712"/>
                  <a:gd name="T8" fmla="*/ 16387 w 1982833"/>
                  <a:gd name="T9" fmla="*/ 827736 h 2524712"/>
                  <a:gd name="T10" fmla="*/ 18307 w 1982833"/>
                  <a:gd name="T11" fmla="*/ 832586 h 2524712"/>
                  <a:gd name="T12" fmla="*/ 17495 w 1982833"/>
                  <a:gd name="T13" fmla="*/ 832834 h 2524712"/>
                  <a:gd name="T14" fmla="*/ 203333 w 1982833"/>
                  <a:gd name="T15" fmla="*/ 1443037 h 2524712"/>
                  <a:gd name="T16" fmla="*/ 971612 w 1982833"/>
                  <a:gd name="T17" fmla="*/ 1209121 h 2524712"/>
                  <a:gd name="T18" fmla="*/ 895708 w 1982833"/>
                  <a:gd name="T19" fmla="*/ 959889 h 2524712"/>
                  <a:gd name="T20" fmla="*/ 896099 w 1982833"/>
                  <a:gd name="T21" fmla="*/ 959769 h 2524712"/>
                  <a:gd name="T22" fmla="*/ 895174 w 1982833"/>
                  <a:gd name="T23" fmla="*/ 957433 h 2524712"/>
                  <a:gd name="T24" fmla="*/ 915189 w 1982833"/>
                  <a:gd name="T25" fmla="*/ 805468 h 2524712"/>
                  <a:gd name="T26" fmla="*/ 929672 w 1982833"/>
                  <a:gd name="T27" fmla="*/ 786689 h 2524712"/>
                  <a:gd name="T28" fmla="*/ 928647 w 1982833"/>
                  <a:gd name="T29" fmla="*/ 785720 h 2524712"/>
                  <a:gd name="T30" fmla="*/ 1133475 w 1982833"/>
                  <a:gd name="T31" fmla="*/ 569099 h 2524712"/>
                  <a:gd name="T32" fmla="*/ 946442 w 1982833"/>
                  <a:gd name="T33" fmla="*/ 392298 h 2524712"/>
                  <a:gd name="T34" fmla="*/ 731908 w 1982833"/>
                  <a:gd name="T35" fmla="*/ 189500 h 25247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82833"/>
                  <a:gd name="T55" fmla="*/ 0 h 2524712"/>
                  <a:gd name="T56" fmla="*/ 1982833 w 1982833"/>
                  <a:gd name="T57" fmla="*/ 2524712 h 252471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82833" h="2524712">
                    <a:moveTo>
                      <a:pt x="929670" y="0"/>
                    </a:moveTo>
                    <a:lnTo>
                      <a:pt x="150246" y="824418"/>
                    </a:lnTo>
                    <a:lnTo>
                      <a:pt x="153968" y="827937"/>
                    </a:lnTo>
                    <a:lnTo>
                      <a:pt x="101365" y="896153"/>
                    </a:lnTo>
                    <a:cubicBezTo>
                      <a:pt x="-2477" y="1063448"/>
                      <a:pt x="-26207" y="1265374"/>
                      <a:pt x="28667" y="1448193"/>
                    </a:cubicBezTo>
                    <a:lnTo>
                      <a:pt x="32026" y="1456678"/>
                    </a:lnTo>
                    <a:lnTo>
                      <a:pt x="30604" y="1457111"/>
                    </a:lnTo>
                    <a:lnTo>
                      <a:pt x="355698" y="2524712"/>
                    </a:lnTo>
                    <a:lnTo>
                      <a:pt x="1699679" y="2115457"/>
                    </a:lnTo>
                    <a:lnTo>
                      <a:pt x="1566897" y="1679404"/>
                    </a:lnTo>
                    <a:lnTo>
                      <a:pt x="1567582" y="1679195"/>
                    </a:lnTo>
                    <a:lnTo>
                      <a:pt x="1565964" y="1675108"/>
                    </a:lnTo>
                    <a:cubicBezTo>
                      <a:pt x="1539535" y="1587058"/>
                      <a:pt x="1550964" y="1489806"/>
                      <a:pt x="1600977" y="1409232"/>
                    </a:cubicBezTo>
                    <a:lnTo>
                      <a:pt x="1626313" y="1376377"/>
                    </a:lnTo>
                    <a:lnTo>
                      <a:pt x="1624520" y="1374682"/>
                    </a:lnTo>
                    <a:lnTo>
                      <a:pt x="1982833" y="995685"/>
                    </a:lnTo>
                    <a:lnTo>
                      <a:pt x="1655649" y="686358"/>
                    </a:lnTo>
                    <a:lnTo>
                      <a:pt x="1280355" y="331546"/>
                    </a:lnTo>
                    <a:lnTo>
                      <a:pt x="929670" y="0"/>
                    </a:lnTo>
                    <a:close/>
                  </a:path>
                </a:pathLst>
              </a:custGeom>
              <a:solidFill>
                <a:srgbClr val="0BF1F5">
                  <a:alpha val="9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271" name="稻壳儿_答辩小姐姐作品_3"/>
              <p:cNvSpPr>
                <a:spLocks noChangeArrowheads="1"/>
              </p:cNvSpPr>
              <p:nvPr/>
            </p:nvSpPr>
            <p:spPr bwMode="auto">
              <a:xfrm rot="20788334" flipH="1" flipV="1">
                <a:off x="6693853" y="3167380"/>
                <a:ext cx="1128712" cy="1443038"/>
              </a:xfrm>
              <a:custGeom>
                <a:avLst/>
                <a:gdLst>
                  <a:gd name="T0" fmla="*/ 203331 w 1974521"/>
                  <a:gd name="T1" fmla="*/ 1443038 h 2524712"/>
                  <a:gd name="T2" fmla="*/ 17494 w 1974521"/>
                  <a:gd name="T3" fmla="*/ 832834 h 2524712"/>
                  <a:gd name="T4" fmla="*/ 18307 w 1974521"/>
                  <a:gd name="T5" fmla="*/ 832587 h 2524712"/>
                  <a:gd name="T6" fmla="*/ 16387 w 1974521"/>
                  <a:gd name="T7" fmla="*/ 827737 h 2524712"/>
                  <a:gd name="T8" fmla="*/ 57944 w 1974521"/>
                  <a:gd name="T9" fmla="*/ 512210 h 2524712"/>
                  <a:gd name="T10" fmla="*/ 88014 w 1974521"/>
                  <a:gd name="T11" fmla="*/ 473220 h 2524712"/>
                  <a:gd name="T12" fmla="*/ 85886 w 1974521"/>
                  <a:gd name="T13" fmla="*/ 471209 h 2524712"/>
                  <a:gd name="T14" fmla="*/ 531435 w 1974521"/>
                  <a:gd name="T15" fmla="*/ 0 h 2524712"/>
                  <a:gd name="T16" fmla="*/ 731900 w 1974521"/>
                  <a:gd name="T17" fmla="*/ 189500 h 2524712"/>
                  <a:gd name="T18" fmla="*/ 946433 w 1974521"/>
                  <a:gd name="T19" fmla="*/ 392298 h 2524712"/>
                  <a:gd name="T20" fmla="*/ 1128712 w 1974521"/>
                  <a:gd name="T21" fmla="*/ 564608 h 2524712"/>
                  <a:gd name="T22" fmla="*/ 931863 w 1974521"/>
                  <a:gd name="T23" fmla="*/ 772794 h 2524712"/>
                  <a:gd name="T24" fmla="*/ 932888 w 1974521"/>
                  <a:gd name="T25" fmla="*/ 773762 h 2524712"/>
                  <a:gd name="T26" fmla="*/ 918405 w 1974521"/>
                  <a:gd name="T27" fmla="*/ 792541 h 2524712"/>
                  <a:gd name="T28" fmla="*/ 898390 w 1974521"/>
                  <a:gd name="T29" fmla="*/ 944507 h 2524712"/>
                  <a:gd name="T30" fmla="*/ 899315 w 1974521"/>
                  <a:gd name="T31" fmla="*/ 946843 h 2524712"/>
                  <a:gd name="T32" fmla="*/ 898923 w 1974521"/>
                  <a:gd name="T33" fmla="*/ 946962 h 2524712"/>
                  <a:gd name="T34" fmla="*/ 978156 w 1974521"/>
                  <a:gd name="T35" fmla="*/ 1207126 h 25247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74521"/>
                  <a:gd name="T55" fmla="*/ 0 h 2524712"/>
                  <a:gd name="T56" fmla="*/ 1974521 w 1974521"/>
                  <a:gd name="T57" fmla="*/ 2524712 h 252471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74521" h="2524712">
                    <a:moveTo>
                      <a:pt x="355698" y="2524712"/>
                    </a:moveTo>
                    <a:lnTo>
                      <a:pt x="30604" y="1457111"/>
                    </a:lnTo>
                    <a:lnTo>
                      <a:pt x="32026" y="1456678"/>
                    </a:lnTo>
                    <a:lnTo>
                      <a:pt x="28667" y="1448193"/>
                    </a:lnTo>
                    <a:cubicBezTo>
                      <a:pt x="-26207" y="1265374"/>
                      <a:pt x="-2477" y="1063448"/>
                      <a:pt x="101365" y="896153"/>
                    </a:cubicBezTo>
                    <a:lnTo>
                      <a:pt x="153968" y="827937"/>
                    </a:lnTo>
                    <a:lnTo>
                      <a:pt x="150246" y="824418"/>
                    </a:lnTo>
                    <a:lnTo>
                      <a:pt x="929670" y="0"/>
                    </a:lnTo>
                    <a:lnTo>
                      <a:pt x="1280355" y="331546"/>
                    </a:lnTo>
                    <a:lnTo>
                      <a:pt x="1655649" y="686358"/>
                    </a:lnTo>
                    <a:lnTo>
                      <a:pt x="1974521" y="987827"/>
                    </a:lnTo>
                    <a:lnTo>
                      <a:pt x="1630161" y="1352065"/>
                    </a:lnTo>
                    <a:lnTo>
                      <a:pt x="1631954" y="1353760"/>
                    </a:lnTo>
                    <a:lnTo>
                      <a:pt x="1606619" y="1386615"/>
                    </a:lnTo>
                    <a:cubicBezTo>
                      <a:pt x="1556606" y="1467188"/>
                      <a:pt x="1545177" y="1564441"/>
                      <a:pt x="1571605" y="1652492"/>
                    </a:cubicBezTo>
                    <a:lnTo>
                      <a:pt x="1573223" y="1656578"/>
                    </a:lnTo>
                    <a:lnTo>
                      <a:pt x="1572538" y="1656786"/>
                    </a:lnTo>
                    <a:lnTo>
                      <a:pt x="1711144" y="2111965"/>
                    </a:lnTo>
                    <a:lnTo>
                      <a:pt x="355698" y="2524712"/>
                    </a:lnTo>
                    <a:close/>
                  </a:path>
                </a:pathLst>
              </a:custGeom>
              <a:solidFill>
                <a:srgbClr val="10FBFE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273" name="稻壳儿_答辩小姐姐作品_5"/>
              <p:cNvSpPr>
                <a:spLocks noChangeArrowheads="1"/>
              </p:cNvSpPr>
              <p:nvPr/>
            </p:nvSpPr>
            <p:spPr bwMode="auto">
              <a:xfrm rot="18755030" flipV="1">
                <a:off x="5005547" y="4136548"/>
                <a:ext cx="1130300" cy="1439863"/>
              </a:xfrm>
              <a:custGeom>
                <a:avLst/>
                <a:gdLst>
                  <a:gd name="T0" fmla="*/ 1007332 w 1424028"/>
                  <a:gd name="T1" fmla="*/ 1195122 h 1814500"/>
                  <a:gd name="T2" fmla="*/ 923615 w 1424028"/>
                  <a:gd name="T3" fmla="*/ 920264 h 1814500"/>
                  <a:gd name="T4" fmla="*/ 924006 w 1424028"/>
                  <a:gd name="T5" fmla="*/ 920146 h 1814500"/>
                  <a:gd name="T6" fmla="*/ 923081 w 1424028"/>
                  <a:gd name="T7" fmla="*/ 917809 h 1814500"/>
                  <a:gd name="T8" fmla="*/ 943103 w 1424028"/>
                  <a:gd name="T9" fmla="*/ 765808 h 1814500"/>
                  <a:gd name="T10" fmla="*/ 957591 w 1424028"/>
                  <a:gd name="T11" fmla="*/ 747024 h 1814500"/>
                  <a:gd name="T12" fmla="*/ 956566 w 1424028"/>
                  <a:gd name="T13" fmla="*/ 746055 h 1814500"/>
                  <a:gd name="T14" fmla="*/ 1130300 w 1424028"/>
                  <a:gd name="T15" fmla="*/ 562339 h 1814500"/>
                  <a:gd name="T16" fmla="*/ 946776 w 1424028"/>
                  <a:gd name="T17" fmla="*/ 388876 h 1814500"/>
                  <a:gd name="T18" fmla="*/ 780439 w 1424028"/>
                  <a:gd name="T19" fmla="*/ 231657 h 1814500"/>
                  <a:gd name="T20" fmla="*/ 528306 w 1424028"/>
                  <a:gd name="T21" fmla="*/ 0 h 1814500"/>
                  <a:gd name="T22" fmla="*/ 85918 w 1424028"/>
                  <a:gd name="T23" fmla="*/ 467806 h 1814500"/>
                  <a:gd name="T24" fmla="*/ 88046 w 1424028"/>
                  <a:gd name="T25" fmla="*/ 469817 h 1814500"/>
                  <a:gd name="T26" fmla="*/ 57965 w 1424028"/>
                  <a:gd name="T27" fmla="*/ 508816 h 1814500"/>
                  <a:gd name="T28" fmla="*/ 16393 w 1424028"/>
                  <a:gd name="T29" fmla="*/ 824417 h 1814500"/>
                  <a:gd name="T30" fmla="*/ 18314 w 1424028"/>
                  <a:gd name="T31" fmla="*/ 829268 h 1814500"/>
                  <a:gd name="T32" fmla="*/ 17501 w 1424028"/>
                  <a:gd name="T33" fmla="*/ 829516 h 1814500"/>
                  <a:gd name="T34" fmla="*/ 203405 w 1424028"/>
                  <a:gd name="T35" fmla="*/ 1439863 h 18145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4028"/>
                  <a:gd name="T55" fmla="*/ 0 h 1814500"/>
                  <a:gd name="T56" fmla="*/ 1424028 w 1424028"/>
                  <a:gd name="T57" fmla="*/ 1814500 h 181450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4028" h="1814500">
                    <a:moveTo>
                      <a:pt x="1269105" y="1506080"/>
                    </a:moveTo>
                    <a:lnTo>
                      <a:pt x="1163632" y="1159707"/>
                    </a:lnTo>
                    <a:lnTo>
                      <a:pt x="1164125" y="1159558"/>
                    </a:lnTo>
                    <a:lnTo>
                      <a:pt x="1162960" y="1156613"/>
                    </a:lnTo>
                    <a:cubicBezTo>
                      <a:pt x="1143919" y="1093177"/>
                      <a:pt x="1152153" y="1023111"/>
                      <a:pt x="1188185" y="965063"/>
                    </a:cubicBezTo>
                    <a:lnTo>
                      <a:pt x="1206437" y="941392"/>
                    </a:lnTo>
                    <a:lnTo>
                      <a:pt x="1205146" y="940171"/>
                    </a:lnTo>
                    <a:lnTo>
                      <a:pt x="1424028" y="708654"/>
                    </a:lnTo>
                    <a:lnTo>
                      <a:pt x="1192812" y="490058"/>
                    </a:lnTo>
                    <a:lnTo>
                      <a:pt x="983249" y="291932"/>
                    </a:lnTo>
                    <a:lnTo>
                      <a:pt x="665595" y="0"/>
                    </a:lnTo>
                    <a:lnTo>
                      <a:pt x="108245" y="589524"/>
                    </a:lnTo>
                    <a:lnTo>
                      <a:pt x="110926" y="592059"/>
                    </a:lnTo>
                    <a:lnTo>
                      <a:pt x="73028" y="641205"/>
                    </a:lnTo>
                    <a:cubicBezTo>
                      <a:pt x="-1785" y="761733"/>
                      <a:pt x="-18881" y="907210"/>
                      <a:pt x="20653" y="1038922"/>
                    </a:cubicBezTo>
                    <a:lnTo>
                      <a:pt x="23073" y="1045035"/>
                    </a:lnTo>
                    <a:lnTo>
                      <a:pt x="22049" y="1045347"/>
                    </a:lnTo>
                    <a:lnTo>
                      <a:pt x="256263" y="1814500"/>
                    </a:lnTo>
                    <a:lnTo>
                      <a:pt x="1269105" y="1506080"/>
                    </a:lnTo>
                    <a:close/>
                  </a:path>
                </a:pathLst>
              </a:custGeom>
              <a:solidFill>
                <a:srgbClr val="10FBFE">
                  <a:alpha val="9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1274" name="稻壳儿_答辩小姐姐作品_6"/>
              <p:cNvSpPr>
                <a:spLocks noChangeArrowheads="1"/>
              </p:cNvSpPr>
              <p:nvPr/>
            </p:nvSpPr>
            <p:spPr bwMode="auto">
              <a:xfrm rot="2844970" flipH="1" flipV="1">
                <a:off x="6078697" y="4134961"/>
                <a:ext cx="1130300" cy="1443037"/>
              </a:xfrm>
              <a:custGeom>
                <a:avLst/>
                <a:gdLst>
                  <a:gd name="T0" fmla="*/ 984607 w 1424033"/>
                  <a:gd name="T1" fmla="*/ 1205269 h 1818928"/>
                  <a:gd name="T2" fmla="*/ 203404 w 1424033"/>
                  <a:gd name="T3" fmla="*/ 1443037 h 1818928"/>
                  <a:gd name="T4" fmla="*/ 17501 w 1424033"/>
                  <a:gd name="T5" fmla="*/ 832833 h 1818928"/>
                  <a:gd name="T6" fmla="*/ 18314 w 1424033"/>
                  <a:gd name="T7" fmla="*/ 832587 h 1818928"/>
                  <a:gd name="T8" fmla="*/ 16393 w 1424033"/>
                  <a:gd name="T9" fmla="*/ 827736 h 1818928"/>
                  <a:gd name="T10" fmla="*/ 57965 w 1424033"/>
                  <a:gd name="T11" fmla="*/ 512210 h 1818928"/>
                  <a:gd name="T12" fmla="*/ 88045 w 1424033"/>
                  <a:gd name="T13" fmla="*/ 473220 h 1818928"/>
                  <a:gd name="T14" fmla="*/ 85917 w 1424033"/>
                  <a:gd name="T15" fmla="*/ 471209 h 1818928"/>
                  <a:gd name="T16" fmla="*/ 531626 w 1424033"/>
                  <a:gd name="T17" fmla="*/ 0 h 1818928"/>
                  <a:gd name="T18" fmla="*/ 732163 w 1424033"/>
                  <a:gd name="T19" fmla="*/ 189500 h 1818928"/>
                  <a:gd name="T20" fmla="*/ 946773 w 1424033"/>
                  <a:gd name="T21" fmla="*/ 392298 h 1818928"/>
                  <a:gd name="T22" fmla="*/ 1130300 w 1424033"/>
                  <a:gd name="T23" fmla="*/ 565725 h 1818928"/>
                  <a:gd name="T24" fmla="*/ 937784 w 1424033"/>
                  <a:gd name="T25" fmla="*/ 769255 h 1818928"/>
                  <a:gd name="T26" fmla="*/ 938809 w 1424033"/>
                  <a:gd name="T27" fmla="*/ 770224 h 1818928"/>
                  <a:gd name="T28" fmla="*/ 924322 w 1424033"/>
                  <a:gd name="T29" fmla="*/ 789003 h 1818928"/>
                  <a:gd name="T30" fmla="*/ 904299 w 1424033"/>
                  <a:gd name="T31" fmla="*/ 940969 h 1818928"/>
                  <a:gd name="T32" fmla="*/ 905224 w 1424033"/>
                  <a:gd name="T33" fmla="*/ 943304 h 1818928"/>
                  <a:gd name="T34" fmla="*/ 904833 w 1424033"/>
                  <a:gd name="T35" fmla="*/ 943423 h 18189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4033"/>
                  <a:gd name="T55" fmla="*/ 0 h 1818928"/>
                  <a:gd name="T56" fmla="*/ 1424033 w 1424033"/>
                  <a:gd name="T57" fmla="*/ 1818928 h 181892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4033" h="1818928">
                    <a:moveTo>
                      <a:pt x="1240478" y="1519225"/>
                    </a:moveTo>
                    <a:lnTo>
                      <a:pt x="256263" y="1818928"/>
                    </a:lnTo>
                    <a:lnTo>
                      <a:pt x="22049" y="1049775"/>
                    </a:lnTo>
                    <a:lnTo>
                      <a:pt x="23073" y="1049464"/>
                    </a:lnTo>
                    <a:lnTo>
                      <a:pt x="20653" y="1043350"/>
                    </a:lnTo>
                    <a:cubicBezTo>
                      <a:pt x="-18881" y="911639"/>
                      <a:pt x="-1785" y="766161"/>
                      <a:pt x="73029" y="645633"/>
                    </a:cubicBezTo>
                    <a:lnTo>
                      <a:pt x="110926" y="596487"/>
                    </a:lnTo>
                    <a:lnTo>
                      <a:pt x="108245" y="593952"/>
                    </a:lnTo>
                    <a:lnTo>
                      <a:pt x="669780" y="0"/>
                    </a:lnTo>
                    <a:lnTo>
                      <a:pt x="922431" y="238862"/>
                    </a:lnTo>
                    <a:lnTo>
                      <a:pt x="1192812" y="494486"/>
                    </a:lnTo>
                    <a:lnTo>
                      <a:pt x="1424033" y="713088"/>
                    </a:lnTo>
                    <a:lnTo>
                      <a:pt x="1181487" y="969635"/>
                    </a:lnTo>
                    <a:lnTo>
                      <a:pt x="1182779" y="970857"/>
                    </a:lnTo>
                    <a:lnTo>
                      <a:pt x="1164527" y="994527"/>
                    </a:lnTo>
                    <a:cubicBezTo>
                      <a:pt x="1128494" y="1052576"/>
                      <a:pt x="1120260" y="1122642"/>
                      <a:pt x="1139301" y="1186078"/>
                    </a:cubicBezTo>
                    <a:lnTo>
                      <a:pt x="1140466" y="1189021"/>
                    </a:lnTo>
                    <a:lnTo>
                      <a:pt x="1139973" y="1189172"/>
                    </a:lnTo>
                    <a:lnTo>
                      <a:pt x="1240478" y="1519225"/>
                    </a:lnTo>
                    <a:close/>
                  </a:path>
                </a:pathLst>
              </a:custGeom>
              <a:solidFill>
                <a:srgbClr val="10FBFE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22" name="稻壳儿_答辩小姐姐作品_7"/>
              <p:cNvSpPr>
                <a:spLocks noChangeArrowheads="1"/>
              </p:cNvSpPr>
              <p:nvPr/>
            </p:nvSpPr>
            <p:spPr bwMode="auto">
              <a:xfrm>
                <a:off x="5426194" y="2560955"/>
                <a:ext cx="177880" cy="180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23" name="稻壳儿_答辩小姐姐作品_8"/>
              <p:cNvSpPr>
                <a:spLocks noChangeArrowheads="1"/>
              </p:cNvSpPr>
              <p:nvPr/>
            </p:nvSpPr>
            <p:spPr bwMode="auto">
              <a:xfrm>
                <a:off x="5317490" y="2769677"/>
                <a:ext cx="395288" cy="17227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25" name="稻壳儿_答辩小姐姐作品_9"/>
              <p:cNvSpPr>
                <a:spLocks noEditPoints="1" noChangeArrowheads="1"/>
              </p:cNvSpPr>
              <p:nvPr/>
            </p:nvSpPr>
            <p:spPr bwMode="auto">
              <a:xfrm>
                <a:off x="4644390" y="3726398"/>
                <a:ext cx="353639" cy="350620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26" name="稻壳儿_答辩小姐姐作品_10"/>
              <p:cNvSpPr>
                <a:spLocks noEditPoints="1" noChangeArrowheads="1"/>
              </p:cNvSpPr>
              <p:nvPr/>
            </p:nvSpPr>
            <p:spPr bwMode="auto">
              <a:xfrm>
                <a:off x="4968614" y="3672205"/>
                <a:ext cx="209176" cy="208936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28" name="稻壳儿_答辩小姐姐作品_11"/>
              <p:cNvSpPr>
                <a:spLocks noChangeArrowheads="1"/>
              </p:cNvSpPr>
              <p:nvPr/>
            </p:nvSpPr>
            <p:spPr bwMode="auto">
              <a:xfrm>
                <a:off x="5464569" y="4673918"/>
                <a:ext cx="76468" cy="387350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29" name="稻壳儿_答辩小姐姐作品_12"/>
              <p:cNvSpPr>
                <a:spLocks noChangeArrowheads="1"/>
              </p:cNvSpPr>
              <p:nvPr/>
            </p:nvSpPr>
            <p:spPr bwMode="auto">
              <a:xfrm>
                <a:off x="5352415" y="4910252"/>
                <a:ext cx="75619" cy="151016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0" name="稻壳儿_答辩小姐姐作品_13"/>
              <p:cNvSpPr>
                <a:spLocks noChangeArrowheads="1"/>
              </p:cNvSpPr>
              <p:nvPr/>
            </p:nvSpPr>
            <p:spPr bwMode="auto">
              <a:xfrm>
                <a:off x="5577572" y="4798484"/>
                <a:ext cx="76468" cy="262784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2" name="稻壳儿_答辩小姐姐作品_14"/>
              <p:cNvSpPr>
                <a:spLocks noChangeArrowheads="1"/>
              </p:cNvSpPr>
              <p:nvPr/>
            </p:nvSpPr>
            <p:spPr bwMode="auto">
              <a:xfrm>
                <a:off x="6574790" y="2822972"/>
                <a:ext cx="346075" cy="150733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3" name="稻壳儿_答辩小姐姐作品_15"/>
              <p:cNvSpPr>
                <a:spLocks noEditPoints="1" noChangeArrowheads="1"/>
              </p:cNvSpPr>
              <p:nvPr/>
            </p:nvSpPr>
            <p:spPr bwMode="auto">
              <a:xfrm>
                <a:off x="6574790" y="2630805"/>
                <a:ext cx="346075" cy="199311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5" name="稻壳儿_答辩小姐姐作品_16"/>
              <p:cNvSpPr>
                <a:spLocks noChangeArrowheads="1"/>
              </p:cNvSpPr>
              <p:nvPr/>
            </p:nvSpPr>
            <p:spPr bwMode="auto">
              <a:xfrm>
                <a:off x="7307375" y="3981060"/>
                <a:ext cx="96041" cy="9595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6" name="稻壳儿_答辩小姐姐作品_17"/>
              <p:cNvSpPr>
                <a:spLocks noChangeArrowheads="1"/>
              </p:cNvSpPr>
              <p:nvPr/>
            </p:nvSpPr>
            <p:spPr bwMode="auto">
              <a:xfrm>
                <a:off x="7176453" y="3735705"/>
                <a:ext cx="357187" cy="259760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8" name="稻壳儿_答辩小姐姐作品_18"/>
              <p:cNvSpPr>
                <a:spLocks noEditPoints="1" noChangeArrowheads="1"/>
              </p:cNvSpPr>
              <p:nvPr/>
            </p:nvSpPr>
            <p:spPr bwMode="auto">
              <a:xfrm>
                <a:off x="6595577" y="4673918"/>
                <a:ext cx="334813" cy="435478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39" name="稻壳儿_答辩小姐姐作品_19"/>
              <p:cNvSpPr>
                <a:spLocks noEditPoints="1" noChangeArrowheads="1"/>
              </p:cNvSpPr>
              <p:nvPr/>
            </p:nvSpPr>
            <p:spPr bwMode="auto">
              <a:xfrm>
                <a:off x="6543040" y="4894774"/>
                <a:ext cx="220834" cy="21729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  <p:sp>
            <p:nvSpPr>
              <p:cNvPr id="12340" name="稻壳儿_答辩小姐姐作品_20"/>
              <p:cNvSpPr>
                <a:spLocks noChangeArrowheads="1"/>
              </p:cNvSpPr>
              <p:nvPr/>
            </p:nvSpPr>
            <p:spPr bwMode="auto">
              <a:xfrm>
                <a:off x="6635647" y="4985610"/>
                <a:ext cx="35619" cy="356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稻壳儿_答辩小姐姐作品_21"/>
          <p:cNvSpPr txBox="1"/>
          <p:nvPr/>
        </p:nvSpPr>
        <p:spPr>
          <a:xfrm>
            <a:off x="7403465" y="1731010"/>
            <a:ext cx="2239645" cy="453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4" name="稻壳儿_答辩小姐姐作品_22"/>
          <p:cNvSpPr/>
          <p:nvPr/>
        </p:nvSpPr>
        <p:spPr>
          <a:xfrm>
            <a:off x="7403465" y="2096770"/>
            <a:ext cx="2913380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3" name="稻壳儿_答辩小姐姐作品_23"/>
          <p:cNvSpPr txBox="1"/>
          <p:nvPr/>
        </p:nvSpPr>
        <p:spPr>
          <a:xfrm>
            <a:off x="8077200" y="3367405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4" name="稻壳儿_答辩小姐姐作品_24"/>
          <p:cNvSpPr/>
          <p:nvPr/>
        </p:nvSpPr>
        <p:spPr>
          <a:xfrm>
            <a:off x="8077200" y="3733165"/>
            <a:ext cx="2913380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5" name="稻壳儿_答辩小姐姐作品_25"/>
          <p:cNvSpPr txBox="1"/>
          <p:nvPr/>
        </p:nvSpPr>
        <p:spPr>
          <a:xfrm>
            <a:off x="7403465" y="4894580"/>
            <a:ext cx="2239645" cy="453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6" name="稻壳儿_答辩小姐姐作品_26"/>
          <p:cNvSpPr/>
          <p:nvPr/>
        </p:nvSpPr>
        <p:spPr>
          <a:xfrm>
            <a:off x="7403465" y="5260340"/>
            <a:ext cx="2913380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7" name="稻壳儿_答辩小姐姐作品_27"/>
          <p:cNvSpPr txBox="1"/>
          <p:nvPr/>
        </p:nvSpPr>
        <p:spPr>
          <a:xfrm>
            <a:off x="2553970" y="1731010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8" name="稻壳儿_答辩小姐姐作品_28"/>
          <p:cNvSpPr/>
          <p:nvPr/>
        </p:nvSpPr>
        <p:spPr>
          <a:xfrm>
            <a:off x="1880235" y="2096770"/>
            <a:ext cx="2913380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  <a:endParaRPr lang="en-US" altLang="zh-CN" sz="1200" kern="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方正黑体简体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9" name="稻壳儿_答辩小姐姐作品_29"/>
          <p:cNvSpPr txBox="1"/>
          <p:nvPr/>
        </p:nvSpPr>
        <p:spPr>
          <a:xfrm>
            <a:off x="1880235" y="3357880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0" name="稻壳儿_答辩小姐姐作品_30"/>
          <p:cNvSpPr/>
          <p:nvPr/>
        </p:nvSpPr>
        <p:spPr>
          <a:xfrm>
            <a:off x="1206500" y="3723640"/>
            <a:ext cx="2913380" cy="549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sp>
        <p:nvSpPr>
          <p:cNvPr id="11" name="稻壳儿_答辩小姐姐作品_31"/>
          <p:cNvSpPr txBox="1"/>
          <p:nvPr/>
        </p:nvSpPr>
        <p:spPr>
          <a:xfrm>
            <a:off x="2414270" y="4894580"/>
            <a:ext cx="2239645" cy="4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2" name="稻壳儿_答辩小姐姐作品_32"/>
          <p:cNvSpPr/>
          <p:nvPr/>
        </p:nvSpPr>
        <p:spPr>
          <a:xfrm>
            <a:off x="1740535" y="5260340"/>
            <a:ext cx="2913380" cy="55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kern="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此处添加详细文本描述，建议与标题相关并符合整体语言风格，语言描述</a:t>
            </a:r>
          </a:p>
        </p:txBody>
      </p:sp>
      <p:grpSp>
        <p:nvGrpSpPr>
          <p:cNvPr id="41" name="稻壳儿_答辩小姐姐作品_33">
            <a:extLst>
              <a:ext uri="{FF2B5EF4-FFF2-40B4-BE49-F238E27FC236}">
                <a16:creationId xmlns:a16="http://schemas.microsoft.com/office/drawing/2014/main" id="{02E8A6F0-02CC-4E17-88AB-B640735A2B20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1A13674-7B9B-434F-A060-2935E75F5C9C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工作</a:t>
              </a:r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概述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9263FCD-1988-4B39-A8CA-058D3FCA4BC0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F12FA8C2-BC55-4E97-A6A2-6F5DD4818D2D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CB1C2770-8BB4-4754-9033-30A385FEB58B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003E22E2-DA59-49F0-9954-147E5724C05B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82AC502E-3420-45BB-96BA-F78F38389627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18221C7-DAFB-4E50-BE80-239BDC159E0F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>
            <a:extLst>
              <a:ext uri="{FF2B5EF4-FFF2-40B4-BE49-F238E27FC236}">
                <a16:creationId xmlns:a16="http://schemas.microsoft.com/office/drawing/2014/main" id="{6568A0E0-3AEC-45B9-B6F2-85F3921752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587" y="2329081"/>
            <a:ext cx="6164827" cy="2303925"/>
          </a:xfrm>
          <a:prstGeom prst="rect">
            <a:avLst/>
          </a:prstGeom>
        </p:spPr>
      </p:pic>
      <p:sp>
        <p:nvSpPr>
          <p:cNvPr id="3" name="稻壳儿_答辩小姐姐作品_2">
            <a:extLst>
              <a:ext uri="{FF2B5EF4-FFF2-40B4-BE49-F238E27FC236}">
                <a16:creationId xmlns:a16="http://schemas.microsoft.com/office/drawing/2014/main" id="{5B5B773F-202B-4F16-A92D-ED13AA47C638}"/>
              </a:ext>
            </a:extLst>
          </p:cNvPr>
          <p:cNvSpPr txBox="1"/>
          <p:nvPr/>
        </p:nvSpPr>
        <p:spPr>
          <a:xfrm>
            <a:off x="3854245" y="1297858"/>
            <a:ext cx="4483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Agency FB" panose="020B0503020202020204" pitchFamily="34" charset="0"/>
                <a:cs typeface="+mn-ea"/>
                <a:sym typeface="+mn-lt"/>
              </a:rPr>
              <a:t>PART TWO</a:t>
            </a:r>
            <a:endParaRPr lang="zh-CN" altLang="en-US" sz="8000" dirty="0">
              <a:gradFill>
                <a:gsLst>
                  <a:gs pos="0">
                    <a:schemeClr val="bg1"/>
                  </a:gs>
                  <a:gs pos="89000">
                    <a:srgbClr val="0BF1F5"/>
                  </a:gs>
                </a:gsLst>
                <a:lin ang="5400000" scaled="1"/>
              </a:gra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稻壳儿_答辩小姐姐作品_3">
            <a:extLst>
              <a:ext uri="{FF2B5EF4-FFF2-40B4-BE49-F238E27FC236}">
                <a16:creationId xmlns:a16="http://schemas.microsoft.com/office/drawing/2014/main" id="{546BE347-DCBC-4D57-9C72-2E7CE7DCDB5D}"/>
              </a:ext>
            </a:extLst>
          </p:cNvPr>
          <p:cNvSpPr txBox="1"/>
          <p:nvPr/>
        </p:nvSpPr>
        <p:spPr>
          <a:xfrm>
            <a:off x="3652684" y="3196701"/>
            <a:ext cx="4886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chemeClr val="bg1"/>
                    </a:gs>
                    <a:gs pos="89000">
                      <a:srgbClr val="0BF1F5"/>
                    </a:gs>
                  </a:gsLst>
                  <a:lin ang="5400000" scaled="1"/>
                </a:gradFill>
                <a:latin typeface="方正黑体简体" panose="02010601030101010101" pitchFamily="2" charset="-128"/>
                <a:cs typeface="+mn-ea"/>
                <a:sym typeface="+mn-lt"/>
              </a:rPr>
              <a:t>完 成 情 况</a:t>
            </a:r>
          </a:p>
        </p:txBody>
      </p:sp>
      <p:sp>
        <p:nvSpPr>
          <p:cNvPr id="5" name="稻壳儿_答辩小姐姐作品_4">
            <a:extLst>
              <a:ext uri="{FF2B5EF4-FFF2-40B4-BE49-F238E27FC236}">
                <a16:creationId xmlns:a16="http://schemas.microsoft.com/office/drawing/2014/main" id="{13E21827-68CE-4951-B73E-0BE384560EAD}"/>
              </a:ext>
            </a:extLst>
          </p:cNvPr>
          <p:cNvSpPr txBox="1"/>
          <p:nvPr/>
        </p:nvSpPr>
        <p:spPr>
          <a:xfrm>
            <a:off x="2855316" y="4988023"/>
            <a:ext cx="6481369" cy="2630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  <a:defRPr/>
            </a:pPr>
            <a:r>
              <a:rPr lang="en-US" altLang="zh-CN" sz="1050" dirty="0">
                <a:solidFill>
                  <a:srgbClr val="0BF1F5"/>
                </a:solidFill>
                <a:latin typeface="方正黑体简体" panose="02010601030101010101" pitchFamily="2" charset="-128"/>
                <a:cs typeface="+mn-ea"/>
                <a:sym typeface="+mn-lt"/>
              </a:rPr>
              <a:t>Add your text here and write down your ideas here.</a:t>
            </a:r>
          </a:p>
        </p:txBody>
      </p:sp>
    </p:spTree>
    <p:extLst>
      <p:ext uri="{BB962C8B-B14F-4D97-AF65-F5344CB8AC3E}">
        <p14:creationId xmlns:p14="http://schemas.microsoft.com/office/powerpoint/2010/main" val="414586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稻壳儿_答辩小姐姐作品_1">
            <a:extLst>
              <a:ext uri="{FF2B5EF4-FFF2-40B4-BE49-F238E27FC236}">
                <a16:creationId xmlns:a16="http://schemas.microsoft.com/office/drawing/2014/main" id="{54B8459A-65DC-4BD1-9A9F-278FE14722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24728" y="2559338"/>
            <a:ext cx="1927862" cy="2501058"/>
          </a:xfrm>
          <a:prstGeom prst="rect">
            <a:avLst/>
          </a:prstGeom>
        </p:spPr>
      </p:pic>
      <p:pic>
        <p:nvPicPr>
          <p:cNvPr id="35" name="稻壳儿_答辩小姐姐作品_2">
            <a:extLst>
              <a:ext uri="{FF2B5EF4-FFF2-40B4-BE49-F238E27FC236}">
                <a16:creationId xmlns:a16="http://schemas.microsoft.com/office/drawing/2014/main" id="{2D3C2BDE-0873-4E97-BE5F-EA923B17BA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213320" y="2559337"/>
            <a:ext cx="1927862" cy="2501058"/>
          </a:xfrm>
          <a:prstGeom prst="rect">
            <a:avLst/>
          </a:prstGeom>
        </p:spPr>
      </p:pic>
      <p:grpSp>
        <p:nvGrpSpPr>
          <p:cNvPr id="9" name="稻壳儿_答辩小姐姐作品_3">
            <a:extLst>
              <a:ext uri="{FF2B5EF4-FFF2-40B4-BE49-F238E27FC236}">
                <a16:creationId xmlns:a16="http://schemas.microsoft.com/office/drawing/2014/main" id="{91F6BFC2-6091-42CB-B34B-F6B25DFEC815}"/>
              </a:ext>
            </a:extLst>
          </p:cNvPr>
          <p:cNvGrpSpPr/>
          <p:nvPr/>
        </p:nvGrpSpPr>
        <p:grpSpPr>
          <a:xfrm rot="16200000">
            <a:off x="1890782" y="2439787"/>
            <a:ext cx="2203182" cy="2740160"/>
            <a:chOff x="1280369" y="2576747"/>
            <a:chExt cx="2118361" cy="263466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0ACDD8A-B7AD-48CC-876C-28A432CD52F3}"/>
                </a:ext>
              </a:extLst>
            </p:cNvPr>
            <p:cNvSpPr/>
            <p:nvPr/>
          </p:nvSpPr>
          <p:spPr>
            <a:xfrm>
              <a:off x="1280369" y="2576747"/>
              <a:ext cx="2118361" cy="2627523"/>
            </a:xfrm>
            <a:custGeom>
              <a:avLst/>
              <a:gdLst>
                <a:gd name="connsiteX0" fmla="*/ 332541 w 3112654"/>
                <a:gd name="connsiteY0" fmla="*/ 70245 h 3860800"/>
                <a:gd name="connsiteX1" fmla="*/ 56633 w 3112654"/>
                <a:gd name="connsiteY1" fmla="*/ 346153 h 3860800"/>
                <a:gd name="connsiteX2" fmla="*/ 56633 w 3112654"/>
                <a:gd name="connsiteY2" fmla="*/ 3519097 h 3860800"/>
                <a:gd name="connsiteX3" fmla="*/ 328091 w 3112654"/>
                <a:gd name="connsiteY3" fmla="*/ 3790555 h 3860800"/>
                <a:gd name="connsiteX4" fmla="*/ 2503301 w 3112654"/>
                <a:gd name="connsiteY4" fmla="*/ 3790555 h 3860800"/>
                <a:gd name="connsiteX5" fmla="*/ 2569970 w 3112654"/>
                <a:gd name="connsiteY5" fmla="*/ 3723887 h 3860800"/>
                <a:gd name="connsiteX6" fmla="*/ 2771447 w 3112654"/>
                <a:gd name="connsiteY6" fmla="*/ 3723887 h 3860800"/>
                <a:gd name="connsiteX7" fmla="*/ 2976475 w 3112654"/>
                <a:gd name="connsiteY7" fmla="*/ 3518858 h 3860800"/>
                <a:gd name="connsiteX8" fmla="*/ 2976475 w 3112654"/>
                <a:gd name="connsiteY8" fmla="*/ 3328794 h 3860800"/>
                <a:gd name="connsiteX9" fmla="*/ 3056021 w 3112654"/>
                <a:gd name="connsiteY9" fmla="*/ 3249248 h 3860800"/>
                <a:gd name="connsiteX10" fmla="*/ 3056021 w 3112654"/>
                <a:gd name="connsiteY10" fmla="*/ 346153 h 3860800"/>
                <a:gd name="connsiteX11" fmla="*/ 2780113 w 3112654"/>
                <a:gd name="connsiteY11" fmla="*/ 70245 h 3860800"/>
                <a:gd name="connsiteX12" fmla="*/ 286327 w 3112654"/>
                <a:gd name="connsiteY12" fmla="*/ 0 h 3860800"/>
                <a:gd name="connsiteX13" fmla="*/ 2826327 w 3112654"/>
                <a:gd name="connsiteY13" fmla="*/ 0 h 3860800"/>
                <a:gd name="connsiteX14" fmla="*/ 3112654 w 3112654"/>
                <a:gd name="connsiteY14" fmla="*/ 286327 h 3860800"/>
                <a:gd name="connsiteX15" fmla="*/ 3112654 w 3112654"/>
                <a:gd name="connsiteY15" fmla="*/ 3299051 h 3860800"/>
                <a:gd name="connsiteX16" fmla="*/ 3030104 w 3112654"/>
                <a:gd name="connsiteY16" fmla="*/ 3381601 h 3860800"/>
                <a:gd name="connsiteX17" fmla="*/ 3030104 w 3112654"/>
                <a:gd name="connsiteY17" fmla="*/ 3578843 h 3860800"/>
                <a:gd name="connsiteX18" fmla="*/ 2817333 w 3112654"/>
                <a:gd name="connsiteY18" fmla="*/ 3791614 h 3860800"/>
                <a:gd name="connsiteX19" fmla="*/ 2608248 w 3112654"/>
                <a:gd name="connsiteY19" fmla="*/ 3791614 h 3860800"/>
                <a:gd name="connsiteX20" fmla="*/ 2539062 w 3112654"/>
                <a:gd name="connsiteY20" fmla="*/ 3860800 h 3860800"/>
                <a:gd name="connsiteX21" fmla="*/ 281709 w 3112654"/>
                <a:gd name="connsiteY21" fmla="*/ 3860800 h 3860800"/>
                <a:gd name="connsiteX22" fmla="*/ 0 w 3112654"/>
                <a:gd name="connsiteY22" fmla="*/ 3579091 h 3860800"/>
                <a:gd name="connsiteX23" fmla="*/ 0 w 3112654"/>
                <a:gd name="connsiteY23" fmla="*/ 286327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12654" h="3860800">
                  <a:moveTo>
                    <a:pt x="332541" y="70245"/>
                  </a:moveTo>
                  <a:lnTo>
                    <a:pt x="56633" y="346153"/>
                  </a:lnTo>
                  <a:lnTo>
                    <a:pt x="56633" y="3519097"/>
                  </a:lnTo>
                  <a:lnTo>
                    <a:pt x="328091" y="3790555"/>
                  </a:lnTo>
                  <a:lnTo>
                    <a:pt x="2503301" y="3790555"/>
                  </a:lnTo>
                  <a:lnTo>
                    <a:pt x="2569970" y="3723887"/>
                  </a:lnTo>
                  <a:lnTo>
                    <a:pt x="2771447" y="3723887"/>
                  </a:lnTo>
                  <a:lnTo>
                    <a:pt x="2976475" y="3518858"/>
                  </a:lnTo>
                  <a:lnTo>
                    <a:pt x="2976475" y="3328794"/>
                  </a:lnTo>
                  <a:lnTo>
                    <a:pt x="3056021" y="3249248"/>
                  </a:lnTo>
                  <a:lnTo>
                    <a:pt x="3056021" y="346153"/>
                  </a:lnTo>
                  <a:lnTo>
                    <a:pt x="2780113" y="70245"/>
                  </a:lnTo>
                  <a:close/>
                  <a:moveTo>
                    <a:pt x="286327" y="0"/>
                  </a:moveTo>
                  <a:lnTo>
                    <a:pt x="2826327" y="0"/>
                  </a:lnTo>
                  <a:lnTo>
                    <a:pt x="3112654" y="286327"/>
                  </a:lnTo>
                  <a:lnTo>
                    <a:pt x="3112654" y="3299051"/>
                  </a:lnTo>
                  <a:lnTo>
                    <a:pt x="3030104" y="3381601"/>
                  </a:lnTo>
                  <a:lnTo>
                    <a:pt x="3030104" y="3578843"/>
                  </a:lnTo>
                  <a:lnTo>
                    <a:pt x="2817333" y="3791614"/>
                  </a:lnTo>
                  <a:lnTo>
                    <a:pt x="2608248" y="3791614"/>
                  </a:lnTo>
                  <a:lnTo>
                    <a:pt x="2539062" y="3860800"/>
                  </a:lnTo>
                  <a:lnTo>
                    <a:pt x="281709" y="3860800"/>
                  </a:lnTo>
                  <a:lnTo>
                    <a:pt x="0" y="3579091"/>
                  </a:lnTo>
                  <a:lnTo>
                    <a:pt x="0" y="286327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7BFEB90-0B16-4FC7-A9AB-F2BE98E72418}"/>
                </a:ext>
              </a:extLst>
            </p:cNvPr>
            <p:cNvSpPr/>
            <p:nvPr/>
          </p:nvSpPr>
          <p:spPr>
            <a:xfrm>
              <a:off x="3114675" y="4951727"/>
              <a:ext cx="274529" cy="259686"/>
            </a:xfrm>
            <a:custGeom>
              <a:avLst/>
              <a:gdLst>
                <a:gd name="connsiteX0" fmla="*/ 46078 w 501232"/>
                <a:gd name="connsiteY0" fmla="*/ 428413 h 474132"/>
                <a:gd name="connsiteX1" fmla="*/ 278194 w 501232"/>
                <a:gd name="connsiteY1" fmla="*/ 428413 h 474132"/>
                <a:gd name="connsiteX2" fmla="*/ 278195 w 501232"/>
                <a:gd name="connsiteY2" fmla="*/ 428413 h 474132"/>
                <a:gd name="connsiteX3" fmla="*/ 343105 w 501232"/>
                <a:gd name="connsiteY3" fmla="*/ 428413 h 474132"/>
                <a:gd name="connsiteX4" fmla="*/ 297026 w 501232"/>
                <a:gd name="connsiteY4" fmla="*/ 474132 h 474132"/>
                <a:gd name="connsiteX5" fmla="*/ 243509 w 501232"/>
                <a:gd name="connsiteY5" fmla="*/ 474132 h 474132"/>
                <a:gd name="connsiteX6" fmla="*/ 243508 w 501232"/>
                <a:gd name="connsiteY6" fmla="*/ 474132 h 474132"/>
                <a:gd name="connsiteX7" fmla="*/ 0 w 501232"/>
                <a:gd name="connsiteY7" fmla="*/ 474132 h 474132"/>
                <a:gd name="connsiteX8" fmla="*/ 455512 w 501232"/>
                <a:gd name="connsiteY8" fmla="*/ 252478 h 474132"/>
                <a:gd name="connsiteX9" fmla="*/ 455512 w 501232"/>
                <a:gd name="connsiteY9" fmla="*/ 316883 h 474132"/>
                <a:gd name="connsiteX10" fmla="*/ 343105 w 501232"/>
                <a:gd name="connsiteY10" fmla="*/ 428412 h 474132"/>
                <a:gd name="connsiteX11" fmla="*/ 278194 w 501232"/>
                <a:gd name="connsiteY11" fmla="*/ 428412 h 474132"/>
                <a:gd name="connsiteX12" fmla="*/ 501232 w 501232"/>
                <a:gd name="connsiteY12" fmla="*/ 0 h 474132"/>
                <a:gd name="connsiteX13" fmla="*/ 501232 w 501232"/>
                <a:gd name="connsiteY13" fmla="*/ 222758 h 474132"/>
                <a:gd name="connsiteX14" fmla="*/ 501232 w 501232"/>
                <a:gd name="connsiteY14" fmla="*/ 271521 h 474132"/>
                <a:gd name="connsiteX15" fmla="*/ 455513 w 501232"/>
                <a:gd name="connsiteY15" fmla="*/ 316883 h 474132"/>
                <a:gd name="connsiteX16" fmla="*/ 455513 w 501232"/>
                <a:gd name="connsiteY16" fmla="*/ 252478 h 474132"/>
                <a:gd name="connsiteX17" fmla="*/ 455513 w 501232"/>
                <a:gd name="connsiteY17" fmla="*/ 45363 h 47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1232" h="474132">
                  <a:moveTo>
                    <a:pt x="46078" y="428413"/>
                  </a:moveTo>
                  <a:lnTo>
                    <a:pt x="278194" y="428413"/>
                  </a:lnTo>
                  <a:lnTo>
                    <a:pt x="278195" y="428413"/>
                  </a:lnTo>
                  <a:lnTo>
                    <a:pt x="343105" y="428413"/>
                  </a:lnTo>
                  <a:lnTo>
                    <a:pt x="297026" y="474132"/>
                  </a:lnTo>
                  <a:lnTo>
                    <a:pt x="243509" y="474132"/>
                  </a:lnTo>
                  <a:lnTo>
                    <a:pt x="243508" y="474132"/>
                  </a:lnTo>
                  <a:lnTo>
                    <a:pt x="0" y="474132"/>
                  </a:lnTo>
                  <a:close/>
                  <a:moveTo>
                    <a:pt x="455512" y="252478"/>
                  </a:moveTo>
                  <a:lnTo>
                    <a:pt x="455512" y="316883"/>
                  </a:lnTo>
                  <a:lnTo>
                    <a:pt x="343105" y="428412"/>
                  </a:lnTo>
                  <a:lnTo>
                    <a:pt x="278194" y="428412"/>
                  </a:lnTo>
                  <a:close/>
                  <a:moveTo>
                    <a:pt x="501232" y="0"/>
                  </a:moveTo>
                  <a:lnTo>
                    <a:pt x="501232" y="222758"/>
                  </a:lnTo>
                  <a:lnTo>
                    <a:pt x="501232" y="271521"/>
                  </a:lnTo>
                  <a:lnTo>
                    <a:pt x="455513" y="316883"/>
                  </a:lnTo>
                  <a:lnTo>
                    <a:pt x="455513" y="252478"/>
                  </a:lnTo>
                  <a:lnTo>
                    <a:pt x="455513" y="45363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16" name="稻壳儿_答辩小姐姐作品_4">
            <a:extLst>
              <a:ext uri="{FF2B5EF4-FFF2-40B4-BE49-F238E27FC236}">
                <a16:creationId xmlns:a16="http://schemas.microsoft.com/office/drawing/2014/main" id="{EC386679-85EB-45E5-A68E-E1E3AC4680BE}"/>
              </a:ext>
            </a:extLst>
          </p:cNvPr>
          <p:cNvGrpSpPr/>
          <p:nvPr/>
        </p:nvGrpSpPr>
        <p:grpSpPr>
          <a:xfrm rot="16200000">
            <a:off x="5062607" y="2439787"/>
            <a:ext cx="2203182" cy="2740160"/>
            <a:chOff x="1280369" y="2576747"/>
            <a:chExt cx="2118361" cy="263466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C3828AF-6D70-45C2-AA13-E3A0A02A5923}"/>
                </a:ext>
              </a:extLst>
            </p:cNvPr>
            <p:cNvSpPr/>
            <p:nvPr/>
          </p:nvSpPr>
          <p:spPr>
            <a:xfrm>
              <a:off x="1280369" y="2576747"/>
              <a:ext cx="2118361" cy="2627523"/>
            </a:xfrm>
            <a:custGeom>
              <a:avLst/>
              <a:gdLst>
                <a:gd name="connsiteX0" fmla="*/ 332541 w 3112654"/>
                <a:gd name="connsiteY0" fmla="*/ 70245 h 3860800"/>
                <a:gd name="connsiteX1" fmla="*/ 56633 w 3112654"/>
                <a:gd name="connsiteY1" fmla="*/ 346153 h 3860800"/>
                <a:gd name="connsiteX2" fmla="*/ 56633 w 3112654"/>
                <a:gd name="connsiteY2" fmla="*/ 3519097 h 3860800"/>
                <a:gd name="connsiteX3" fmla="*/ 328091 w 3112654"/>
                <a:gd name="connsiteY3" fmla="*/ 3790555 h 3860800"/>
                <a:gd name="connsiteX4" fmla="*/ 2503301 w 3112654"/>
                <a:gd name="connsiteY4" fmla="*/ 3790555 h 3860800"/>
                <a:gd name="connsiteX5" fmla="*/ 2569970 w 3112654"/>
                <a:gd name="connsiteY5" fmla="*/ 3723887 h 3860800"/>
                <a:gd name="connsiteX6" fmla="*/ 2771447 w 3112654"/>
                <a:gd name="connsiteY6" fmla="*/ 3723887 h 3860800"/>
                <a:gd name="connsiteX7" fmla="*/ 2976475 w 3112654"/>
                <a:gd name="connsiteY7" fmla="*/ 3518858 h 3860800"/>
                <a:gd name="connsiteX8" fmla="*/ 2976475 w 3112654"/>
                <a:gd name="connsiteY8" fmla="*/ 3328794 h 3860800"/>
                <a:gd name="connsiteX9" fmla="*/ 3056021 w 3112654"/>
                <a:gd name="connsiteY9" fmla="*/ 3249248 h 3860800"/>
                <a:gd name="connsiteX10" fmla="*/ 3056021 w 3112654"/>
                <a:gd name="connsiteY10" fmla="*/ 346153 h 3860800"/>
                <a:gd name="connsiteX11" fmla="*/ 2780113 w 3112654"/>
                <a:gd name="connsiteY11" fmla="*/ 70245 h 3860800"/>
                <a:gd name="connsiteX12" fmla="*/ 286327 w 3112654"/>
                <a:gd name="connsiteY12" fmla="*/ 0 h 3860800"/>
                <a:gd name="connsiteX13" fmla="*/ 2826327 w 3112654"/>
                <a:gd name="connsiteY13" fmla="*/ 0 h 3860800"/>
                <a:gd name="connsiteX14" fmla="*/ 3112654 w 3112654"/>
                <a:gd name="connsiteY14" fmla="*/ 286327 h 3860800"/>
                <a:gd name="connsiteX15" fmla="*/ 3112654 w 3112654"/>
                <a:gd name="connsiteY15" fmla="*/ 3299051 h 3860800"/>
                <a:gd name="connsiteX16" fmla="*/ 3030104 w 3112654"/>
                <a:gd name="connsiteY16" fmla="*/ 3381601 h 3860800"/>
                <a:gd name="connsiteX17" fmla="*/ 3030104 w 3112654"/>
                <a:gd name="connsiteY17" fmla="*/ 3578843 h 3860800"/>
                <a:gd name="connsiteX18" fmla="*/ 2817333 w 3112654"/>
                <a:gd name="connsiteY18" fmla="*/ 3791614 h 3860800"/>
                <a:gd name="connsiteX19" fmla="*/ 2608248 w 3112654"/>
                <a:gd name="connsiteY19" fmla="*/ 3791614 h 3860800"/>
                <a:gd name="connsiteX20" fmla="*/ 2539062 w 3112654"/>
                <a:gd name="connsiteY20" fmla="*/ 3860800 h 3860800"/>
                <a:gd name="connsiteX21" fmla="*/ 281709 w 3112654"/>
                <a:gd name="connsiteY21" fmla="*/ 3860800 h 3860800"/>
                <a:gd name="connsiteX22" fmla="*/ 0 w 3112654"/>
                <a:gd name="connsiteY22" fmla="*/ 3579091 h 3860800"/>
                <a:gd name="connsiteX23" fmla="*/ 0 w 3112654"/>
                <a:gd name="connsiteY23" fmla="*/ 286327 h 38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12654" h="3860800">
                  <a:moveTo>
                    <a:pt x="332541" y="70245"/>
                  </a:moveTo>
                  <a:lnTo>
                    <a:pt x="56633" y="346153"/>
                  </a:lnTo>
                  <a:lnTo>
                    <a:pt x="56633" y="3519097"/>
                  </a:lnTo>
                  <a:lnTo>
                    <a:pt x="328091" y="3790555"/>
                  </a:lnTo>
                  <a:lnTo>
                    <a:pt x="2503301" y="3790555"/>
                  </a:lnTo>
                  <a:lnTo>
                    <a:pt x="2569970" y="3723887"/>
                  </a:lnTo>
                  <a:lnTo>
                    <a:pt x="2771447" y="3723887"/>
                  </a:lnTo>
                  <a:lnTo>
                    <a:pt x="2976475" y="3518858"/>
                  </a:lnTo>
                  <a:lnTo>
                    <a:pt x="2976475" y="3328794"/>
                  </a:lnTo>
                  <a:lnTo>
                    <a:pt x="3056021" y="3249248"/>
                  </a:lnTo>
                  <a:lnTo>
                    <a:pt x="3056021" y="346153"/>
                  </a:lnTo>
                  <a:lnTo>
                    <a:pt x="2780113" y="70245"/>
                  </a:lnTo>
                  <a:close/>
                  <a:moveTo>
                    <a:pt x="286327" y="0"/>
                  </a:moveTo>
                  <a:lnTo>
                    <a:pt x="2826327" y="0"/>
                  </a:lnTo>
                  <a:lnTo>
                    <a:pt x="3112654" y="286327"/>
                  </a:lnTo>
                  <a:lnTo>
                    <a:pt x="3112654" y="3299051"/>
                  </a:lnTo>
                  <a:lnTo>
                    <a:pt x="3030104" y="3381601"/>
                  </a:lnTo>
                  <a:lnTo>
                    <a:pt x="3030104" y="3578843"/>
                  </a:lnTo>
                  <a:lnTo>
                    <a:pt x="2817333" y="3791614"/>
                  </a:lnTo>
                  <a:lnTo>
                    <a:pt x="2608248" y="3791614"/>
                  </a:lnTo>
                  <a:lnTo>
                    <a:pt x="2539062" y="3860800"/>
                  </a:lnTo>
                  <a:lnTo>
                    <a:pt x="281709" y="3860800"/>
                  </a:lnTo>
                  <a:lnTo>
                    <a:pt x="0" y="3579091"/>
                  </a:lnTo>
                  <a:lnTo>
                    <a:pt x="0" y="286327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4CDF2F9-188A-4F12-95FD-AAD8EF434AC0}"/>
                </a:ext>
              </a:extLst>
            </p:cNvPr>
            <p:cNvSpPr/>
            <p:nvPr/>
          </p:nvSpPr>
          <p:spPr>
            <a:xfrm>
              <a:off x="3114675" y="4951727"/>
              <a:ext cx="274529" cy="259686"/>
            </a:xfrm>
            <a:custGeom>
              <a:avLst/>
              <a:gdLst>
                <a:gd name="connsiteX0" fmla="*/ 46078 w 501232"/>
                <a:gd name="connsiteY0" fmla="*/ 428413 h 474132"/>
                <a:gd name="connsiteX1" fmla="*/ 278194 w 501232"/>
                <a:gd name="connsiteY1" fmla="*/ 428413 h 474132"/>
                <a:gd name="connsiteX2" fmla="*/ 278195 w 501232"/>
                <a:gd name="connsiteY2" fmla="*/ 428413 h 474132"/>
                <a:gd name="connsiteX3" fmla="*/ 343105 w 501232"/>
                <a:gd name="connsiteY3" fmla="*/ 428413 h 474132"/>
                <a:gd name="connsiteX4" fmla="*/ 297026 w 501232"/>
                <a:gd name="connsiteY4" fmla="*/ 474132 h 474132"/>
                <a:gd name="connsiteX5" fmla="*/ 243509 w 501232"/>
                <a:gd name="connsiteY5" fmla="*/ 474132 h 474132"/>
                <a:gd name="connsiteX6" fmla="*/ 243508 w 501232"/>
                <a:gd name="connsiteY6" fmla="*/ 474132 h 474132"/>
                <a:gd name="connsiteX7" fmla="*/ 0 w 501232"/>
                <a:gd name="connsiteY7" fmla="*/ 474132 h 474132"/>
                <a:gd name="connsiteX8" fmla="*/ 455512 w 501232"/>
                <a:gd name="connsiteY8" fmla="*/ 252478 h 474132"/>
                <a:gd name="connsiteX9" fmla="*/ 455512 w 501232"/>
                <a:gd name="connsiteY9" fmla="*/ 316883 h 474132"/>
                <a:gd name="connsiteX10" fmla="*/ 343105 w 501232"/>
                <a:gd name="connsiteY10" fmla="*/ 428412 h 474132"/>
                <a:gd name="connsiteX11" fmla="*/ 278194 w 501232"/>
                <a:gd name="connsiteY11" fmla="*/ 428412 h 474132"/>
                <a:gd name="connsiteX12" fmla="*/ 501232 w 501232"/>
                <a:gd name="connsiteY12" fmla="*/ 0 h 474132"/>
                <a:gd name="connsiteX13" fmla="*/ 501232 w 501232"/>
                <a:gd name="connsiteY13" fmla="*/ 222758 h 474132"/>
                <a:gd name="connsiteX14" fmla="*/ 501232 w 501232"/>
                <a:gd name="connsiteY14" fmla="*/ 271521 h 474132"/>
                <a:gd name="connsiteX15" fmla="*/ 455513 w 501232"/>
                <a:gd name="connsiteY15" fmla="*/ 316883 h 474132"/>
                <a:gd name="connsiteX16" fmla="*/ 455513 w 501232"/>
                <a:gd name="connsiteY16" fmla="*/ 252478 h 474132"/>
                <a:gd name="connsiteX17" fmla="*/ 455513 w 501232"/>
                <a:gd name="connsiteY17" fmla="*/ 45363 h 47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1232" h="474132">
                  <a:moveTo>
                    <a:pt x="46078" y="428413"/>
                  </a:moveTo>
                  <a:lnTo>
                    <a:pt x="278194" y="428413"/>
                  </a:lnTo>
                  <a:lnTo>
                    <a:pt x="278195" y="428413"/>
                  </a:lnTo>
                  <a:lnTo>
                    <a:pt x="343105" y="428413"/>
                  </a:lnTo>
                  <a:lnTo>
                    <a:pt x="297026" y="474132"/>
                  </a:lnTo>
                  <a:lnTo>
                    <a:pt x="243509" y="474132"/>
                  </a:lnTo>
                  <a:lnTo>
                    <a:pt x="243508" y="474132"/>
                  </a:lnTo>
                  <a:lnTo>
                    <a:pt x="0" y="474132"/>
                  </a:lnTo>
                  <a:close/>
                  <a:moveTo>
                    <a:pt x="455512" y="252478"/>
                  </a:moveTo>
                  <a:lnTo>
                    <a:pt x="455512" y="316883"/>
                  </a:lnTo>
                  <a:lnTo>
                    <a:pt x="343105" y="428412"/>
                  </a:lnTo>
                  <a:lnTo>
                    <a:pt x="278194" y="428412"/>
                  </a:lnTo>
                  <a:close/>
                  <a:moveTo>
                    <a:pt x="501232" y="0"/>
                  </a:moveTo>
                  <a:lnTo>
                    <a:pt x="501232" y="222758"/>
                  </a:lnTo>
                  <a:lnTo>
                    <a:pt x="501232" y="271521"/>
                  </a:lnTo>
                  <a:lnTo>
                    <a:pt x="455513" y="316883"/>
                  </a:lnTo>
                  <a:lnTo>
                    <a:pt x="455513" y="252478"/>
                  </a:lnTo>
                  <a:lnTo>
                    <a:pt x="455513" y="45363"/>
                  </a:lnTo>
                  <a:close/>
                </a:path>
              </a:pathLst>
            </a:custGeom>
            <a:solidFill>
              <a:srgbClr val="0B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10601030101010101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20" name="稻壳儿_答辩小姐姐作品_5">
            <a:extLst>
              <a:ext uri="{FF2B5EF4-FFF2-40B4-BE49-F238E27FC236}">
                <a16:creationId xmlns:a16="http://schemas.microsoft.com/office/drawing/2014/main" id="{E0726A3D-7E93-4C06-9021-59CAED8CF0FB}"/>
              </a:ext>
            </a:extLst>
          </p:cNvPr>
          <p:cNvGrpSpPr/>
          <p:nvPr/>
        </p:nvGrpSpPr>
        <p:grpSpPr>
          <a:xfrm>
            <a:off x="8091118" y="2695576"/>
            <a:ext cx="2478590" cy="1154064"/>
            <a:chOff x="8402844" y="5036936"/>
            <a:chExt cx="1732804" cy="1154064"/>
          </a:xfrm>
        </p:grpSpPr>
        <p:sp>
          <p:nvSpPr>
            <p:cNvPr id="21" name="文本框 6">
              <a:extLst>
                <a:ext uri="{FF2B5EF4-FFF2-40B4-BE49-F238E27FC236}">
                  <a16:creationId xmlns:a16="http://schemas.microsoft.com/office/drawing/2014/main" id="{20EE135D-FBD7-46C2-A1A8-CCBAAEBDE575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此处添加详细文本描述，建议与标题相关并符合整体语言风格，语言描述符合整体思路</a:t>
              </a:r>
            </a:p>
          </p:txBody>
        </p:sp>
        <p:sp>
          <p:nvSpPr>
            <p:cNvPr id="22" name="文本框 7">
              <a:extLst>
                <a:ext uri="{FF2B5EF4-FFF2-40B4-BE49-F238E27FC236}">
                  <a16:creationId xmlns:a16="http://schemas.microsoft.com/office/drawing/2014/main" id="{2D34C32A-EF0B-402D-8A24-78506CF357FE}"/>
                </a:ext>
              </a:extLst>
            </p:cNvPr>
            <p:cNvSpPr txBox="1"/>
            <p:nvPr/>
          </p:nvSpPr>
          <p:spPr bwMode="auto">
            <a:xfrm>
              <a:off x="8402845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23" name="稻壳儿_答辩小姐姐作品_6">
            <a:extLst>
              <a:ext uri="{FF2B5EF4-FFF2-40B4-BE49-F238E27FC236}">
                <a16:creationId xmlns:a16="http://schemas.microsoft.com/office/drawing/2014/main" id="{AFD2686D-314B-4BD6-9009-8925081AA3AF}"/>
              </a:ext>
            </a:extLst>
          </p:cNvPr>
          <p:cNvGrpSpPr/>
          <p:nvPr/>
        </p:nvGrpSpPr>
        <p:grpSpPr>
          <a:xfrm>
            <a:off x="8091118" y="3975951"/>
            <a:ext cx="2478590" cy="1154064"/>
            <a:chOff x="8402844" y="5036936"/>
            <a:chExt cx="1732804" cy="1154064"/>
          </a:xfrm>
        </p:grpSpPr>
        <p:sp>
          <p:nvSpPr>
            <p:cNvPr id="24" name="文本框 6">
              <a:extLst>
                <a:ext uri="{FF2B5EF4-FFF2-40B4-BE49-F238E27FC236}">
                  <a16:creationId xmlns:a16="http://schemas.microsoft.com/office/drawing/2014/main" id="{D332198A-36D9-43CE-8582-70DA5ECD5995}"/>
                </a:ext>
              </a:extLst>
            </p:cNvPr>
            <p:cNvSpPr txBox="1"/>
            <p:nvPr/>
          </p:nvSpPr>
          <p:spPr bwMode="auto">
            <a:xfrm>
              <a:off x="8402844" y="5401745"/>
              <a:ext cx="1732804" cy="7892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此处添加详细文本描述，建议与标题相关并符合整体语言风格，语言描述符合整体思路</a:t>
              </a:r>
            </a:p>
          </p:txBody>
        </p:sp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EBA8CFBC-83AE-426A-AE6B-906E68779400}"/>
                </a:ext>
              </a:extLst>
            </p:cNvPr>
            <p:cNvSpPr txBox="1"/>
            <p:nvPr/>
          </p:nvSpPr>
          <p:spPr bwMode="auto">
            <a:xfrm>
              <a:off x="8402845" y="5036936"/>
              <a:ext cx="1302033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chemeClr val="bg1"/>
                      </a:gs>
                      <a:gs pos="89000">
                        <a:srgbClr val="0BF1F5"/>
                      </a:gs>
                    </a:gsLst>
                    <a:lin ang="5400000" scaled="1"/>
                  </a:gradFill>
                  <a:latin typeface="方正黑体简体" panose="02010601030101010101" pitchFamily="2" charset="-128"/>
                  <a:cs typeface="+mn-ea"/>
                  <a:sym typeface="+mn-lt"/>
                </a:rPr>
                <a:t>文字输入</a:t>
              </a:r>
            </a:p>
          </p:txBody>
        </p:sp>
      </p:grpSp>
      <p:grpSp>
        <p:nvGrpSpPr>
          <p:cNvPr id="17" name="稻壳儿_答辩小姐姐作品_7">
            <a:extLst>
              <a:ext uri="{FF2B5EF4-FFF2-40B4-BE49-F238E27FC236}">
                <a16:creationId xmlns:a16="http://schemas.microsoft.com/office/drawing/2014/main" id="{386F685C-F866-423E-862B-BFC5BEA954AF}"/>
              </a:ext>
            </a:extLst>
          </p:cNvPr>
          <p:cNvGrpSpPr/>
          <p:nvPr/>
        </p:nvGrpSpPr>
        <p:grpSpPr>
          <a:xfrm>
            <a:off x="540798" y="416952"/>
            <a:ext cx="2801752" cy="728226"/>
            <a:chOff x="449358" y="218832"/>
            <a:chExt cx="2801752" cy="72822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4554080-4F92-4619-A6B9-73AD25A468D8}"/>
                </a:ext>
              </a:extLst>
            </p:cNvPr>
            <p:cNvSpPr txBox="1"/>
            <p:nvPr/>
          </p:nvSpPr>
          <p:spPr>
            <a:xfrm>
              <a:off x="1315965" y="329869"/>
              <a:ext cx="19351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600" dirty="0">
                  <a:gradFill>
                    <a:gsLst>
                      <a:gs pos="69000">
                        <a:srgbClr val="62FFFF"/>
                      </a:gs>
                      <a:gs pos="100000">
                        <a:srgbClr val="1A6E3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简体" panose="02010601030101010101" pitchFamily="2" charset="-128"/>
                  <a:cs typeface="+mn-ea"/>
                  <a:sym typeface="+mn-lt"/>
                </a:rPr>
                <a:t>完成情况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42CCD3E-7C48-45EA-BE75-A4704827FFBB}"/>
                </a:ext>
              </a:extLst>
            </p:cNvPr>
            <p:cNvGrpSpPr/>
            <p:nvPr/>
          </p:nvGrpSpPr>
          <p:grpSpPr>
            <a:xfrm>
              <a:off x="449358" y="218832"/>
              <a:ext cx="728226" cy="728226"/>
              <a:chOff x="3388509" y="2631000"/>
              <a:chExt cx="1305933" cy="130593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A34E2F5-8C70-4BD4-B2FE-A1BBB8DC0291}"/>
                  </a:ext>
                </a:extLst>
              </p:cNvPr>
              <p:cNvGrpSpPr/>
              <p:nvPr/>
            </p:nvGrpSpPr>
            <p:grpSpPr>
              <a:xfrm>
                <a:off x="3388509" y="2631000"/>
                <a:ext cx="1305933" cy="1305933"/>
                <a:chOff x="9919874" y="407800"/>
                <a:chExt cx="2268404" cy="2268404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94DAB915-61A7-4BD5-AAB3-E94ADD28D440}"/>
                    </a:ext>
                  </a:extLst>
                </p:cNvPr>
                <p:cNvSpPr/>
                <p:nvPr/>
              </p:nvSpPr>
              <p:spPr>
                <a:xfrm>
                  <a:off x="10250073" y="737999"/>
                  <a:ext cx="1608007" cy="1608007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5C6EBF76-40A7-47B0-B19A-CD977B980588}"/>
                    </a:ext>
                  </a:extLst>
                </p:cNvPr>
                <p:cNvSpPr/>
                <p:nvPr/>
              </p:nvSpPr>
              <p:spPr>
                <a:xfrm>
                  <a:off x="9919874" y="407800"/>
                  <a:ext cx="2268404" cy="2268404"/>
                </a:xfrm>
                <a:prstGeom prst="ellipse">
                  <a:avLst/>
                </a:prstGeom>
                <a:noFill/>
                <a:ln w="19050">
                  <a:solidFill>
                    <a:srgbClr val="0BF1F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B33570CA-A202-459C-A9DE-4929BB674940}"/>
                    </a:ext>
                  </a:extLst>
                </p:cNvPr>
                <p:cNvSpPr/>
                <p:nvPr/>
              </p:nvSpPr>
              <p:spPr>
                <a:xfrm>
                  <a:off x="10056381" y="544307"/>
                  <a:ext cx="1995390" cy="1995390"/>
                </a:xfrm>
                <a:prstGeom prst="ellipse">
                  <a:avLst/>
                </a:prstGeom>
                <a:noFill/>
                <a:ln w="19050" cmpd="sng">
                  <a:solidFill>
                    <a:srgbClr val="0BF1F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方正黑体简体" panose="02010601030101010101" pitchFamily="2" charset="-128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69D9DD4-3956-49F9-B9C7-1204EF86DBC9}"/>
                  </a:ext>
                </a:extLst>
              </p:cNvPr>
              <p:cNvSpPr txBox="1"/>
              <p:nvPr/>
            </p:nvSpPr>
            <p:spPr>
              <a:xfrm>
                <a:off x="3543716" y="2812678"/>
                <a:ext cx="991756" cy="938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方正黑体简体" panose="02010601030101010101" pitchFamily="2" charset="-128"/>
                    <a:cs typeface="+mn-ea"/>
                    <a:sym typeface="+mn-lt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方正黑体简体" panose="02010601030101010101" pitchFamily="2" charset="-128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543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183801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faxqhs">
      <a:majorFont>
        <a:latin typeface="Arial" panose="020F0302020204030204"/>
        <a:ea typeface="FZHei-B01S"/>
        <a:cs typeface=""/>
      </a:majorFont>
      <a:minorFont>
        <a:latin typeface="Arial" panose="020F0502020204030204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1784</Words>
  <Application>Microsoft Office PowerPoint</Application>
  <PresentationFormat>宽屏</PresentationFormat>
  <Paragraphs>207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方正黑体简体</vt:lpstr>
      <vt:lpstr>Agency FB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答辩小姐姐</dc:creator>
  <cp:lastModifiedBy>答辩小姐姐</cp:lastModifiedBy>
  <cp:revision>74</cp:revision>
  <dcterms:created xsi:type="dcterms:W3CDTF">2018-11-02T14:58:04Z</dcterms:created>
  <dcterms:modified xsi:type="dcterms:W3CDTF">2019-05-31T07:22:25Z</dcterms:modified>
</cp:coreProperties>
</file>