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60" r:id="rId3"/>
    <p:sldId id="266" r:id="rId4"/>
    <p:sldId id="267" r:id="rId5"/>
    <p:sldId id="268" r:id="rId6"/>
    <p:sldId id="262" r:id="rId7"/>
    <p:sldId id="269" r:id="rId8"/>
    <p:sldId id="270" r:id="rId9"/>
    <p:sldId id="263" r:id="rId10"/>
    <p:sldId id="271" r:id="rId11"/>
    <p:sldId id="272" r:id="rId12"/>
    <p:sldId id="264" r:id="rId13"/>
    <p:sldId id="274" r:id="rId14"/>
    <p:sldId id="275" r:id="rId15"/>
    <p:sldId id="273"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77" d="100"/>
          <a:sy n="77" d="100"/>
        </p:scale>
        <p:origin x="835" y="72"/>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552F53-7BC0-44B4-B3BE-98372BF3E1F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ACF12B1-8228-4F51-B74D-99F120967E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AF790E8-7492-4EE6-98E1-D063C0F71AB9}"/>
              </a:ext>
            </a:extLst>
          </p:cNvPr>
          <p:cNvSpPr>
            <a:spLocks noGrp="1"/>
          </p:cNvSpPr>
          <p:nvPr>
            <p:ph type="dt" sz="half" idx="10"/>
          </p:nvPr>
        </p:nvSpPr>
        <p:spPr/>
        <p:txBody>
          <a:bodyPr/>
          <a:lstStyle/>
          <a:p>
            <a:fld id="{EE13269F-CDE7-4883-B491-4D574B05CDB4}" type="datetimeFigureOut">
              <a:rPr lang="zh-CN" altLang="en-US" smtClean="0"/>
              <a:t>2019/8/12</a:t>
            </a:fld>
            <a:endParaRPr lang="zh-CN" altLang="en-US"/>
          </a:p>
        </p:txBody>
      </p:sp>
      <p:sp>
        <p:nvSpPr>
          <p:cNvPr id="5" name="页脚占位符 4">
            <a:extLst>
              <a:ext uri="{FF2B5EF4-FFF2-40B4-BE49-F238E27FC236}">
                <a16:creationId xmlns:a16="http://schemas.microsoft.com/office/drawing/2014/main" id="{C4B4D173-2578-4CA3-9297-A2882DB29C8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84A48D7-082C-4A25-B6E9-228F19CA2C8D}"/>
              </a:ext>
            </a:extLst>
          </p:cNvPr>
          <p:cNvSpPr>
            <a:spLocks noGrp="1"/>
          </p:cNvSpPr>
          <p:nvPr>
            <p:ph type="sldNum" sz="quarter" idx="12"/>
          </p:nvPr>
        </p:nvSpPr>
        <p:spPr/>
        <p:txBody>
          <a:bodyPr/>
          <a:lstStyle/>
          <a:p>
            <a:fld id="{5E48E041-4BD8-4AE2-B41C-88E84E7BB17F}" type="slidenum">
              <a:rPr lang="zh-CN" altLang="en-US" smtClean="0"/>
              <a:t>‹#›</a:t>
            </a:fld>
            <a:endParaRPr lang="zh-CN" altLang="en-US"/>
          </a:p>
        </p:txBody>
      </p:sp>
    </p:spTree>
    <p:extLst>
      <p:ext uri="{BB962C8B-B14F-4D97-AF65-F5344CB8AC3E}">
        <p14:creationId xmlns:p14="http://schemas.microsoft.com/office/powerpoint/2010/main" val="2872997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E7DA40-9A46-4635-A5DD-1D320F2BFB6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A5429FC1-41EA-434A-ADA1-C7B4C59830A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B735EFB-0DA0-432C-A42F-D4CB782B6E6C}"/>
              </a:ext>
            </a:extLst>
          </p:cNvPr>
          <p:cNvSpPr>
            <a:spLocks noGrp="1"/>
          </p:cNvSpPr>
          <p:nvPr>
            <p:ph type="dt" sz="half" idx="10"/>
          </p:nvPr>
        </p:nvSpPr>
        <p:spPr/>
        <p:txBody>
          <a:bodyPr/>
          <a:lstStyle/>
          <a:p>
            <a:fld id="{EE13269F-CDE7-4883-B491-4D574B05CDB4}" type="datetimeFigureOut">
              <a:rPr lang="zh-CN" altLang="en-US" smtClean="0"/>
              <a:t>2019/8/12</a:t>
            </a:fld>
            <a:endParaRPr lang="zh-CN" altLang="en-US"/>
          </a:p>
        </p:txBody>
      </p:sp>
      <p:sp>
        <p:nvSpPr>
          <p:cNvPr id="5" name="页脚占位符 4">
            <a:extLst>
              <a:ext uri="{FF2B5EF4-FFF2-40B4-BE49-F238E27FC236}">
                <a16:creationId xmlns:a16="http://schemas.microsoft.com/office/drawing/2014/main" id="{7F156D2D-611D-4C3F-8A54-AE1607F2612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358F4EE-67CF-4DCD-8C6B-A8C5211A18BA}"/>
              </a:ext>
            </a:extLst>
          </p:cNvPr>
          <p:cNvSpPr>
            <a:spLocks noGrp="1"/>
          </p:cNvSpPr>
          <p:nvPr>
            <p:ph type="sldNum" sz="quarter" idx="12"/>
          </p:nvPr>
        </p:nvSpPr>
        <p:spPr/>
        <p:txBody>
          <a:bodyPr/>
          <a:lstStyle/>
          <a:p>
            <a:fld id="{5E48E041-4BD8-4AE2-B41C-88E84E7BB17F}" type="slidenum">
              <a:rPr lang="zh-CN" altLang="en-US" smtClean="0"/>
              <a:t>‹#›</a:t>
            </a:fld>
            <a:endParaRPr lang="zh-CN" altLang="en-US"/>
          </a:p>
        </p:txBody>
      </p:sp>
    </p:spTree>
    <p:extLst>
      <p:ext uri="{BB962C8B-B14F-4D97-AF65-F5344CB8AC3E}">
        <p14:creationId xmlns:p14="http://schemas.microsoft.com/office/powerpoint/2010/main" val="229498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0ABA440-624F-4A18-8063-093F8674228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91DEFFB-34A3-410B-954F-9E5BAE10085E}"/>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FB7F832-C083-4953-A34F-453AA04BC3FF}"/>
              </a:ext>
            </a:extLst>
          </p:cNvPr>
          <p:cNvSpPr>
            <a:spLocks noGrp="1"/>
          </p:cNvSpPr>
          <p:nvPr>
            <p:ph type="dt" sz="half" idx="10"/>
          </p:nvPr>
        </p:nvSpPr>
        <p:spPr/>
        <p:txBody>
          <a:bodyPr/>
          <a:lstStyle/>
          <a:p>
            <a:fld id="{EE13269F-CDE7-4883-B491-4D574B05CDB4}" type="datetimeFigureOut">
              <a:rPr lang="zh-CN" altLang="en-US" smtClean="0"/>
              <a:t>2019/8/12</a:t>
            </a:fld>
            <a:endParaRPr lang="zh-CN" altLang="en-US"/>
          </a:p>
        </p:txBody>
      </p:sp>
      <p:sp>
        <p:nvSpPr>
          <p:cNvPr id="5" name="页脚占位符 4">
            <a:extLst>
              <a:ext uri="{FF2B5EF4-FFF2-40B4-BE49-F238E27FC236}">
                <a16:creationId xmlns:a16="http://schemas.microsoft.com/office/drawing/2014/main" id="{91938EC2-15CF-4789-9B62-B9323B7B838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0F0D733-4916-4C8F-A54A-F66C3D38AF2E}"/>
              </a:ext>
            </a:extLst>
          </p:cNvPr>
          <p:cNvSpPr>
            <a:spLocks noGrp="1"/>
          </p:cNvSpPr>
          <p:nvPr>
            <p:ph type="sldNum" sz="quarter" idx="12"/>
          </p:nvPr>
        </p:nvSpPr>
        <p:spPr/>
        <p:txBody>
          <a:bodyPr/>
          <a:lstStyle/>
          <a:p>
            <a:fld id="{5E48E041-4BD8-4AE2-B41C-88E84E7BB17F}" type="slidenum">
              <a:rPr lang="zh-CN" altLang="en-US" smtClean="0"/>
              <a:t>‹#›</a:t>
            </a:fld>
            <a:endParaRPr lang="zh-CN" altLang="en-US"/>
          </a:p>
        </p:txBody>
      </p:sp>
    </p:spTree>
    <p:extLst>
      <p:ext uri="{BB962C8B-B14F-4D97-AF65-F5344CB8AC3E}">
        <p14:creationId xmlns:p14="http://schemas.microsoft.com/office/powerpoint/2010/main" val="314126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6485BF-899C-4EB4-9C49-6D567309C3A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8B6A06F-485B-42F6-B723-5822E8002C96}"/>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34F0B9-EB77-4F9F-8EC9-2C3E0AE9BA95}"/>
              </a:ext>
            </a:extLst>
          </p:cNvPr>
          <p:cNvSpPr>
            <a:spLocks noGrp="1"/>
          </p:cNvSpPr>
          <p:nvPr>
            <p:ph type="dt" sz="half" idx="10"/>
          </p:nvPr>
        </p:nvSpPr>
        <p:spPr/>
        <p:txBody>
          <a:bodyPr/>
          <a:lstStyle/>
          <a:p>
            <a:fld id="{EE13269F-CDE7-4883-B491-4D574B05CDB4}" type="datetimeFigureOut">
              <a:rPr lang="zh-CN" altLang="en-US" smtClean="0"/>
              <a:t>2019/8/12</a:t>
            </a:fld>
            <a:endParaRPr lang="zh-CN" altLang="en-US"/>
          </a:p>
        </p:txBody>
      </p:sp>
      <p:sp>
        <p:nvSpPr>
          <p:cNvPr id="5" name="页脚占位符 4">
            <a:extLst>
              <a:ext uri="{FF2B5EF4-FFF2-40B4-BE49-F238E27FC236}">
                <a16:creationId xmlns:a16="http://schemas.microsoft.com/office/drawing/2014/main" id="{6DBA5A56-A92C-410E-86D1-FCD71CCA650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670069-D6F4-4DDD-9322-A24AF5534A0A}"/>
              </a:ext>
            </a:extLst>
          </p:cNvPr>
          <p:cNvSpPr>
            <a:spLocks noGrp="1"/>
          </p:cNvSpPr>
          <p:nvPr>
            <p:ph type="sldNum" sz="quarter" idx="12"/>
          </p:nvPr>
        </p:nvSpPr>
        <p:spPr/>
        <p:txBody>
          <a:bodyPr/>
          <a:lstStyle/>
          <a:p>
            <a:fld id="{5E48E041-4BD8-4AE2-B41C-88E84E7BB17F}" type="slidenum">
              <a:rPr lang="zh-CN" altLang="en-US" smtClean="0"/>
              <a:t>‹#›</a:t>
            </a:fld>
            <a:endParaRPr lang="zh-CN" altLang="en-US"/>
          </a:p>
        </p:txBody>
      </p:sp>
    </p:spTree>
    <p:extLst>
      <p:ext uri="{BB962C8B-B14F-4D97-AF65-F5344CB8AC3E}">
        <p14:creationId xmlns:p14="http://schemas.microsoft.com/office/powerpoint/2010/main" val="4179534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A737F4-88BF-4717-B9C6-3C262D2D6C2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D8C1BFF-B125-49B4-898C-9F12CD6C190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4BB4EDF-685C-4C10-8EA4-BEA880AC3369}"/>
              </a:ext>
            </a:extLst>
          </p:cNvPr>
          <p:cNvSpPr>
            <a:spLocks noGrp="1"/>
          </p:cNvSpPr>
          <p:nvPr>
            <p:ph type="dt" sz="half" idx="10"/>
          </p:nvPr>
        </p:nvSpPr>
        <p:spPr/>
        <p:txBody>
          <a:bodyPr/>
          <a:lstStyle/>
          <a:p>
            <a:fld id="{EE13269F-CDE7-4883-B491-4D574B05CDB4}" type="datetimeFigureOut">
              <a:rPr lang="zh-CN" altLang="en-US" smtClean="0"/>
              <a:t>2019/8/12</a:t>
            </a:fld>
            <a:endParaRPr lang="zh-CN" altLang="en-US"/>
          </a:p>
        </p:txBody>
      </p:sp>
      <p:sp>
        <p:nvSpPr>
          <p:cNvPr id="5" name="页脚占位符 4">
            <a:extLst>
              <a:ext uri="{FF2B5EF4-FFF2-40B4-BE49-F238E27FC236}">
                <a16:creationId xmlns:a16="http://schemas.microsoft.com/office/drawing/2014/main" id="{6120D51A-E972-4DAB-9EBE-10671C9D11F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93D04CA-F00E-4287-A215-6443141F0A99}"/>
              </a:ext>
            </a:extLst>
          </p:cNvPr>
          <p:cNvSpPr>
            <a:spLocks noGrp="1"/>
          </p:cNvSpPr>
          <p:nvPr>
            <p:ph type="sldNum" sz="quarter" idx="12"/>
          </p:nvPr>
        </p:nvSpPr>
        <p:spPr/>
        <p:txBody>
          <a:bodyPr/>
          <a:lstStyle/>
          <a:p>
            <a:fld id="{5E48E041-4BD8-4AE2-B41C-88E84E7BB17F}" type="slidenum">
              <a:rPr lang="zh-CN" altLang="en-US" smtClean="0"/>
              <a:t>‹#›</a:t>
            </a:fld>
            <a:endParaRPr lang="zh-CN" altLang="en-US"/>
          </a:p>
        </p:txBody>
      </p:sp>
    </p:spTree>
    <p:extLst>
      <p:ext uri="{BB962C8B-B14F-4D97-AF65-F5344CB8AC3E}">
        <p14:creationId xmlns:p14="http://schemas.microsoft.com/office/powerpoint/2010/main" val="1918746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22B4C9-38EC-4BDF-AA40-DBD4B1368F2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206C20E-09D6-4A89-8910-A30DA859CDF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55B93C9-3661-4FD8-9F02-76428D6152C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6F3D7246-0921-41B8-B2DF-919D258E9693}"/>
              </a:ext>
            </a:extLst>
          </p:cNvPr>
          <p:cNvSpPr>
            <a:spLocks noGrp="1"/>
          </p:cNvSpPr>
          <p:nvPr>
            <p:ph type="dt" sz="half" idx="10"/>
          </p:nvPr>
        </p:nvSpPr>
        <p:spPr/>
        <p:txBody>
          <a:bodyPr/>
          <a:lstStyle/>
          <a:p>
            <a:fld id="{EE13269F-CDE7-4883-B491-4D574B05CDB4}" type="datetimeFigureOut">
              <a:rPr lang="zh-CN" altLang="en-US" smtClean="0"/>
              <a:t>2019/8/12</a:t>
            </a:fld>
            <a:endParaRPr lang="zh-CN" altLang="en-US"/>
          </a:p>
        </p:txBody>
      </p:sp>
      <p:sp>
        <p:nvSpPr>
          <p:cNvPr id="6" name="页脚占位符 5">
            <a:extLst>
              <a:ext uri="{FF2B5EF4-FFF2-40B4-BE49-F238E27FC236}">
                <a16:creationId xmlns:a16="http://schemas.microsoft.com/office/drawing/2014/main" id="{04354048-8575-4826-A35C-1F210513CCE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74B6E4E-8773-4F01-AAE8-103196BA38A5}"/>
              </a:ext>
            </a:extLst>
          </p:cNvPr>
          <p:cNvSpPr>
            <a:spLocks noGrp="1"/>
          </p:cNvSpPr>
          <p:nvPr>
            <p:ph type="sldNum" sz="quarter" idx="12"/>
          </p:nvPr>
        </p:nvSpPr>
        <p:spPr/>
        <p:txBody>
          <a:bodyPr/>
          <a:lstStyle/>
          <a:p>
            <a:fld id="{5E48E041-4BD8-4AE2-B41C-88E84E7BB17F}" type="slidenum">
              <a:rPr lang="zh-CN" altLang="en-US" smtClean="0"/>
              <a:t>‹#›</a:t>
            </a:fld>
            <a:endParaRPr lang="zh-CN" altLang="en-US"/>
          </a:p>
        </p:txBody>
      </p:sp>
    </p:spTree>
    <p:extLst>
      <p:ext uri="{BB962C8B-B14F-4D97-AF65-F5344CB8AC3E}">
        <p14:creationId xmlns:p14="http://schemas.microsoft.com/office/powerpoint/2010/main" val="3403960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4C4519-BB61-4DEB-AF8B-C2BD3D55AB8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2D2A399-E9B3-4AB8-BC9A-1FE1F90A704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39C3E5A4-AAD0-41A9-9309-C9B9B14DC6C6}"/>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65FDA63-D1B8-4D9A-AE6D-F8A229F3CF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A26F5D47-6D78-4B92-BC95-E86BE6881FB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D3C02B8E-7C81-4696-9C97-3F5FD57EE03E}"/>
              </a:ext>
            </a:extLst>
          </p:cNvPr>
          <p:cNvSpPr>
            <a:spLocks noGrp="1"/>
          </p:cNvSpPr>
          <p:nvPr>
            <p:ph type="dt" sz="half" idx="10"/>
          </p:nvPr>
        </p:nvSpPr>
        <p:spPr/>
        <p:txBody>
          <a:bodyPr/>
          <a:lstStyle/>
          <a:p>
            <a:fld id="{EE13269F-CDE7-4883-B491-4D574B05CDB4}" type="datetimeFigureOut">
              <a:rPr lang="zh-CN" altLang="en-US" smtClean="0"/>
              <a:t>2019/8/12</a:t>
            </a:fld>
            <a:endParaRPr lang="zh-CN" altLang="en-US"/>
          </a:p>
        </p:txBody>
      </p:sp>
      <p:sp>
        <p:nvSpPr>
          <p:cNvPr id="8" name="页脚占位符 7">
            <a:extLst>
              <a:ext uri="{FF2B5EF4-FFF2-40B4-BE49-F238E27FC236}">
                <a16:creationId xmlns:a16="http://schemas.microsoft.com/office/drawing/2014/main" id="{FCD1B084-6F4E-47AC-B6C1-64BD15ABA32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DBFB9DE-A311-4897-9A91-A3592A4191D9}"/>
              </a:ext>
            </a:extLst>
          </p:cNvPr>
          <p:cNvSpPr>
            <a:spLocks noGrp="1"/>
          </p:cNvSpPr>
          <p:nvPr>
            <p:ph type="sldNum" sz="quarter" idx="12"/>
          </p:nvPr>
        </p:nvSpPr>
        <p:spPr/>
        <p:txBody>
          <a:bodyPr/>
          <a:lstStyle/>
          <a:p>
            <a:fld id="{5E48E041-4BD8-4AE2-B41C-88E84E7BB17F}" type="slidenum">
              <a:rPr lang="zh-CN" altLang="en-US" smtClean="0"/>
              <a:t>‹#›</a:t>
            </a:fld>
            <a:endParaRPr lang="zh-CN" altLang="en-US"/>
          </a:p>
        </p:txBody>
      </p:sp>
    </p:spTree>
    <p:extLst>
      <p:ext uri="{BB962C8B-B14F-4D97-AF65-F5344CB8AC3E}">
        <p14:creationId xmlns:p14="http://schemas.microsoft.com/office/powerpoint/2010/main" val="3758321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0EDA71-EB1E-400E-A65A-389C158B8E7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902619F-D839-4934-9F4D-C4E36E14FF42}"/>
              </a:ext>
            </a:extLst>
          </p:cNvPr>
          <p:cNvSpPr>
            <a:spLocks noGrp="1"/>
          </p:cNvSpPr>
          <p:nvPr>
            <p:ph type="dt" sz="half" idx="10"/>
          </p:nvPr>
        </p:nvSpPr>
        <p:spPr/>
        <p:txBody>
          <a:bodyPr/>
          <a:lstStyle/>
          <a:p>
            <a:fld id="{EE13269F-CDE7-4883-B491-4D574B05CDB4}" type="datetimeFigureOut">
              <a:rPr lang="zh-CN" altLang="en-US" smtClean="0"/>
              <a:t>2019/8/12</a:t>
            </a:fld>
            <a:endParaRPr lang="zh-CN" altLang="en-US"/>
          </a:p>
        </p:txBody>
      </p:sp>
      <p:sp>
        <p:nvSpPr>
          <p:cNvPr id="4" name="页脚占位符 3">
            <a:extLst>
              <a:ext uri="{FF2B5EF4-FFF2-40B4-BE49-F238E27FC236}">
                <a16:creationId xmlns:a16="http://schemas.microsoft.com/office/drawing/2014/main" id="{9407613F-3790-4557-88D6-2D1E947DD8F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007155C-5F62-4E09-8520-B688A23A95CD}"/>
              </a:ext>
            </a:extLst>
          </p:cNvPr>
          <p:cNvSpPr>
            <a:spLocks noGrp="1"/>
          </p:cNvSpPr>
          <p:nvPr>
            <p:ph type="sldNum" sz="quarter" idx="12"/>
          </p:nvPr>
        </p:nvSpPr>
        <p:spPr/>
        <p:txBody>
          <a:bodyPr/>
          <a:lstStyle/>
          <a:p>
            <a:fld id="{5E48E041-4BD8-4AE2-B41C-88E84E7BB17F}" type="slidenum">
              <a:rPr lang="zh-CN" altLang="en-US" smtClean="0"/>
              <a:t>‹#›</a:t>
            </a:fld>
            <a:endParaRPr lang="zh-CN" altLang="en-US"/>
          </a:p>
        </p:txBody>
      </p:sp>
    </p:spTree>
    <p:extLst>
      <p:ext uri="{BB962C8B-B14F-4D97-AF65-F5344CB8AC3E}">
        <p14:creationId xmlns:p14="http://schemas.microsoft.com/office/powerpoint/2010/main" val="1415244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879D172-0BBB-45B2-99B8-007852B48496}"/>
              </a:ext>
            </a:extLst>
          </p:cNvPr>
          <p:cNvSpPr>
            <a:spLocks noGrp="1"/>
          </p:cNvSpPr>
          <p:nvPr>
            <p:ph type="dt" sz="half" idx="10"/>
          </p:nvPr>
        </p:nvSpPr>
        <p:spPr/>
        <p:txBody>
          <a:bodyPr/>
          <a:lstStyle/>
          <a:p>
            <a:fld id="{EE13269F-CDE7-4883-B491-4D574B05CDB4}" type="datetimeFigureOut">
              <a:rPr lang="zh-CN" altLang="en-US" smtClean="0"/>
              <a:t>2019/8/12</a:t>
            </a:fld>
            <a:endParaRPr lang="zh-CN" altLang="en-US"/>
          </a:p>
        </p:txBody>
      </p:sp>
      <p:sp>
        <p:nvSpPr>
          <p:cNvPr id="3" name="页脚占位符 2">
            <a:extLst>
              <a:ext uri="{FF2B5EF4-FFF2-40B4-BE49-F238E27FC236}">
                <a16:creationId xmlns:a16="http://schemas.microsoft.com/office/drawing/2014/main" id="{94705762-10D1-4197-A859-14551EA7B06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F31F984-C6D6-4564-A62E-AB5EB8512DCB}"/>
              </a:ext>
            </a:extLst>
          </p:cNvPr>
          <p:cNvSpPr>
            <a:spLocks noGrp="1"/>
          </p:cNvSpPr>
          <p:nvPr>
            <p:ph type="sldNum" sz="quarter" idx="12"/>
          </p:nvPr>
        </p:nvSpPr>
        <p:spPr/>
        <p:txBody>
          <a:bodyPr/>
          <a:lstStyle/>
          <a:p>
            <a:fld id="{5E48E041-4BD8-4AE2-B41C-88E84E7BB17F}" type="slidenum">
              <a:rPr lang="zh-CN" altLang="en-US" smtClean="0"/>
              <a:t>‹#›</a:t>
            </a:fld>
            <a:endParaRPr lang="zh-CN" altLang="en-US"/>
          </a:p>
        </p:txBody>
      </p:sp>
    </p:spTree>
    <p:extLst>
      <p:ext uri="{BB962C8B-B14F-4D97-AF65-F5344CB8AC3E}">
        <p14:creationId xmlns:p14="http://schemas.microsoft.com/office/powerpoint/2010/main" val="39759216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943E95-47D7-47A5-9AEC-4F5DAA07ACE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867D528-3C11-4B34-AC6D-55B1F339F8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695A0A9-0D9F-4D86-8325-C3C7C668F8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53CD21A-023F-4A1E-B8D5-16EBDAEF3AE4}"/>
              </a:ext>
            </a:extLst>
          </p:cNvPr>
          <p:cNvSpPr>
            <a:spLocks noGrp="1"/>
          </p:cNvSpPr>
          <p:nvPr>
            <p:ph type="dt" sz="half" idx="10"/>
          </p:nvPr>
        </p:nvSpPr>
        <p:spPr/>
        <p:txBody>
          <a:bodyPr/>
          <a:lstStyle/>
          <a:p>
            <a:fld id="{EE13269F-CDE7-4883-B491-4D574B05CDB4}" type="datetimeFigureOut">
              <a:rPr lang="zh-CN" altLang="en-US" smtClean="0"/>
              <a:t>2019/8/12</a:t>
            </a:fld>
            <a:endParaRPr lang="zh-CN" altLang="en-US"/>
          </a:p>
        </p:txBody>
      </p:sp>
      <p:sp>
        <p:nvSpPr>
          <p:cNvPr id="6" name="页脚占位符 5">
            <a:extLst>
              <a:ext uri="{FF2B5EF4-FFF2-40B4-BE49-F238E27FC236}">
                <a16:creationId xmlns:a16="http://schemas.microsoft.com/office/drawing/2014/main" id="{C69457B7-0476-4BEF-9229-6256C7A2A94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B7E97D1-2E84-4A4A-AE81-EB75B3AC1F81}"/>
              </a:ext>
            </a:extLst>
          </p:cNvPr>
          <p:cNvSpPr>
            <a:spLocks noGrp="1"/>
          </p:cNvSpPr>
          <p:nvPr>
            <p:ph type="sldNum" sz="quarter" idx="12"/>
          </p:nvPr>
        </p:nvSpPr>
        <p:spPr/>
        <p:txBody>
          <a:bodyPr/>
          <a:lstStyle/>
          <a:p>
            <a:fld id="{5E48E041-4BD8-4AE2-B41C-88E84E7BB17F}" type="slidenum">
              <a:rPr lang="zh-CN" altLang="en-US" smtClean="0"/>
              <a:t>‹#›</a:t>
            </a:fld>
            <a:endParaRPr lang="zh-CN" altLang="en-US"/>
          </a:p>
        </p:txBody>
      </p:sp>
    </p:spTree>
    <p:extLst>
      <p:ext uri="{BB962C8B-B14F-4D97-AF65-F5344CB8AC3E}">
        <p14:creationId xmlns:p14="http://schemas.microsoft.com/office/powerpoint/2010/main" val="2534138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B78CBC-7C1E-42F9-BBFE-A8FB80E2235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34E116A-7310-4C64-86C9-7D3BB0888D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940A08D-480B-468F-AD3B-5027550EA3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8A65C0A-3DA6-4930-ADBA-46711682208E}"/>
              </a:ext>
            </a:extLst>
          </p:cNvPr>
          <p:cNvSpPr>
            <a:spLocks noGrp="1"/>
          </p:cNvSpPr>
          <p:nvPr>
            <p:ph type="dt" sz="half" idx="10"/>
          </p:nvPr>
        </p:nvSpPr>
        <p:spPr/>
        <p:txBody>
          <a:bodyPr/>
          <a:lstStyle/>
          <a:p>
            <a:fld id="{EE13269F-CDE7-4883-B491-4D574B05CDB4}" type="datetimeFigureOut">
              <a:rPr lang="zh-CN" altLang="en-US" smtClean="0"/>
              <a:t>2019/8/12</a:t>
            </a:fld>
            <a:endParaRPr lang="zh-CN" altLang="en-US"/>
          </a:p>
        </p:txBody>
      </p:sp>
      <p:sp>
        <p:nvSpPr>
          <p:cNvPr id="6" name="页脚占位符 5">
            <a:extLst>
              <a:ext uri="{FF2B5EF4-FFF2-40B4-BE49-F238E27FC236}">
                <a16:creationId xmlns:a16="http://schemas.microsoft.com/office/drawing/2014/main" id="{9442F829-6D35-433E-903B-EC8A4E0BE21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C6D3038-5500-4473-BC82-4C3B1310FA2B}"/>
              </a:ext>
            </a:extLst>
          </p:cNvPr>
          <p:cNvSpPr>
            <a:spLocks noGrp="1"/>
          </p:cNvSpPr>
          <p:nvPr>
            <p:ph type="sldNum" sz="quarter" idx="12"/>
          </p:nvPr>
        </p:nvSpPr>
        <p:spPr/>
        <p:txBody>
          <a:bodyPr/>
          <a:lstStyle/>
          <a:p>
            <a:fld id="{5E48E041-4BD8-4AE2-B41C-88E84E7BB17F}" type="slidenum">
              <a:rPr lang="zh-CN" altLang="en-US" smtClean="0"/>
              <a:t>‹#›</a:t>
            </a:fld>
            <a:endParaRPr lang="zh-CN" altLang="en-US"/>
          </a:p>
        </p:txBody>
      </p:sp>
    </p:spTree>
    <p:extLst>
      <p:ext uri="{BB962C8B-B14F-4D97-AF65-F5344CB8AC3E}">
        <p14:creationId xmlns:p14="http://schemas.microsoft.com/office/powerpoint/2010/main" val="4062099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FE1FD19-66C1-43EC-AEA5-D355ABEC8A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64E975E-CF0A-4EA0-ABCB-AEE83F4B763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D8292A5-1904-43A7-948D-AB322C34A9A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13269F-CDE7-4883-B491-4D574B05CDB4}" type="datetimeFigureOut">
              <a:rPr lang="zh-CN" altLang="en-US" smtClean="0"/>
              <a:t>2019/8/12</a:t>
            </a:fld>
            <a:endParaRPr lang="zh-CN" altLang="en-US"/>
          </a:p>
        </p:txBody>
      </p:sp>
      <p:sp>
        <p:nvSpPr>
          <p:cNvPr id="5" name="页脚占位符 4">
            <a:extLst>
              <a:ext uri="{FF2B5EF4-FFF2-40B4-BE49-F238E27FC236}">
                <a16:creationId xmlns:a16="http://schemas.microsoft.com/office/drawing/2014/main" id="{1EC0A688-AC9B-4BE9-A6D6-C05063BFCA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2567F0D-8C53-4092-B49A-E468B8A05E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48E041-4BD8-4AE2-B41C-88E84E7BB17F}" type="slidenum">
              <a:rPr lang="zh-CN" altLang="en-US" smtClean="0"/>
              <a:t>‹#›</a:t>
            </a:fld>
            <a:endParaRPr lang="zh-CN" altLang="en-US"/>
          </a:p>
        </p:txBody>
      </p:sp>
    </p:spTree>
    <p:extLst>
      <p:ext uri="{BB962C8B-B14F-4D97-AF65-F5344CB8AC3E}">
        <p14:creationId xmlns:p14="http://schemas.microsoft.com/office/powerpoint/2010/main" val="24144586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户外, 照片, 雪花&#10;&#10;描述已自动生成">
            <a:extLst>
              <a:ext uri="{FF2B5EF4-FFF2-40B4-BE49-F238E27FC236}">
                <a16:creationId xmlns:a16="http://schemas.microsoft.com/office/drawing/2014/main" id="{B3165AFE-A0BF-4063-9CBA-E32B1CD26177}"/>
              </a:ext>
            </a:extLst>
          </p:cNvPr>
          <p:cNvPicPr>
            <a:picLocks noChangeAspect="1"/>
          </p:cNvPicPr>
          <p:nvPr/>
        </p:nvPicPr>
        <p:blipFill rotWithShape="1">
          <a:blip r:embed="rId2">
            <a:extLst>
              <a:ext uri="{28A0092B-C50C-407E-A947-70E740481C1C}">
                <a14:useLocalDpi xmlns:a14="http://schemas.microsoft.com/office/drawing/2010/main" val="0"/>
              </a:ext>
            </a:extLst>
          </a:blip>
          <a:srcRect l="10309" r="815"/>
          <a:stretch/>
        </p:blipFill>
        <p:spPr>
          <a:xfrm>
            <a:off x="0" y="0"/>
            <a:ext cx="12192000" cy="6858000"/>
          </a:xfrm>
          <a:prstGeom prst="rect">
            <a:avLst/>
          </a:prstGeom>
        </p:spPr>
      </p:pic>
      <p:sp>
        <p:nvSpPr>
          <p:cNvPr id="26" name="矩形 25">
            <a:extLst>
              <a:ext uri="{FF2B5EF4-FFF2-40B4-BE49-F238E27FC236}">
                <a16:creationId xmlns:a16="http://schemas.microsoft.com/office/drawing/2014/main" id="{B7BA63AD-E245-4E07-81AE-97D6F858BB8B}"/>
              </a:ext>
            </a:extLst>
          </p:cNvPr>
          <p:cNvSpPr/>
          <p:nvPr/>
        </p:nvSpPr>
        <p:spPr>
          <a:xfrm>
            <a:off x="0" y="0"/>
            <a:ext cx="12192000" cy="6858000"/>
          </a:xfrm>
          <a:prstGeom prst="rect">
            <a:avLst/>
          </a:prstGeom>
          <a:gradFill flip="none" rotWithShape="1">
            <a:gsLst>
              <a:gs pos="0">
                <a:schemeClr val="tx1">
                  <a:alpha val="20000"/>
                </a:schemeClr>
              </a:gs>
              <a:gs pos="100000">
                <a:schemeClr val="tx1">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E04490E8-5B69-4E76-827E-8F1B1A4CD7A8}"/>
              </a:ext>
            </a:extLst>
          </p:cNvPr>
          <p:cNvSpPr/>
          <p:nvPr/>
        </p:nvSpPr>
        <p:spPr>
          <a:xfrm rot="10800000">
            <a:off x="3233195" y="1492924"/>
            <a:ext cx="5725610" cy="4240444"/>
          </a:xfrm>
          <a:custGeom>
            <a:avLst/>
            <a:gdLst>
              <a:gd name="connsiteX0" fmla="*/ 3829259 w 5725610"/>
              <a:gd name="connsiteY0" fmla="*/ 1431531 h 4240444"/>
              <a:gd name="connsiteX1" fmla="*/ 3641573 w 5725610"/>
              <a:gd name="connsiteY1" fmla="*/ 1431531 h 4240444"/>
              <a:gd name="connsiteX2" fmla="*/ 2862805 w 5725610"/>
              <a:gd name="connsiteY2" fmla="*/ 278005 h 4240444"/>
              <a:gd name="connsiteX3" fmla="*/ 2084038 w 5725610"/>
              <a:gd name="connsiteY3" fmla="*/ 1431531 h 4240444"/>
              <a:gd name="connsiteX4" fmla="*/ 1896351 w 5725610"/>
              <a:gd name="connsiteY4" fmla="*/ 1431531 h 4240444"/>
              <a:gd name="connsiteX5" fmla="*/ 2862805 w 5725610"/>
              <a:gd name="connsiteY5" fmla="*/ 0 h 4240444"/>
              <a:gd name="connsiteX6" fmla="*/ 5725610 w 5725610"/>
              <a:gd name="connsiteY6" fmla="*/ 4240444 h 4240444"/>
              <a:gd name="connsiteX7" fmla="*/ 0 w 5725610"/>
              <a:gd name="connsiteY7" fmla="*/ 4240444 h 4240444"/>
              <a:gd name="connsiteX8" fmla="*/ 903937 w 5725610"/>
              <a:gd name="connsiteY8" fmla="*/ 2901515 h 4240444"/>
              <a:gd name="connsiteX9" fmla="*/ 1091623 w 5725610"/>
              <a:gd name="connsiteY9" fmla="*/ 2901515 h 4240444"/>
              <a:gd name="connsiteX10" fmla="*/ 281599 w 5725610"/>
              <a:gd name="connsiteY10" fmla="*/ 4101339 h 4240444"/>
              <a:gd name="connsiteX11" fmla="*/ 5444011 w 5725610"/>
              <a:gd name="connsiteY11" fmla="*/ 4101339 h 4240444"/>
              <a:gd name="connsiteX12" fmla="*/ 4633987 w 5725610"/>
              <a:gd name="connsiteY12" fmla="*/ 2901515 h 4240444"/>
              <a:gd name="connsiteX13" fmla="*/ 4821673 w 5725610"/>
              <a:gd name="connsiteY13" fmla="*/ 2901515 h 424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25610" h="4240444">
                <a:moveTo>
                  <a:pt x="3829259" y="1431531"/>
                </a:moveTo>
                <a:lnTo>
                  <a:pt x="3641573" y="1431531"/>
                </a:lnTo>
                <a:lnTo>
                  <a:pt x="2862805" y="278005"/>
                </a:lnTo>
                <a:lnTo>
                  <a:pt x="2084038" y="1431531"/>
                </a:lnTo>
                <a:lnTo>
                  <a:pt x="1896351" y="1431531"/>
                </a:lnTo>
                <a:lnTo>
                  <a:pt x="2862805" y="0"/>
                </a:lnTo>
                <a:close/>
                <a:moveTo>
                  <a:pt x="5725610" y="4240444"/>
                </a:moveTo>
                <a:lnTo>
                  <a:pt x="0" y="4240444"/>
                </a:lnTo>
                <a:lnTo>
                  <a:pt x="903937" y="2901515"/>
                </a:lnTo>
                <a:lnTo>
                  <a:pt x="1091623" y="2901515"/>
                </a:lnTo>
                <a:lnTo>
                  <a:pt x="281599" y="4101339"/>
                </a:lnTo>
                <a:lnTo>
                  <a:pt x="5444011" y="4101339"/>
                </a:lnTo>
                <a:lnTo>
                  <a:pt x="4633987" y="2901515"/>
                </a:lnTo>
                <a:lnTo>
                  <a:pt x="4821673" y="29015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a:extLst>
              <a:ext uri="{FF2B5EF4-FFF2-40B4-BE49-F238E27FC236}">
                <a16:creationId xmlns:a16="http://schemas.microsoft.com/office/drawing/2014/main" id="{8A5FE912-4344-45C1-AF44-57FD4985920A}"/>
              </a:ext>
            </a:extLst>
          </p:cNvPr>
          <p:cNvSpPr/>
          <p:nvPr/>
        </p:nvSpPr>
        <p:spPr>
          <a:xfrm rot="10800000">
            <a:off x="5908028" y="5013959"/>
            <a:ext cx="375946" cy="27762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690D51B0-DB75-469B-9D2B-8B634845B829}"/>
              </a:ext>
            </a:extLst>
          </p:cNvPr>
          <p:cNvGrpSpPr/>
          <p:nvPr/>
        </p:nvGrpSpPr>
        <p:grpSpPr>
          <a:xfrm>
            <a:off x="2894036" y="2828315"/>
            <a:ext cx="6403927" cy="1569660"/>
            <a:chOff x="-5058493" y="5923623"/>
            <a:chExt cx="6403927" cy="1569660"/>
          </a:xfrm>
        </p:grpSpPr>
        <p:sp>
          <p:nvSpPr>
            <p:cNvPr id="5" name="矩形 4">
              <a:extLst>
                <a:ext uri="{FF2B5EF4-FFF2-40B4-BE49-F238E27FC236}">
                  <a16:creationId xmlns:a16="http://schemas.microsoft.com/office/drawing/2014/main" id="{39D0848E-7746-4F05-AC5A-6F0BA2F0E4EB}"/>
                </a:ext>
              </a:extLst>
            </p:cNvPr>
            <p:cNvSpPr/>
            <p:nvPr/>
          </p:nvSpPr>
          <p:spPr>
            <a:xfrm>
              <a:off x="-5058493" y="5923623"/>
              <a:ext cx="1415772" cy="1569660"/>
            </a:xfrm>
            <a:prstGeom prst="rect">
              <a:avLst/>
            </a:prstGeom>
          </p:spPr>
          <p:txBody>
            <a:bodyPr wrap="none">
              <a:spAutoFit/>
            </a:bodyPr>
            <a:lstStyle/>
            <a:p>
              <a:r>
                <a:rPr lang="zh-CN" altLang="en-US" sz="9600" dirty="0">
                  <a:gradFill>
                    <a:gsLst>
                      <a:gs pos="0">
                        <a:schemeClr val="bg1"/>
                      </a:gs>
                      <a:gs pos="100000">
                        <a:schemeClr val="bg1">
                          <a:alpha val="50000"/>
                        </a:schemeClr>
                      </a:gs>
                    </a:gsLst>
                    <a:lin ang="0" scaled="0"/>
                  </a:gradFill>
                  <a:effectLst>
                    <a:outerShdw blurRad="50800" dist="38100" dir="2700000" sx="102000" sy="102000" algn="tl" rotWithShape="0">
                      <a:prstClr val="black">
                        <a:alpha val="30000"/>
                      </a:prstClr>
                    </a:outerShdw>
                  </a:effectLst>
                  <a:latin typeface="造字工房朗倩（非商用）粗体" pitchFamily="50" charset="-122"/>
                  <a:ea typeface="造字工房朗倩（非商用）粗体" pitchFamily="50" charset="-122"/>
                </a:rPr>
                <a:t>未</a:t>
              </a:r>
              <a:endParaRPr lang="zh-CN" altLang="en-US" sz="9600" dirty="0">
                <a:gradFill>
                  <a:gsLst>
                    <a:gs pos="0">
                      <a:schemeClr val="bg1"/>
                    </a:gs>
                    <a:gs pos="100000">
                      <a:schemeClr val="bg1">
                        <a:alpha val="50000"/>
                      </a:schemeClr>
                    </a:gs>
                  </a:gsLst>
                  <a:lin ang="0" scaled="0"/>
                </a:gradFill>
              </a:endParaRPr>
            </a:p>
          </p:txBody>
        </p:sp>
        <p:sp>
          <p:nvSpPr>
            <p:cNvPr id="6" name="矩形 5">
              <a:extLst>
                <a:ext uri="{FF2B5EF4-FFF2-40B4-BE49-F238E27FC236}">
                  <a16:creationId xmlns:a16="http://schemas.microsoft.com/office/drawing/2014/main" id="{2F34969A-C0D0-405A-AA07-2D13426F7C0A}"/>
                </a:ext>
              </a:extLst>
            </p:cNvPr>
            <p:cNvSpPr/>
            <p:nvPr/>
          </p:nvSpPr>
          <p:spPr>
            <a:xfrm>
              <a:off x="-3395775" y="5923623"/>
              <a:ext cx="1415772" cy="1569660"/>
            </a:xfrm>
            <a:prstGeom prst="rect">
              <a:avLst/>
            </a:prstGeom>
          </p:spPr>
          <p:txBody>
            <a:bodyPr wrap="none">
              <a:spAutoFit/>
            </a:bodyPr>
            <a:lstStyle/>
            <a:p>
              <a:r>
                <a:rPr lang="zh-CN" altLang="en-US" sz="9600" dirty="0">
                  <a:gradFill>
                    <a:gsLst>
                      <a:gs pos="0">
                        <a:schemeClr val="bg1"/>
                      </a:gs>
                      <a:gs pos="100000">
                        <a:schemeClr val="bg1">
                          <a:alpha val="50000"/>
                        </a:schemeClr>
                      </a:gs>
                    </a:gsLst>
                    <a:lin ang="0" scaled="0"/>
                  </a:gradFill>
                  <a:effectLst>
                    <a:outerShdw blurRad="50800" dist="38100" dir="2700000" sx="102000" sy="102000" algn="tl" rotWithShape="0">
                      <a:prstClr val="black">
                        <a:alpha val="30000"/>
                      </a:prstClr>
                    </a:outerShdw>
                  </a:effectLst>
                  <a:latin typeface="造字工房朗倩（非商用）粗体" pitchFamily="50" charset="-122"/>
                  <a:ea typeface="造字工房朗倩（非商用）粗体" pitchFamily="50" charset="-122"/>
                </a:rPr>
                <a:t>来</a:t>
              </a:r>
            </a:p>
          </p:txBody>
        </p:sp>
        <p:sp>
          <p:nvSpPr>
            <p:cNvPr id="7" name="矩形 6">
              <a:extLst>
                <a:ext uri="{FF2B5EF4-FFF2-40B4-BE49-F238E27FC236}">
                  <a16:creationId xmlns:a16="http://schemas.microsoft.com/office/drawing/2014/main" id="{DCBD9529-03C2-4AAA-98F9-55156570A997}"/>
                </a:ext>
              </a:extLst>
            </p:cNvPr>
            <p:cNvSpPr/>
            <p:nvPr/>
          </p:nvSpPr>
          <p:spPr>
            <a:xfrm>
              <a:off x="-1733057" y="5923623"/>
              <a:ext cx="1415772" cy="1569660"/>
            </a:xfrm>
            <a:prstGeom prst="rect">
              <a:avLst/>
            </a:prstGeom>
          </p:spPr>
          <p:txBody>
            <a:bodyPr wrap="none">
              <a:spAutoFit/>
            </a:bodyPr>
            <a:lstStyle/>
            <a:p>
              <a:r>
                <a:rPr lang="zh-CN" altLang="en-US" sz="9600" dirty="0">
                  <a:gradFill>
                    <a:gsLst>
                      <a:gs pos="0">
                        <a:schemeClr val="bg1"/>
                      </a:gs>
                      <a:gs pos="100000">
                        <a:schemeClr val="bg1">
                          <a:alpha val="50000"/>
                        </a:schemeClr>
                      </a:gs>
                    </a:gsLst>
                    <a:lin ang="0" scaled="0"/>
                  </a:gradFill>
                  <a:effectLst>
                    <a:outerShdw blurRad="50800" dist="38100" dir="2700000" sx="102000" sy="102000" algn="tl" rotWithShape="0">
                      <a:prstClr val="black">
                        <a:alpha val="30000"/>
                      </a:prstClr>
                    </a:outerShdw>
                  </a:effectLst>
                  <a:latin typeface="造字工房朗倩（非商用）粗体" pitchFamily="50" charset="-122"/>
                  <a:ea typeface="造字工房朗倩（非商用）粗体" pitchFamily="50" charset="-122"/>
                </a:rPr>
                <a:t>已</a:t>
              </a:r>
            </a:p>
          </p:txBody>
        </p:sp>
        <p:sp>
          <p:nvSpPr>
            <p:cNvPr id="8" name="矩形 7">
              <a:extLst>
                <a:ext uri="{FF2B5EF4-FFF2-40B4-BE49-F238E27FC236}">
                  <a16:creationId xmlns:a16="http://schemas.microsoft.com/office/drawing/2014/main" id="{A5BE3A9E-C4E4-4EF0-B72E-E6B49B5004C2}"/>
                </a:ext>
              </a:extLst>
            </p:cNvPr>
            <p:cNvSpPr/>
            <p:nvPr/>
          </p:nvSpPr>
          <p:spPr>
            <a:xfrm>
              <a:off x="-70338" y="5923623"/>
              <a:ext cx="1415772" cy="1569660"/>
            </a:xfrm>
            <a:prstGeom prst="rect">
              <a:avLst/>
            </a:prstGeom>
          </p:spPr>
          <p:txBody>
            <a:bodyPr wrap="none">
              <a:spAutoFit/>
            </a:bodyPr>
            <a:lstStyle/>
            <a:p>
              <a:r>
                <a:rPr lang="zh-CN" altLang="en-US" sz="9600" dirty="0">
                  <a:gradFill>
                    <a:gsLst>
                      <a:gs pos="0">
                        <a:schemeClr val="bg1"/>
                      </a:gs>
                      <a:gs pos="100000">
                        <a:schemeClr val="bg1">
                          <a:alpha val="50000"/>
                        </a:schemeClr>
                      </a:gs>
                    </a:gsLst>
                    <a:lin ang="0" scaled="0"/>
                  </a:gradFill>
                  <a:effectLst>
                    <a:outerShdw blurRad="50800" dist="38100" dir="2700000" sx="102000" sy="102000" algn="tl" rotWithShape="0">
                      <a:prstClr val="black">
                        <a:alpha val="30000"/>
                      </a:prstClr>
                    </a:outerShdw>
                  </a:effectLst>
                  <a:latin typeface="造字工房朗倩（非商用）粗体" pitchFamily="50" charset="-122"/>
                  <a:ea typeface="造字工房朗倩（非商用）粗体" pitchFamily="50" charset="-122"/>
                </a:rPr>
                <a:t>来</a:t>
              </a:r>
            </a:p>
          </p:txBody>
        </p:sp>
      </p:grpSp>
      <p:grpSp>
        <p:nvGrpSpPr>
          <p:cNvPr id="11" name="组合 10">
            <a:extLst>
              <a:ext uri="{FF2B5EF4-FFF2-40B4-BE49-F238E27FC236}">
                <a16:creationId xmlns:a16="http://schemas.microsoft.com/office/drawing/2014/main" id="{F9EEB32D-4B7F-461C-B0BB-ADA3A5BE464B}"/>
              </a:ext>
            </a:extLst>
          </p:cNvPr>
          <p:cNvGrpSpPr/>
          <p:nvPr/>
        </p:nvGrpSpPr>
        <p:grpSpPr>
          <a:xfrm>
            <a:off x="630290" y="181391"/>
            <a:ext cx="2473069" cy="1988502"/>
            <a:chOff x="630290" y="181391"/>
            <a:chExt cx="2473069" cy="1988502"/>
          </a:xfrm>
        </p:grpSpPr>
        <p:sp>
          <p:nvSpPr>
            <p:cNvPr id="10" name="等腰三角形 9">
              <a:extLst>
                <a:ext uri="{FF2B5EF4-FFF2-40B4-BE49-F238E27FC236}">
                  <a16:creationId xmlns:a16="http://schemas.microsoft.com/office/drawing/2014/main" id="{0A3810CA-9DBE-46DD-B509-4B10642706FE}"/>
                </a:ext>
              </a:extLst>
            </p:cNvPr>
            <p:cNvSpPr/>
            <p:nvPr/>
          </p:nvSpPr>
          <p:spPr>
            <a:xfrm rot="9263748">
              <a:off x="1983614" y="181391"/>
              <a:ext cx="213360" cy="640080"/>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a16="http://schemas.microsoft.com/office/drawing/2014/main" id="{C744F8A7-3395-464B-87AE-F469CEB147DF}"/>
                </a:ext>
              </a:extLst>
            </p:cNvPr>
            <p:cNvSpPr/>
            <p:nvPr/>
          </p:nvSpPr>
          <p:spPr>
            <a:xfrm rot="9228405">
              <a:off x="2613178" y="1117297"/>
              <a:ext cx="146307" cy="438921"/>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a:extLst>
                <a:ext uri="{FF2B5EF4-FFF2-40B4-BE49-F238E27FC236}">
                  <a16:creationId xmlns:a16="http://schemas.microsoft.com/office/drawing/2014/main" id="{3C957B45-0523-4BCD-828B-96E7724A3469}"/>
                </a:ext>
              </a:extLst>
            </p:cNvPr>
            <p:cNvSpPr/>
            <p:nvPr/>
          </p:nvSpPr>
          <p:spPr>
            <a:xfrm rot="6640416">
              <a:off x="1120059" y="856031"/>
              <a:ext cx="286310" cy="858930"/>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a:extLst>
                <a:ext uri="{FF2B5EF4-FFF2-40B4-BE49-F238E27FC236}">
                  <a16:creationId xmlns:a16="http://schemas.microsoft.com/office/drawing/2014/main" id="{E692911B-959D-4E7F-8967-1B7EA14541DB}"/>
                </a:ext>
              </a:extLst>
            </p:cNvPr>
            <p:cNvSpPr/>
            <p:nvPr/>
          </p:nvSpPr>
          <p:spPr>
            <a:xfrm rot="8100000">
              <a:off x="2995242" y="1845542"/>
              <a:ext cx="108117" cy="324351"/>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a:extLst>
                <a:ext uri="{FF2B5EF4-FFF2-40B4-BE49-F238E27FC236}">
                  <a16:creationId xmlns:a16="http://schemas.microsoft.com/office/drawing/2014/main" id="{1A5A15C2-FD1D-4829-9114-926DB40E8E1E}"/>
                </a:ext>
              </a:extLst>
            </p:cNvPr>
            <p:cNvSpPr/>
            <p:nvPr/>
          </p:nvSpPr>
          <p:spPr>
            <a:xfrm rot="8001332">
              <a:off x="1207849" y="-95978"/>
              <a:ext cx="577559" cy="1732677"/>
            </a:xfrm>
            <a:prstGeom prst="triangle">
              <a:avLst/>
            </a:prstGeom>
            <a:solidFill>
              <a:schemeClr val="bg1">
                <a:lumMod val="75000"/>
                <a:alpha val="8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064F691E-571D-4D8C-A6B3-E79713DB709B}"/>
                </a:ext>
              </a:extLst>
            </p:cNvPr>
            <p:cNvSpPr/>
            <p:nvPr/>
          </p:nvSpPr>
          <p:spPr>
            <a:xfrm rot="6304100">
              <a:off x="2393221" y="1151628"/>
              <a:ext cx="322552" cy="967657"/>
            </a:xfrm>
            <a:prstGeom prst="triangle">
              <a:avLst/>
            </a:prstGeom>
            <a:solidFill>
              <a:schemeClr val="bg1">
                <a:lumMod val="75000"/>
                <a:alpha val="8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C107DE82-C9D3-48A2-B75A-EADA38CD9D0D}"/>
              </a:ext>
            </a:extLst>
          </p:cNvPr>
          <p:cNvGrpSpPr/>
          <p:nvPr/>
        </p:nvGrpSpPr>
        <p:grpSpPr>
          <a:xfrm rot="10800000">
            <a:off x="8605870" y="4370826"/>
            <a:ext cx="2473069" cy="1988502"/>
            <a:chOff x="630290" y="181391"/>
            <a:chExt cx="2473069" cy="1988502"/>
          </a:xfrm>
        </p:grpSpPr>
        <p:sp>
          <p:nvSpPr>
            <p:cNvPr id="29" name="等腰三角形 28">
              <a:extLst>
                <a:ext uri="{FF2B5EF4-FFF2-40B4-BE49-F238E27FC236}">
                  <a16:creationId xmlns:a16="http://schemas.microsoft.com/office/drawing/2014/main" id="{84D17E1D-B4D2-4213-BAB4-E9C3D1CB34C9}"/>
                </a:ext>
              </a:extLst>
            </p:cNvPr>
            <p:cNvSpPr/>
            <p:nvPr/>
          </p:nvSpPr>
          <p:spPr>
            <a:xfrm rot="9263748">
              <a:off x="1983614" y="181391"/>
              <a:ext cx="213360" cy="640080"/>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a:extLst>
                <a:ext uri="{FF2B5EF4-FFF2-40B4-BE49-F238E27FC236}">
                  <a16:creationId xmlns:a16="http://schemas.microsoft.com/office/drawing/2014/main" id="{13C80417-A6A1-4ADE-9E89-14E07EACBF25}"/>
                </a:ext>
              </a:extLst>
            </p:cNvPr>
            <p:cNvSpPr/>
            <p:nvPr/>
          </p:nvSpPr>
          <p:spPr>
            <a:xfrm rot="9228405">
              <a:off x="2613178" y="1117297"/>
              <a:ext cx="146307" cy="438921"/>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a:extLst>
                <a:ext uri="{FF2B5EF4-FFF2-40B4-BE49-F238E27FC236}">
                  <a16:creationId xmlns:a16="http://schemas.microsoft.com/office/drawing/2014/main" id="{AFF48263-9268-4CD6-84F7-D0C156124E82}"/>
                </a:ext>
              </a:extLst>
            </p:cNvPr>
            <p:cNvSpPr/>
            <p:nvPr/>
          </p:nvSpPr>
          <p:spPr>
            <a:xfrm rot="6640416">
              <a:off x="1120059" y="856031"/>
              <a:ext cx="286310" cy="858930"/>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a:extLst>
                <a:ext uri="{FF2B5EF4-FFF2-40B4-BE49-F238E27FC236}">
                  <a16:creationId xmlns:a16="http://schemas.microsoft.com/office/drawing/2014/main" id="{DAD50F8F-2428-4559-A5A6-1C4139D29558}"/>
                </a:ext>
              </a:extLst>
            </p:cNvPr>
            <p:cNvSpPr/>
            <p:nvPr/>
          </p:nvSpPr>
          <p:spPr>
            <a:xfrm rot="8100000">
              <a:off x="2995242" y="1845542"/>
              <a:ext cx="108117" cy="324351"/>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a:extLst>
                <a:ext uri="{FF2B5EF4-FFF2-40B4-BE49-F238E27FC236}">
                  <a16:creationId xmlns:a16="http://schemas.microsoft.com/office/drawing/2014/main" id="{021704CD-AF51-49D2-854A-7F5BE9105692}"/>
                </a:ext>
              </a:extLst>
            </p:cNvPr>
            <p:cNvSpPr/>
            <p:nvPr/>
          </p:nvSpPr>
          <p:spPr>
            <a:xfrm rot="8001332">
              <a:off x="1207849" y="-95978"/>
              <a:ext cx="577559" cy="1732677"/>
            </a:xfrm>
            <a:prstGeom prst="triangle">
              <a:avLst/>
            </a:prstGeom>
            <a:solidFill>
              <a:schemeClr val="bg1">
                <a:lumMod val="75000"/>
                <a:alpha val="8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a:extLst>
                <a:ext uri="{FF2B5EF4-FFF2-40B4-BE49-F238E27FC236}">
                  <a16:creationId xmlns:a16="http://schemas.microsoft.com/office/drawing/2014/main" id="{988B650B-0F64-4DD1-9D96-4B27A66B6305}"/>
                </a:ext>
              </a:extLst>
            </p:cNvPr>
            <p:cNvSpPr/>
            <p:nvPr/>
          </p:nvSpPr>
          <p:spPr>
            <a:xfrm rot="6304100">
              <a:off x="2393221" y="1151628"/>
              <a:ext cx="322552" cy="967657"/>
            </a:xfrm>
            <a:prstGeom prst="triangle">
              <a:avLst/>
            </a:prstGeom>
            <a:solidFill>
              <a:schemeClr val="bg1">
                <a:lumMod val="75000"/>
                <a:alpha val="8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a:extLst>
              <a:ext uri="{FF2B5EF4-FFF2-40B4-BE49-F238E27FC236}">
                <a16:creationId xmlns:a16="http://schemas.microsoft.com/office/drawing/2014/main" id="{1078E4FE-75C5-4867-8D6C-8D6B95650D08}"/>
              </a:ext>
            </a:extLst>
          </p:cNvPr>
          <p:cNvSpPr txBox="1"/>
          <p:nvPr/>
        </p:nvSpPr>
        <p:spPr>
          <a:xfrm>
            <a:off x="4255773" y="1637792"/>
            <a:ext cx="3680455" cy="1446550"/>
          </a:xfrm>
          <a:prstGeom prst="rect">
            <a:avLst/>
          </a:prstGeom>
          <a:noFill/>
        </p:spPr>
        <p:txBody>
          <a:bodyPr wrap="square" rtlCol="0">
            <a:spAutoFit/>
          </a:bodyPr>
          <a:lstStyle/>
          <a:p>
            <a:pPr algn="ctr"/>
            <a:r>
              <a:rPr lang="en-US" altLang="zh-CN" sz="8800" dirty="0">
                <a:gradFill>
                  <a:gsLst>
                    <a:gs pos="0">
                      <a:schemeClr val="bg1"/>
                    </a:gs>
                    <a:gs pos="100000">
                      <a:schemeClr val="bg1">
                        <a:alpha val="50000"/>
                      </a:schemeClr>
                    </a:gs>
                  </a:gsLst>
                  <a:lin ang="0" scaled="0"/>
                </a:gradFill>
                <a:effectLst>
                  <a:outerShdw blurRad="50800" dist="38100" dir="2700000" sx="102000" sy="102000" algn="tl" rotWithShape="0">
                    <a:prstClr val="black">
                      <a:alpha val="30000"/>
                    </a:prstClr>
                  </a:outerShdw>
                </a:effectLst>
                <a:latin typeface="MStiffHeiHK-UltraBold" panose="00000900000000000000" pitchFamily="50" charset="-120"/>
                <a:ea typeface="MStiffHeiHK-UltraBold" panose="00000900000000000000" pitchFamily="50" charset="-120"/>
              </a:rPr>
              <a:t>2019</a:t>
            </a:r>
            <a:endParaRPr lang="zh-CN" altLang="en-US" sz="8800" dirty="0">
              <a:gradFill>
                <a:gsLst>
                  <a:gs pos="0">
                    <a:schemeClr val="bg1"/>
                  </a:gs>
                  <a:gs pos="100000">
                    <a:schemeClr val="bg1">
                      <a:alpha val="50000"/>
                    </a:schemeClr>
                  </a:gs>
                </a:gsLst>
                <a:lin ang="0" scaled="0"/>
              </a:gradFill>
              <a:effectLst>
                <a:outerShdw blurRad="50800" dist="38100" dir="2700000" sx="102000" sy="102000" algn="tl" rotWithShape="0">
                  <a:prstClr val="black">
                    <a:alpha val="30000"/>
                  </a:prstClr>
                </a:outerShdw>
              </a:effectLst>
              <a:latin typeface="MStiffHeiHK-UltraBold" panose="00000900000000000000" pitchFamily="50" charset="-120"/>
              <a:ea typeface="MStiffHeiHK-UltraBold" panose="00000900000000000000" pitchFamily="50" charset="-120"/>
            </a:endParaRPr>
          </a:p>
        </p:txBody>
      </p:sp>
    </p:spTree>
    <p:extLst>
      <p:ext uri="{BB962C8B-B14F-4D97-AF65-F5344CB8AC3E}">
        <p14:creationId xmlns:p14="http://schemas.microsoft.com/office/powerpoint/2010/main" val="2377377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户外, 照片, 雪花&#10;&#10;描述已自动生成">
            <a:extLst>
              <a:ext uri="{FF2B5EF4-FFF2-40B4-BE49-F238E27FC236}">
                <a16:creationId xmlns:a16="http://schemas.microsoft.com/office/drawing/2014/main" id="{B3165AFE-A0BF-4063-9CBA-E32B1CD26177}"/>
              </a:ext>
            </a:extLst>
          </p:cNvPr>
          <p:cNvPicPr>
            <a:picLocks noChangeAspect="1"/>
          </p:cNvPicPr>
          <p:nvPr/>
        </p:nvPicPr>
        <p:blipFill rotWithShape="1">
          <a:blip r:embed="rId2">
            <a:extLst>
              <a:ext uri="{28A0092B-C50C-407E-A947-70E740481C1C}">
                <a14:useLocalDpi xmlns:a14="http://schemas.microsoft.com/office/drawing/2010/main" val="0"/>
              </a:ext>
            </a:extLst>
          </a:blip>
          <a:srcRect l="10309" r="815"/>
          <a:stretch/>
        </p:blipFill>
        <p:spPr>
          <a:xfrm>
            <a:off x="0" y="0"/>
            <a:ext cx="12192000" cy="6858000"/>
          </a:xfrm>
          <a:prstGeom prst="rect">
            <a:avLst/>
          </a:prstGeom>
        </p:spPr>
      </p:pic>
      <p:sp>
        <p:nvSpPr>
          <p:cNvPr id="17" name="矩形 16">
            <a:extLst>
              <a:ext uri="{FF2B5EF4-FFF2-40B4-BE49-F238E27FC236}">
                <a16:creationId xmlns:a16="http://schemas.microsoft.com/office/drawing/2014/main" id="{B99A94F7-2256-4765-8FBF-FFE23B848CA7}"/>
              </a:ext>
            </a:extLst>
          </p:cNvPr>
          <p:cNvSpPr/>
          <p:nvPr/>
        </p:nvSpPr>
        <p:spPr>
          <a:xfrm>
            <a:off x="0" y="0"/>
            <a:ext cx="12192000" cy="6858000"/>
          </a:xfrm>
          <a:prstGeom prst="rect">
            <a:avLst/>
          </a:prstGeom>
          <a:gradFill flip="none" rotWithShape="1">
            <a:gsLst>
              <a:gs pos="0">
                <a:schemeClr val="tx1">
                  <a:alpha val="20000"/>
                </a:schemeClr>
              </a:gs>
              <a:gs pos="100000">
                <a:schemeClr val="tx1">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3BE6176D-1B87-4BDA-889E-E885C6DF0975}"/>
              </a:ext>
            </a:extLst>
          </p:cNvPr>
          <p:cNvGrpSpPr/>
          <p:nvPr/>
        </p:nvGrpSpPr>
        <p:grpSpPr>
          <a:xfrm>
            <a:off x="651592" y="456332"/>
            <a:ext cx="2810334" cy="737810"/>
            <a:chOff x="651592" y="525780"/>
            <a:chExt cx="2810334" cy="737810"/>
          </a:xfrm>
        </p:grpSpPr>
        <p:grpSp>
          <p:nvGrpSpPr>
            <p:cNvPr id="3" name="组合 2">
              <a:extLst>
                <a:ext uri="{FF2B5EF4-FFF2-40B4-BE49-F238E27FC236}">
                  <a16:creationId xmlns:a16="http://schemas.microsoft.com/office/drawing/2014/main" id="{FFFFCEA6-9885-4F38-BD94-1ACBFF59E4D7}"/>
                </a:ext>
              </a:extLst>
            </p:cNvPr>
            <p:cNvGrpSpPr/>
            <p:nvPr/>
          </p:nvGrpSpPr>
          <p:grpSpPr>
            <a:xfrm>
              <a:off x="651592" y="525780"/>
              <a:ext cx="615326" cy="737810"/>
              <a:chOff x="651592" y="525780"/>
              <a:chExt cx="615326" cy="737810"/>
            </a:xfrm>
          </p:grpSpPr>
          <p:sp>
            <p:nvSpPr>
              <p:cNvPr id="9" name="等腰三角形 8">
                <a:extLst>
                  <a:ext uri="{FF2B5EF4-FFF2-40B4-BE49-F238E27FC236}">
                    <a16:creationId xmlns:a16="http://schemas.microsoft.com/office/drawing/2014/main" id="{51625B0B-FDE9-4D52-9607-A312003B9500}"/>
                  </a:ext>
                </a:extLst>
              </p:cNvPr>
              <p:cNvSpPr/>
              <p:nvPr/>
            </p:nvSpPr>
            <p:spPr>
              <a:xfrm rot="5400000">
                <a:off x="608171" y="677416"/>
                <a:ext cx="629595" cy="542754"/>
              </a:xfrm>
              <a:prstGeom prs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1E2730BC-5791-4876-8A1A-B7F6BA499390}"/>
                  </a:ext>
                </a:extLst>
              </p:cNvPr>
              <p:cNvGrpSpPr/>
              <p:nvPr/>
            </p:nvGrpSpPr>
            <p:grpSpPr>
              <a:xfrm>
                <a:off x="748929" y="525780"/>
                <a:ext cx="517989" cy="600867"/>
                <a:chOff x="4741809" y="2251202"/>
                <a:chExt cx="580832" cy="673765"/>
              </a:xfrm>
              <a:effectLst>
                <a:outerShdw blurRad="50800" dist="38100" dir="2700000" sx="101000" sy="101000" algn="tl" rotWithShape="0">
                  <a:prstClr val="black">
                    <a:alpha val="40000"/>
                  </a:prstClr>
                </a:outerShdw>
              </a:effectLst>
            </p:grpSpPr>
            <p:sp>
              <p:nvSpPr>
                <p:cNvPr id="11" name="等腰三角形 10">
                  <a:extLst>
                    <a:ext uri="{FF2B5EF4-FFF2-40B4-BE49-F238E27FC236}">
                      <a16:creationId xmlns:a16="http://schemas.microsoft.com/office/drawing/2014/main" id="{68001C47-4E74-41B0-A417-681E02CA65BF}"/>
                    </a:ext>
                  </a:extLst>
                </p:cNvPr>
                <p:cNvSpPr/>
                <p:nvPr/>
              </p:nvSpPr>
              <p:spPr>
                <a:xfrm rot="5400000">
                  <a:off x="4695342" y="2297669"/>
                  <a:ext cx="673765" cy="580832"/>
                </a:xfrm>
                <a:prstGeom prst="triangle">
                  <a:avLst/>
                </a:prstGeom>
                <a:noFill/>
                <a:ln w="38100">
                  <a:gradFill flip="none" rotWithShape="1">
                    <a:gsLst>
                      <a:gs pos="0">
                        <a:schemeClr val="bg1">
                          <a:lumMod val="50000"/>
                        </a:schemeClr>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D37B60B-4816-479D-A751-8DB09E8C0CC8}"/>
                    </a:ext>
                  </a:extLst>
                </p:cNvPr>
                <p:cNvSpPr txBox="1"/>
                <p:nvPr/>
              </p:nvSpPr>
              <p:spPr>
                <a:xfrm>
                  <a:off x="4746887" y="2357253"/>
                  <a:ext cx="290417" cy="448652"/>
                </a:xfrm>
                <a:prstGeom prst="rect">
                  <a:avLst/>
                </a:prstGeom>
                <a:noFill/>
              </p:spPr>
              <p:txBody>
                <a:bodyPr wrap="square" rtlCol="0">
                  <a:spAutoFit/>
                </a:bodyPr>
                <a:lstStyle/>
                <a:p>
                  <a:r>
                    <a:rPr lang="en-US" altLang="zh-CN"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14" name="文本框 13">
              <a:extLst>
                <a:ext uri="{FF2B5EF4-FFF2-40B4-BE49-F238E27FC236}">
                  <a16:creationId xmlns:a16="http://schemas.microsoft.com/office/drawing/2014/main" id="{8DC2CB6E-3FF6-4123-B21B-D2381463C32A}"/>
                </a:ext>
              </a:extLst>
            </p:cNvPr>
            <p:cNvSpPr txBox="1"/>
            <p:nvPr/>
          </p:nvSpPr>
          <p:spPr>
            <a:xfrm>
              <a:off x="1488854" y="694630"/>
              <a:ext cx="1973072" cy="400110"/>
            </a:xfrm>
            <a:prstGeom prst="rect">
              <a:avLst/>
            </a:prstGeom>
            <a:noFill/>
          </p:spPr>
          <p:txBody>
            <a:bodyPr wrap="square" rtlCol="0">
              <a:spAutoFit/>
            </a:bodyPr>
            <a:lstStyle/>
            <a:p>
              <a:pPr algn="dist"/>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输入小标题</a:t>
              </a:r>
            </a:p>
          </p:txBody>
        </p:sp>
      </p:grpSp>
      <p:pic>
        <p:nvPicPr>
          <p:cNvPr id="21" name="图片 20">
            <a:extLst>
              <a:ext uri="{FF2B5EF4-FFF2-40B4-BE49-F238E27FC236}">
                <a16:creationId xmlns:a16="http://schemas.microsoft.com/office/drawing/2014/main" id="{BB0F6751-FA5C-4788-9510-C2BCB6ED7BAF}"/>
              </a:ext>
            </a:extLst>
          </p:cNvPr>
          <p:cNvPicPr>
            <a:picLocks noChangeAspect="1"/>
          </p:cNvPicPr>
          <p:nvPr/>
        </p:nvPicPr>
        <p:blipFill rotWithShape="1">
          <a:blip r:embed="rId3">
            <a:alphaModFix amt="76000"/>
            <a:biLevel thresh="50000"/>
            <a:extLst>
              <a:ext uri="{28A0092B-C50C-407E-A947-70E740481C1C}">
                <a14:useLocalDpi xmlns:a14="http://schemas.microsoft.com/office/drawing/2010/main" val="0"/>
              </a:ext>
            </a:extLst>
          </a:blip>
          <a:srcRect l="18048" r="19525" b="5371"/>
          <a:stretch/>
        </p:blipFill>
        <p:spPr>
          <a:xfrm>
            <a:off x="6549280" y="1194143"/>
            <a:ext cx="6331360" cy="5893343"/>
          </a:xfrm>
          <a:prstGeom prst="rect">
            <a:avLst/>
          </a:prstGeom>
        </p:spPr>
      </p:pic>
      <p:sp>
        <p:nvSpPr>
          <p:cNvPr id="2" name="矩形: 棱台 1">
            <a:extLst>
              <a:ext uri="{FF2B5EF4-FFF2-40B4-BE49-F238E27FC236}">
                <a16:creationId xmlns:a16="http://schemas.microsoft.com/office/drawing/2014/main" id="{F361B5F0-B149-4EFB-973B-8FA1FA405CD9}"/>
              </a:ext>
            </a:extLst>
          </p:cNvPr>
          <p:cNvSpPr/>
          <p:nvPr/>
        </p:nvSpPr>
        <p:spPr>
          <a:xfrm>
            <a:off x="882955" y="2534856"/>
            <a:ext cx="6235475" cy="2766349"/>
          </a:xfrm>
          <a:prstGeom prst="bevel">
            <a:avLst>
              <a:gd name="adj" fmla="val 5387"/>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2A2FDDC5-A57E-4384-BF8A-54087F863274}"/>
              </a:ext>
            </a:extLst>
          </p:cNvPr>
          <p:cNvSpPr txBox="1"/>
          <p:nvPr/>
        </p:nvSpPr>
        <p:spPr>
          <a:xfrm>
            <a:off x="1497876" y="3310613"/>
            <a:ext cx="5005633" cy="1497654"/>
          </a:xfrm>
          <a:prstGeom prst="rect">
            <a:avLst/>
          </a:prstGeom>
          <a:noFill/>
          <a:ln>
            <a:noFill/>
          </a:ln>
        </p:spPr>
        <p:txBody>
          <a:bodyPr wrap="square" rtlCol="0">
            <a:spAutoFit/>
          </a:bodyPr>
          <a:lstStyle/>
          <a:p>
            <a:pPr algn="just">
              <a:lnSpc>
                <a:spcPct val="130000"/>
              </a:lnSpc>
            </a:pPr>
            <a:r>
              <a:rPr lang="zh-CN" altLang="en-US" dirty="0">
                <a:latin typeface="微软雅黑" panose="020B0503020204020204" pitchFamily="34" charset="-122"/>
                <a:ea typeface="微软雅黑" panose="020B0503020204020204" pitchFamily="34" charset="-122"/>
              </a:rPr>
              <a:t>在此处输入您需要输入的文本在此处输入您需要输入的文本在此处输入您需要输入的文本在此处输入您需要输入的文本在此处输入您需要输入的文本在此处输入您需要输入的文本</a:t>
            </a:r>
          </a:p>
        </p:txBody>
      </p:sp>
      <p:grpSp>
        <p:nvGrpSpPr>
          <p:cNvPr id="16" name="组合 15">
            <a:extLst>
              <a:ext uri="{FF2B5EF4-FFF2-40B4-BE49-F238E27FC236}">
                <a16:creationId xmlns:a16="http://schemas.microsoft.com/office/drawing/2014/main" id="{AE6E1EB7-2B0F-41CA-A190-05A06CAD1394}"/>
              </a:ext>
            </a:extLst>
          </p:cNvPr>
          <p:cNvGrpSpPr/>
          <p:nvPr/>
        </p:nvGrpSpPr>
        <p:grpSpPr>
          <a:xfrm>
            <a:off x="3140764" y="2810856"/>
            <a:ext cx="1719857" cy="453457"/>
            <a:chOff x="3051570" y="2810856"/>
            <a:chExt cx="1719857" cy="453457"/>
          </a:xfrm>
        </p:grpSpPr>
        <p:sp>
          <p:nvSpPr>
            <p:cNvPr id="25" name="文本框 24">
              <a:extLst>
                <a:ext uri="{FF2B5EF4-FFF2-40B4-BE49-F238E27FC236}">
                  <a16:creationId xmlns:a16="http://schemas.microsoft.com/office/drawing/2014/main" id="{1E84DE5A-F1A3-48FF-BBF5-1A51B42EB22E}"/>
                </a:ext>
              </a:extLst>
            </p:cNvPr>
            <p:cNvSpPr txBox="1"/>
            <p:nvPr/>
          </p:nvSpPr>
          <p:spPr>
            <a:xfrm>
              <a:off x="3309528" y="2810856"/>
              <a:ext cx="1203940" cy="453457"/>
            </a:xfrm>
            <a:prstGeom prst="rect">
              <a:avLst/>
            </a:prstGeom>
            <a:noFill/>
            <a:ln>
              <a:noFill/>
            </a:ln>
          </p:spPr>
          <p:txBody>
            <a:bodyPr wrap="square" rtlCol="0">
              <a:spAutoFit/>
            </a:bodyPr>
            <a:lstStyle/>
            <a:p>
              <a:pPr algn="dist">
                <a:lnSpc>
                  <a:spcPct val="130000"/>
                </a:lnSpc>
              </a:pPr>
              <a:r>
                <a:rPr lang="zh-CN" altLang="en-US" sz="2000" b="1" dirty="0">
                  <a:latin typeface="微软雅黑" panose="020B0503020204020204" pitchFamily="34" charset="-122"/>
                  <a:ea typeface="微软雅黑" panose="020B0503020204020204" pitchFamily="34" charset="-122"/>
                </a:rPr>
                <a:t>小标题</a:t>
              </a:r>
            </a:p>
          </p:txBody>
        </p:sp>
        <p:grpSp>
          <p:nvGrpSpPr>
            <p:cNvPr id="15" name="组合 14">
              <a:extLst>
                <a:ext uri="{FF2B5EF4-FFF2-40B4-BE49-F238E27FC236}">
                  <a16:creationId xmlns:a16="http://schemas.microsoft.com/office/drawing/2014/main" id="{5FF2F1B0-BA02-4824-BC67-9942BB61547C}"/>
                </a:ext>
              </a:extLst>
            </p:cNvPr>
            <p:cNvGrpSpPr/>
            <p:nvPr/>
          </p:nvGrpSpPr>
          <p:grpSpPr>
            <a:xfrm>
              <a:off x="3051570" y="2924466"/>
              <a:ext cx="1719857" cy="258762"/>
              <a:chOff x="3051570" y="2924466"/>
              <a:chExt cx="1719857" cy="258762"/>
            </a:xfrm>
          </p:grpSpPr>
          <p:grpSp>
            <p:nvGrpSpPr>
              <p:cNvPr id="7" name="组合 6">
                <a:extLst>
                  <a:ext uri="{FF2B5EF4-FFF2-40B4-BE49-F238E27FC236}">
                    <a16:creationId xmlns:a16="http://schemas.microsoft.com/office/drawing/2014/main" id="{D4D49368-86FE-4547-881C-9290BBE0E40A}"/>
                  </a:ext>
                </a:extLst>
              </p:cNvPr>
              <p:cNvGrpSpPr/>
              <p:nvPr/>
            </p:nvGrpSpPr>
            <p:grpSpPr>
              <a:xfrm rot="10800000">
                <a:off x="3051570" y="2924466"/>
                <a:ext cx="223070" cy="258761"/>
                <a:chOff x="2912354" y="2951745"/>
                <a:chExt cx="223070" cy="258761"/>
              </a:xfrm>
            </p:grpSpPr>
            <p:sp>
              <p:nvSpPr>
                <p:cNvPr id="5" name="等腰三角形 4">
                  <a:extLst>
                    <a:ext uri="{FF2B5EF4-FFF2-40B4-BE49-F238E27FC236}">
                      <a16:creationId xmlns:a16="http://schemas.microsoft.com/office/drawing/2014/main" id="{DEEFD3B7-159C-44FC-9030-5BCF5E907DDA}"/>
                    </a:ext>
                  </a:extLst>
                </p:cNvPr>
                <p:cNvSpPr/>
                <p:nvPr/>
              </p:nvSpPr>
              <p:spPr>
                <a:xfrm rot="16200000">
                  <a:off x="2894508" y="2969591"/>
                  <a:ext cx="258761" cy="223070"/>
                </a:xfrm>
                <a:prstGeom prst="triangle">
                  <a:avLst/>
                </a:pr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537968D4-EBAF-43CA-8D06-DEC258059942}"/>
                    </a:ext>
                  </a:extLst>
                </p:cNvPr>
                <p:cNvSpPr/>
                <p:nvPr/>
              </p:nvSpPr>
              <p:spPr>
                <a:xfrm>
                  <a:off x="3046902" y="3044486"/>
                  <a:ext cx="73281" cy="732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DBFD40C3-DC42-4B7B-BD25-5427FCA15A26}"/>
                  </a:ext>
                </a:extLst>
              </p:cNvPr>
              <p:cNvGrpSpPr/>
              <p:nvPr/>
            </p:nvGrpSpPr>
            <p:grpSpPr>
              <a:xfrm>
                <a:off x="4548357" y="2924467"/>
                <a:ext cx="223070" cy="258761"/>
                <a:chOff x="2912354" y="2951745"/>
                <a:chExt cx="223070" cy="258761"/>
              </a:xfrm>
            </p:grpSpPr>
            <p:sp>
              <p:nvSpPr>
                <p:cNvPr id="38" name="等腰三角形 37">
                  <a:extLst>
                    <a:ext uri="{FF2B5EF4-FFF2-40B4-BE49-F238E27FC236}">
                      <a16:creationId xmlns:a16="http://schemas.microsoft.com/office/drawing/2014/main" id="{C348C254-9428-4368-958C-50D2950104C0}"/>
                    </a:ext>
                  </a:extLst>
                </p:cNvPr>
                <p:cNvSpPr/>
                <p:nvPr/>
              </p:nvSpPr>
              <p:spPr>
                <a:xfrm rot="16200000">
                  <a:off x="2894508" y="2969591"/>
                  <a:ext cx="258761" cy="223070"/>
                </a:xfrm>
                <a:prstGeom prst="triangle">
                  <a:avLst/>
                </a:pr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D4734458-9BCF-4387-BCFB-0FBC5260D443}"/>
                    </a:ext>
                  </a:extLst>
                </p:cNvPr>
                <p:cNvSpPr/>
                <p:nvPr/>
              </p:nvSpPr>
              <p:spPr>
                <a:xfrm>
                  <a:off x="3046902" y="3044486"/>
                  <a:ext cx="73281" cy="732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32917242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户外, 照片, 雪花&#10;&#10;描述已自动生成">
            <a:extLst>
              <a:ext uri="{FF2B5EF4-FFF2-40B4-BE49-F238E27FC236}">
                <a16:creationId xmlns:a16="http://schemas.microsoft.com/office/drawing/2014/main" id="{B3165AFE-A0BF-4063-9CBA-E32B1CD26177}"/>
              </a:ext>
            </a:extLst>
          </p:cNvPr>
          <p:cNvPicPr>
            <a:picLocks noChangeAspect="1"/>
          </p:cNvPicPr>
          <p:nvPr/>
        </p:nvPicPr>
        <p:blipFill rotWithShape="1">
          <a:blip r:embed="rId2">
            <a:extLst>
              <a:ext uri="{28A0092B-C50C-407E-A947-70E740481C1C}">
                <a14:useLocalDpi xmlns:a14="http://schemas.microsoft.com/office/drawing/2010/main" val="0"/>
              </a:ext>
            </a:extLst>
          </a:blip>
          <a:srcRect l="10309" r="815"/>
          <a:stretch/>
        </p:blipFill>
        <p:spPr>
          <a:xfrm>
            <a:off x="0" y="0"/>
            <a:ext cx="12192000" cy="6858000"/>
          </a:xfrm>
          <a:prstGeom prst="rect">
            <a:avLst/>
          </a:prstGeom>
        </p:spPr>
      </p:pic>
      <p:sp>
        <p:nvSpPr>
          <p:cNvPr id="17" name="矩形 16">
            <a:extLst>
              <a:ext uri="{FF2B5EF4-FFF2-40B4-BE49-F238E27FC236}">
                <a16:creationId xmlns:a16="http://schemas.microsoft.com/office/drawing/2014/main" id="{B99A94F7-2256-4765-8FBF-FFE23B848CA7}"/>
              </a:ext>
            </a:extLst>
          </p:cNvPr>
          <p:cNvSpPr/>
          <p:nvPr/>
        </p:nvSpPr>
        <p:spPr>
          <a:xfrm>
            <a:off x="0" y="0"/>
            <a:ext cx="12192000" cy="6858000"/>
          </a:xfrm>
          <a:prstGeom prst="rect">
            <a:avLst/>
          </a:prstGeom>
          <a:gradFill flip="none" rotWithShape="1">
            <a:gsLst>
              <a:gs pos="0">
                <a:schemeClr val="tx1">
                  <a:alpha val="20000"/>
                </a:schemeClr>
              </a:gs>
              <a:gs pos="100000">
                <a:schemeClr val="tx1">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3BE6176D-1B87-4BDA-889E-E885C6DF0975}"/>
              </a:ext>
            </a:extLst>
          </p:cNvPr>
          <p:cNvGrpSpPr/>
          <p:nvPr/>
        </p:nvGrpSpPr>
        <p:grpSpPr>
          <a:xfrm>
            <a:off x="651592" y="456332"/>
            <a:ext cx="2810334" cy="737810"/>
            <a:chOff x="651592" y="525780"/>
            <a:chExt cx="2810334" cy="737810"/>
          </a:xfrm>
        </p:grpSpPr>
        <p:grpSp>
          <p:nvGrpSpPr>
            <p:cNvPr id="3" name="组合 2">
              <a:extLst>
                <a:ext uri="{FF2B5EF4-FFF2-40B4-BE49-F238E27FC236}">
                  <a16:creationId xmlns:a16="http://schemas.microsoft.com/office/drawing/2014/main" id="{FFFFCEA6-9885-4F38-BD94-1ACBFF59E4D7}"/>
                </a:ext>
              </a:extLst>
            </p:cNvPr>
            <p:cNvGrpSpPr/>
            <p:nvPr/>
          </p:nvGrpSpPr>
          <p:grpSpPr>
            <a:xfrm>
              <a:off x="651592" y="525780"/>
              <a:ext cx="615326" cy="737810"/>
              <a:chOff x="651592" y="525780"/>
              <a:chExt cx="615326" cy="737810"/>
            </a:xfrm>
          </p:grpSpPr>
          <p:sp>
            <p:nvSpPr>
              <p:cNvPr id="9" name="等腰三角形 8">
                <a:extLst>
                  <a:ext uri="{FF2B5EF4-FFF2-40B4-BE49-F238E27FC236}">
                    <a16:creationId xmlns:a16="http://schemas.microsoft.com/office/drawing/2014/main" id="{51625B0B-FDE9-4D52-9607-A312003B9500}"/>
                  </a:ext>
                </a:extLst>
              </p:cNvPr>
              <p:cNvSpPr/>
              <p:nvPr/>
            </p:nvSpPr>
            <p:spPr>
              <a:xfrm rot="5400000">
                <a:off x="608171" y="677416"/>
                <a:ext cx="629595" cy="542754"/>
              </a:xfrm>
              <a:prstGeom prs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1E2730BC-5791-4876-8A1A-B7F6BA499390}"/>
                  </a:ext>
                </a:extLst>
              </p:cNvPr>
              <p:cNvGrpSpPr/>
              <p:nvPr/>
            </p:nvGrpSpPr>
            <p:grpSpPr>
              <a:xfrm>
                <a:off x="748929" y="525780"/>
                <a:ext cx="517989" cy="600867"/>
                <a:chOff x="4741809" y="2251202"/>
                <a:chExt cx="580832" cy="673765"/>
              </a:xfrm>
              <a:effectLst>
                <a:outerShdw blurRad="50800" dist="38100" dir="2700000" sx="101000" sy="101000" algn="tl" rotWithShape="0">
                  <a:prstClr val="black">
                    <a:alpha val="40000"/>
                  </a:prstClr>
                </a:outerShdw>
              </a:effectLst>
            </p:grpSpPr>
            <p:sp>
              <p:nvSpPr>
                <p:cNvPr id="11" name="等腰三角形 10">
                  <a:extLst>
                    <a:ext uri="{FF2B5EF4-FFF2-40B4-BE49-F238E27FC236}">
                      <a16:creationId xmlns:a16="http://schemas.microsoft.com/office/drawing/2014/main" id="{68001C47-4E74-41B0-A417-681E02CA65BF}"/>
                    </a:ext>
                  </a:extLst>
                </p:cNvPr>
                <p:cNvSpPr/>
                <p:nvPr/>
              </p:nvSpPr>
              <p:spPr>
                <a:xfrm rot="5400000">
                  <a:off x="4695342" y="2297669"/>
                  <a:ext cx="673765" cy="580832"/>
                </a:xfrm>
                <a:prstGeom prst="triangle">
                  <a:avLst/>
                </a:prstGeom>
                <a:noFill/>
                <a:ln w="38100">
                  <a:gradFill flip="none" rotWithShape="1">
                    <a:gsLst>
                      <a:gs pos="0">
                        <a:schemeClr val="bg1">
                          <a:lumMod val="50000"/>
                        </a:schemeClr>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D37B60B-4816-479D-A751-8DB09E8C0CC8}"/>
                    </a:ext>
                  </a:extLst>
                </p:cNvPr>
                <p:cNvSpPr txBox="1"/>
                <p:nvPr/>
              </p:nvSpPr>
              <p:spPr>
                <a:xfrm>
                  <a:off x="4746887" y="2357253"/>
                  <a:ext cx="290417" cy="448652"/>
                </a:xfrm>
                <a:prstGeom prst="rect">
                  <a:avLst/>
                </a:prstGeom>
                <a:noFill/>
              </p:spPr>
              <p:txBody>
                <a:bodyPr wrap="square" rtlCol="0">
                  <a:spAutoFit/>
                </a:bodyPr>
                <a:lstStyle/>
                <a:p>
                  <a:r>
                    <a:rPr lang="en-US" altLang="zh-CN"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14" name="文本框 13">
              <a:extLst>
                <a:ext uri="{FF2B5EF4-FFF2-40B4-BE49-F238E27FC236}">
                  <a16:creationId xmlns:a16="http://schemas.microsoft.com/office/drawing/2014/main" id="{8DC2CB6E-3FF6-4123-B21B-D2381463C32A}"/>
                </a:ext>
              </a:extLst>
            </p:cNvPr>
            <p:cNvSpPr txBox="1"/>
            <p:nvPr/>
          </p:nvSpPr>
          <p:spPr>
            <a:xfrm>
              <a:off x="1488854" y="694630"/>
              <a:ext cx="1973072" cy="400110"/>
            </a:xfrm>
            <a:prstGeom prst="rect">
              <a:avLst/>
            </a:prstGeom>
            <a:noFill/>
          </p:spPr>
          <p:txBody>
            <a:bodyPr wrap="square" rtlCol="0">
              <a:spAutoFit/>
            </a:bodyPr>
            <a:lstStyle/>
            <a:p>
              <a:pPr algn="dist"/>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输入小标题</a:t>
              </a:r>
            </a:p>
          </p:txBody>
        </p:sp>
      </p:grpSp>
      <p:grpSp>
        <p:nvGrpSpPr>
          <p:cNvPr id="33" name="组合 32">
            <a:extLst>
              <a:ext uri="{FF2B5EF4-FFF2-40B4-BE49-F238E27FC236}">
                <a16:creationId xmlns:a16="http://schemas.microsoft.com/office/drawing/2014/main" id="{4CB9AD18-6A0F-4CC5-A44B-743453245912}"/>
              </a:ext>
            </a:extLst>
          </p:cNvPr>
          <p:cNvGrpSpPr/>
          <p:nvPr/>
        </p:nvGrpSpPr>
        <p:grpSpPr>
          <a:xfrm>
            <a:off x="992233" y="1953646"/>
            <a:ext cx="2887031" cy="4142353"/>
            <a:chOff x="922968" y="1953646"/>
            <a:chExt cx="2887031" cy="4142353"/>
          </a:xfrm>
        </p:grpSpPr>
        <p:sp>
          <p:nvSpPr>
            <p:cNvPr id="2" name="矩形 1">
              <a:extLst>
                <a:ext uri="{FF2B5EF4-FFF2-40B4-BE49-F238E27FC236}">
                  <a16:creationId xmlns:a16="http://schemas.microsoft.com/office/drawing/2014/main" id="{02FA366D-61C5-4D7F-B3D5-BF9F9BDDCC9F}"/>
                </a:ext>
              </a:extLst>
            </p:cNvPr>
            <p:cNvSpPr/>
            <p:nvPr/>
          </p:nvSpPr>
          <p:spPr>
            <a:xfrm>
              <a:off x="1077992" y="2090590"/>
              <a:ext cx="2732007" cy="4005409"/>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D2CDF08F-032C-4C50-9FAE-7A116FFCDA35}"/>
                </a:ext>
              </a:extLst>
            </p:cNvPr>
            <p:cNvSpPr/>
            <p:nvPr/>
          </p:nvSpPr>
          <p:spPr>
            <a:xfrm>
              <a:off x="922968" y="1953646"/>
              <a:ext cx="2732007" cy="4005409"/>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id="{E0E2ED5F-B031-40C1-B72A-60BC51BDF866}"/>
                </a:ext>
              </a:extLst>
            </p:cNvPr>
            <p:cNvGrpSpPr/>
            <p:nvPr/>
          </p:nvGrpSpPr>
          <p:grpSpPr>
            <a:xfrm>
              <a:off x="1357299" y="2393686"/>
              <a:ext cx="1863344" cy="453457"/>
              <a:chOff x="1296509" y="2192518"/>
              <a:chExt cx="1863344" cy="453457"/>
            </a:xfrm>
          </p:grpSpPr>
          <p:grpSp>
            <p:nvGrpSpPr>
              <p:cNvPr id="8" name="组合 7">
                <a:extLst>
                  <a:ext uri="{FF2B5EF4-FFF2-40B4-BE49-F238E27FC236}">
                    <a16:creationId xmlns:a16="http://schemas.microsoft.com/office/drawing/2014/main" id="{2B7A366A-58CC-4C8B-B00E-4BD976E5076D}"/>
                  </a:ext>
                </a:extLst>
              </p:cNvPr>
              <p:cNvGrpSpPr/>
              <p:nvPr/>
            </p:nvGrpSpPr>
            <p:grpSpPr>
              <a:xfrm>
                <a:off x="1296509" y="2236569"/>
                <a:ext cx="1863344" cy="365354"/>
                <a:chOff x="1296509" y="2281123"/>
                <a:chExt cx="1863344" cy="365354"/>
              </a:xfrm>
            </p:grpSpPr>
            <p:grpSp>
              <p:nvGrpSpPr>
                <p:cNvPr id="7" name="组合 6">
                  <a:extLst>
                    <a:ext uri="{FF2B5EF4-FFF2-40B4-BE49-F238E27FC236}">
                      <a16:creationId xmlns:a16="http://schemas.microsoft.com/office/drawing/2014/main" id="{CA28AB2E-0983-44AE-841D-7A4F788668E2}"/>
                    </a:ext>
                  </a:extLst>
                </p:cNvPr>
                <p:cNvGrpSpPr/>
                <p:nvPr/>
              </p:nvGrpSpPr>
              <p:grpSpPr>
                <a:xfrm>
                  <a:off x="1296509" y="2281123"/>
                  <a:ext cx="314960" cy="365354"/>
                  <a:chOff x="1296509" y="2281123"/>
                  <a:chExt cx="314960" cy="365354"/>
                </a:xfrm>
              </p:grpSpPr>
              <p:sp>
                <p:nvSpPr>
                  <p:cNvPr id="5" name="等腰三角形 4">
                    <a:extLst>
                      <a:ext uri="{FF2B5EF4-FFF2-40B4-BE49-F238E27FC236}">
                        <a16:creationId xmlns:a16="http://schemas.microsoft.com/office/drawing/2014/main" id="{7808D1A1-7FEA-409F-96B1-E9A1A3355A5A}"/>
                      </a:ext>
                    </a:extLst>
                  </p:cNvPr>
                  <p:cNvSpPr/>
                  <p:nvPr/>
                </p:nvSpPr>
                <p:spPr>
                  <a:xfrm rot="5400000">
                    <a:off x="1271312" y="2306320"/>
                    <a:ext cx="365354" cy="314960"/>
                  </a:xfrm>
                  <a:prstGeom prst="triangl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828CF3BC-16DB-42C1-93C8-5D65F1317AE4}"/>
                      </a:ext>
                    </a:extLst>
                  </p:cNvPr>
                  <p:cNvSpPr/>
                  <p:nvPr/>
                </p:nvSpPr>
                <p:spPr>
                  <a:xfrm>
                    <a:off x="1326990" y="2418745"/>
                    <a:ext cx="90110" cy="901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id="{168E0A2E-6F2F-4FD2-B6C6-EC524E305690}"/>
                    </a:ext>
                  </a:extLst>
                </p:cNvPr>
                <p:cNvGrpSpPr/>
                <p:nvPr/>
              </p:nvGrpSpPr>
              <p:grpSpPr>
                <a:xfrm rot="10800000">
                  <a:off x="2844893" y="2281123"/>
                  <a:ext cx="314960" cy="365354"/>
                  <a:chOff x="1296509" y="2281123"/>
                  <a:chExt cx="314960" cy="365354"/>
                </a:xfrm>
              </p:grpSpPr>
              <p:sp>
                <p:nvSpPr>
                  <p:cNvPr id="18" name="等腰三角形 17">
                    <a:extLst>
                      <a:ext uri="{FF2B5EF4-FFF2-40B4-BE49-F238E27FC236}">
                        <a16:creationId xmlns:a16="http://schemas.microsoft.com/office/drawing/2014/main" id="{0B06D65A-D689-4F64-B015-50AECF268C1F}"/>
                      </a:ext>
                    </a:extLst>
                  </p:cNvPr>
                  <p:cNvSpPr/>
                  <p:nvPr/>
                </p:nvSpPr>
                <p:spPr>
                  <a:xfrm rot="5400000">
                    <a:off x="1271312" y="2306320"/>
                    <a:ext cx="365354" cy="314960"/>
                  </a:xfrm>
                  <a:prstGeom prst="triangl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97514DB0-E735-4E12-B54D-AEE2945815DA}"/>
                      </a:ext>
                    </a:extLst>
                  </p:cNvPr>
                  <p:cNvSpPr/>
                  <p:nvPr/>
                </p:nvSpPr>
                <p:spPr>
                  <a:xfrm>
                    <a:off x="1326990" y="2418745"/>
                    <a:ext cx="90110" cy="901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 name="文本框 20">
                <a:extLst>
                  <a:ext uri="{FF2B5EF4-FFF2-40B4-BE49-F238E27FC236}">
                    <a16:creationId xmlns:a16="http://schemas.microsoft.com/office/drawing/2014/main" id="{F1A41F16-4230-4DAD-B949-11BBB481E1F0}"/>
                  </a:ext>
                </a:extLst>
              </p:cNvPr>
              <p:cNvSpPr txBox="1"/>
              <p:nvPr/>
            </p:nvSpPr>
            <p:spPr>
              <a:xfrm>
                <a:off x="1626211" y="2192518"/>
                <a:ext cx="1203940" cy="453457"/>
              </a:xfrm>
              <a:prstGeom prst="rect">
                <a:avLst/>
              </a:prstGeom>
              <a:noFill/>
              <a:ln>
                <a:noFill/>
              </a:ln>
            </p:spPr>
            <p:txBody>
              <a:bodyPr wrap="square" rtlCol="0">
                <a:spAutoFit/>
              </a:bodyPr>
              <a:lstStyle/>
              <a:p>
                <a:pPr algn="dist">
                  <a:lnSpc>
                    <a:spcPct val="130000"/>
                  </a:lnSpc>
                </a:pPr>
                <a:r>
                  <a:rPr lang="zh-CN" altLang="en-US" sz="2000" b="1" dirty="0">
                    <a:latin typeface="微软雅黑" panose="020B0503020204020204" pitchFamily="34" charset="-122"/>
                    <a:ea typeface="微软雅黑" panose="020B0503020204020204" pitchFamily="34" charset="-122"/>
                  </a:rPr>
                  <a:t>小标题</a:t>
                </a:r>
              </a:p>
            </p:txBody>
          </p:sp>
        </p:grpSp>
        <p:cxnSp>
          <p:nvCxnSpPr>
            <p:cNvPr id="31" name="直接连接符 30">
              <a:extLst>
                <a:ext uri="{FF2B5EF4-FFF2-40B4-BE49-F238E27FC236}">
                  <a16:creationId xmlns:a16="http://schemas.microsoft.com/office/drawing/2014/main" id="{C7649EDC-808B-4218-A49A-5D6AD4BF0002}"/>
                </a:ext>
              </a:extLst>
            </p:cNvPr>
            <p:cNvCxnSpPr/>
            <p:nvPr/>
          </p:nvCxnSpPr>
          <p:spPr>
            <a:xfrm>
              <a:off x="1133346" y="3021496"/>
              <a:ext cx="23112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8F85258D-0AB7-4E5F-AE41-3A54C499DF3F}"/>
                </a:ext>
              </a:extLst>
            </p:cNvPr>
            <p:cNvSpPr txBox="1"/>
            <p:nvPr/>
          </p:nvSpPr>
          <p:spPr>
            <a:xfrm>
              <a:off x="1174322" y="3149407"/>
              <a:ext cx="2229298" cy="2577950"/>
            </a:xfrm>
            <a:prstGeom prst="rect">
              <a:avLst/>
            </a:prstGeom>
            <a:noFill/>
            <a:ln>
              <a:noFill/>
            </a:ln>
          </p:spPr>
          <p:txBody>
            <a:bodyPr wrap="square" rtlCol="0">
              <a:spAutoFit/>
            </a:bodyPr>
            <a:lstStyle/>
            <a:p>
              <a:pPr algn="just">
                <a:lnSpc>
                  <a:spcPct val="130000"/>
                </a:lnSpc>
              </a:pPr>
              <a:r>
                <a:rPr lang="zh-CN" altLang="en-US" dirty="0">
                  <a:latin typeface="微软雅黑" panose="020B0503020204020204" pitchFamily="34" charset="-122"/>
                  <a:ea typeface="微软雅黑" panose="020B0503020204020204" pitchFamily="34" charset="-122"/>
                </a:rPr>
                <a:t>在此处输入您需要输入的文本在此处输入您需要输入的文本在此处输入您需要输入的文本在此处输入您需要输入的文本</a:t>
              </a:r>
            </a:p>
          </p:txBody>
        </p:sp>
      </p:grpSp>
      <p:grpSp>
        <p:nvGrpSpPr>
          <p:cNvPr id="34" name="组合 33">
            <a:extLst>
              <a:ext uri="{FF2B5EF4-FFF2-40B4-BE49-F238E27FC236}">
                <a16:creationId xmlns:a16="http://schemas.microsoft.com/office/drawing/2014/main" id="{088E9840-24DF-4629-B506-7ECE68EB729A}"/>
              </a:ext>
            </a:extLst>
          </p:cNvPr>
          <p:cNvGrpSpPr/>
          <p:nvPr/>
        </p:nvGrpSpPr>
        <p:grpSpPr>
          <a:xfrm>
            <a:off x="4652484" y="1953646"/>
            <a:ext cx="2887031" cy="4142353"/>
            <a:chOff x="922968" y="1953646"/>
            <a:chExt cx="2887031" cy="4142353"/>
          </a:xfrm>
        </p:grpSpPr>
        <p:sp>
          <p:nvSpPr>
            <p:cNvPr id="35" name="矩形 34">
              <a:extLst>
                <a:ext uri="{FF2B5EF4-FFF2-40B4-BE49-F238E27FC236}">
                  <a16:creationId xmlns:a16="http://schemas.microsoft.com/office/drawing/2014/main" id="{19F136DE-2244-4FCC-98A0-FAFE9965F3BD}"/>
                </a:ext>
              </a:extLst>
            </p:cNvPr>
            <p:cNvSpPr/>
            <p:nvPr/>
          </p:nvSpPr>
          <p:spPr>
            <a:xfrm>
              <a:off x="1077992" y="2090590"/>
              <a:ext cx="2732007" cy="4005409"/>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171E65B9-A0D1-45A6-8287-BC5A06859AFF}"/>
                </a:ext>
              </a:extLst>
            </p:cNvPr>
            <p:cNvSpPr/>
            <p:nvPr/>
          </p:nvSpPr>
          <p:spPr>
            <a:xfrm>
              <a:off x="922968" y="1953646"/>
              <a:ext cx="2732007" cy="4005409"/>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a:extLst>
                <a:ext uri="{FF2B5EF4-FFF2-40B4-BE49-F238E27FC236}">
                  <a16:creationId xmlns:a16="http://schemas.microsoft.com/office/drawing/2014/main" id="{A0E8F71B-FEB2-4E62-BD3E-82157331B1C8}"/>
                </a:ext>
              </a:extLst>
            </p:cNvPr>
            <p:cNvGrpSpPr/>
            <p:nvPr/>
          </p:nvGrpSpPr>
          <p:grpSpPr>
            <a:xfrm>
              <a:off x="1357299" y="2393686"/>
              <a:ext cx="1863344" cy="453457"/>
              <a:chOff x="1296509" y="2192518"/>
              <a:chExt cx="1863344" cy="453457"/>
            </a:xfrm>
          </p:grpSpPr>
          <p:grpSp>
            <p:nvGrpSpPr>
              <p:cNvPr id="40" name="组合 39">
                <a:extLst>
                  <a:ext uri="{FF2B5EF4-FFF2-40B4-BE49-F238E27FC236}">
                    <a16:creationId xmlns:a16="http://schemas.microsoft.com/office/drawing/2014/main" id="{09A6065A-B767-4DDC-AF54-1CA86D46F09A}"/>
                  </a:ext>
                </a:extLst>
              </p:cNvPr>
              <p:cNvGrpSpPr/>
              <p:nvPr/>
            </p:nvGrpSpPr>
            <p:grpSpPr>
              <a:xfrm>
                <a:off x="1296509" y="2236569"/>
                <a:ext cx="1863344" cy="365354"/>
                <a:chOff x="1296509" y="2281123"/>
                <a:chExt cx="1863344" cy="365354"/>
              </a:xfrm>
            </p:grpSpPr>
            <p:grpSp>
              <p:nvGrpSpPr>
                <p:cNvPr id="42" name="组合 41">
                  <a:extLst>
                    <a:ext uri="{FF2B5EF4-FFF2-40B4-BE49-F238E27FC236}">
                      <a16:creationId xmlns:a16="http://schemas.microsoft.com/office/drawing/2014/main" id="{184DCF9E-D7AF-4E99-B435-FC4093C959C2}"/>
                    </a:ext>
                  </a:extLst>
                </p:cNvPr>
                <p:cNvGrpSpPr/>
                <p:nvPr/>
              </p:nvGrpSpPr>
              <p:grpSpPr>
                <a:xfrm>
                  <a:off x="1296509" y="2281123"/>
                  <a:ext cx="314960" cy="365354"/>
                  <a:chOff x="1296509" y="2281123"/>
                  <a:chExt cx="314960" cy="365354"/>
                </a:xfrm>
              </p:grpSpPr>
              <p:sp>
                <p:nvSpPr>
                  <p:cNvPr id="46" name="等腰三角形 45">
                    <a:extLst>
                      <a:ext uri="{FF2B5EF4-FFF2-40B4-BE49-F238E27FC236}">
                        <a16:creationId xmlns:a16="http://schemas.microsoft.com/office/drawing/2014/main" id="{B360D81D-9C5C-46EC-9097-B8A3C7BF9A6A}"/>
                      </a:ext>
                    </a:extLst>
                  </p:cNvPr>
                  <p:cNvSpPr/>
                  <p:nvPr/>
                </p:nvSpPr>
                <p:spPr>
                  <a:xfrm rot="5400000">
                    <a:off x="1271312" y="2306320"/>
                    <a:ext cx="365354" cy="314960"/>
                  </a:xfrm>
                  <a:prstGeom prst="triangl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F395FB49-9655-4A15-B67E-E39E87618760}"/>
                      </a:ext>
                    </a:extLst>
                  </p:cNvPr>
                  <p:cNvSpPr/>
                  <p:nvPr/>
                </p:nvSpPr>
                <p:spPr>
                  <a:xfrm>
                    <a:off x="1326990" y="2418745"/>
                    <a:ext cx="90110" cy="901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a:extLst>
                    <a:ext uri="{FF2B5EF4-FFF2-40B4-BE49-F238E27FC236}">
                      <a16:creationId xmlns:a16="http://schemas.microsoft.com/office/drawing/2014/main" id="{64E43F03-5E03-4244-80A2-7860966DC931}"/>
                    </a:ext>
                  </a:extLst>
                </p:cNvPr>
                <p:cNvGrpSpPr/>
                <p:nvPr/>
              </p:nvGrpSpPr>
              <p:grpSpPr>
                <a:xfrm rot="10800000">
                  <a:off x="2844893" y="2281123"/>
                  <a:ext cx="314960" cy="365354"/>
                  <a:chOff x="1296509" y="2281123"/>
                  <a:chExt cx="314960" cy="365354"/>
                </a:xfrm>
              </p:grpSpPr>
              <p:sp>
                <p:nvSpPr>
                  <p:cNvPr id="44" name="等腰三角形 43">
                    <a:extLst>
                      <a:ext uri="{FF2B5EF4-FFF2-40B4-BE49-F238E27FC236}">
                        <a16:creationId xmlns:a16="http://schemas.microsoft.com/office/drawing/2014/main" id="{9CA81A5E-797B-405D-9115-B05327927BF2}"/>
                      </a:ext>
                    </a:extLst>
                  </p:cNvPr>
                  <p:cNvSpPr/>
                  <p:nvPr/>
                </p:nvSpPr>
                <p:spPr>
                  <a:xfrm rot="5400000">
                    <a:off x="1271312" y="2306320"/>
                    <a:ext cx="365354" cy="314960"/>
                  </a:xfrm>
                  <a:prstGeom prst="triangl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2514B73A-F413-41D6-BB84-F5AB3B91ED37}"/>
                      </a:ext>
                    </a:extLst>
                  </p:cNvPr>
                  <p:cNvSpPr/>
                  <p:nvPr/>
                </p:nvSpPr>
                <p:spPr>
                  <a:xfrm>
                    <a:off x="1326990" y="2418745"/>
                    <a:ext cx="90110" cy="901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1" name="文本框 40">
                <a:extLst>
                  <a:ext uri="{FF2B5EF4-FFF2-40B4-BE49-F238E27FC236}">
                    <a16:creationId xmlns:a16="http://schemas.microsoft.com/office/drawing/2014/main" id="{1568C38C-B9A7-42A1-B2A1-54FC01DA853F}"/>
                  </a:ext>
                </a:extLst>
              </p:cNvPr>
              <p:cNvSpPr txBox="1"/>
              <p:nvPr/>
            </p:nvSpPr>
            <p:spPr>
              <a:xfrm>
                <a:off x="1626211" y="2192518"/>
                <a:ext cx="1203940" cy="453457"/>
              </a:xfrm>
              <a:prstGeom prst="rect">
                <a:avLst/>
              </a:prstGeom>
              <a:noFill/>
              <a:ln>
                <a:noFill/>
              </a:ln>
            </p:spPr>
            <p:txBody>
              <a:bodyPr wrap="square" rtlCol="0">
                <a:spAutoFit/>
              </a:bodyPr>
              <a:lstStyle/>
              <a:p>
                <a:pPr algn="dist">
                  <a:lnSpc>
                    <a:spcPct val="130000"/>
                  </a:lnSpc>
                </a:pPr>
                <a:r>
                  <a:rPr lang="zh-CN" altLang="en-US" sz="2000" b="1" dirty="0">
                    <a:latin typeface="微软雅黑" panose="020B0503020204020204" pitchFamily="34" charset="-122"/>
                    <a:ea typeface="微软雅黑" panose="020B0503020204020204" pitchFamily="34" charset="-122"/>
                  </a:rPr>
                  <a:t>小标题</a:t>
                </a:r>
              </a:p>
            </p:txBody>
          </p:sp>
        </p:grpSp>
        <p:cxnSp>
          <p:nvCxnSpPr>
            <p:cNvPr id="38" name="直接连接符 37">
              <a:extLst>
                <a:ext uri="{FF2B5EF4-FFF2-40B4-BE49-F238E27FC236}">
                  <a16:creationId xmlns:a16="http://schemas.microsoft.com/office/drawing/2014/main" id="{B0023042-049B-4A7B-B2B8-4ABC879AD2F1}"/>
                </a:ext>
              </a:extLst>
            </p:cNvPr>
            <p:cNvCxnSpPr/>
            <p:nvPr/>
          </p:nvCxnSpPr>
          <p:spPr>
            <a:xfrm>
              <a:off x="1133346" y="3021496"/>
              <a:ext cx="23112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2505D2ED-2A86-4587-A280-001064787F05}"/>
                </a:ext>
              </a:extLst>
            </p:cNvPr>
            <p:cNvSpPr txBox="1"/>
            <p:nvPr/>
          </p:nvSpPr>
          <p:spPr>
            <a:xfrm>
              <a:off x="1174322" y="3149407"/>
              <a:ext cx="2229298" cy="2577950"/>
            </a:xfrm>
            <a:prstGeom prst="rect">
              <a:avLst/>
            </a:prstGeom>
            <a:noFill/>
            <a:ln>
              <a:noFill/>
            </a:ln>
          </p:spPr>
          <p:txBody>
            <a:bodyPr wrap="square" rtlCol="0">
              <a:spAutoFit/>
            </a:bodyPr>
            <a:lstStyle/>
            <a:p>
              <a:pPr algn="just">
                <a:lnSpc>
                  <a:spcPct val="130000"/>
                </a:lnSpc>
              </a:pPr>
              <a:r>
                <a:rPr lang="zh-CN" altLang="en-US" dirty="0">
                  <a:latin typeface="微软雅黑" panose="020B0503020204020204" pitchFamily="34" charset="-122"/>
                  <a:ea typeface="微软雅黑" panose="020B0503020204020204" pitchFamily="34" charset="-122"/>
                </a:rPr>
                <a:t>在此处输入您需要输入的文本在此处输入您需要输入的文本在此处输入您需要输入的文本在此处输入您需要输入的文本</a:t>
              </a:r>
            </a:p>
          </p:txBody>
        </p:sp>
      </p:grpSp>
      <p:grpSp>
        <p:nvGrpSpPr>
          <p:cNvPr id="48" name="组合 47">
            <a:extLst>
              <a:ext uri="{FF2B5EF4-FFF2-40B4-BE49-F238E27FC236}">
                <a16:creationId xmlns:a16="http://schemas.microsoft.com/office/drawing/2014/main" id="{1A0B1B4D-FC32-4D94-A791-E565ADE34EFC}"/>
              </a:ext>
            </a:extLst>
          </p:cNvPr>
          <p:cNvGrpSpPr/>
          <p:nvPr/>
        </p:nvGrpSpPr>
        <p:grpSpPr>
          <a:xfrm>
            <a:off x="8312736" y="1953646"/>
            <a:ext cx="2887031" cy="4142353"/>
            <a:chOff x="922968" y="1953646"/>
            <a:chExt cx="2887031" cy="4142353"/>
          </a:xfrm>
        </p:grpSpPr>
        <p:sp>
          <p:nvSpPr>
            <p:cNvPr id="49" name="矩形 48">
              <a:extLst>
                <a:ext uri="{FF2B5EF4-FFF2-40B4-BE49-F238E27FC236}">
                  <a16:creationId xmlns:a16="http://schemas.microsoft.com/office/drawing/2014/main" id="{0F4F6FBC-D89B-4B41-9931-56733FBFAE3E}"/>
                </a:ext>
              </a:extLst>
            </p:cNvPr>
            <p:cNvSpPr/>
            <p:nvPr/>
          </p:nvSpPr>
          <p:spPr>
            <a:xfrm>
              <a:off x="1077992" y="2090590"/>
              <a:ext cx="2732007" cy="4005409"/>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32375728-9B9E-403A-A23C-6B4943449296}"/>
                </a:ext>
              </a:extLst>
            </p:cNvPr>
            <p:cNvSpPr/>
            <p:nvPr/>
          </p:nvSpPr>
          <p:spPr>
            <a:xfrm>
              <a:off x="922968" y="1953646"/>
              <a:ext cx="2732007" cy="4005409"/>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a:extLst>
                <a:ext uri="{FF2B5EF4-FFF2-40B4-BE49-F238E27FC236}">
                  <a16:creationId xmlns:a16="http://schemas.microsoft.com/office/drawing/2014/main" id="{CC10CF5D-09D5-413C-9970-7E8BB026F087}"/>
                </a:ext>
              </a:extLst>
            </p:cNvPr>
            <p:cNvGrpSpPr/>
            <p:nvPr/>
          </p:nvGrpSpPr>
          <p:grpSpPr>
            <a:xfrm>
              <a:off x="1357299" y="2393686"/>
              <a:ext cx="1863344" cy="453457"/>
              <a:chOff x="1296509" y="2192518"/>
              <a:chExt cx="1863344" cy="453457"/>
            </a:xfrm>
          </p:grpSpPr>
          <p:grpSp>
            <p:nvGrpSpPr>
              <p:cNvPr id="54" name="组合 53">
                <a:extLst>
                  <a:ext uri="{FF2B5EF4-FFF2-40B4-BE49-F238E27FC236}">
                    <a16:creationId xmlns:a16="http://schemas.microsoft.com/office/drawing/2014/main" id="{F966AA5B-E6C5-40B9-9CC3-8A1B6ADEADA7}"/>
                  </a:ext>
                </a:extLst>
              </p:cNvPr>
              <p:cNvGrpSpPr/>
              <p:nvPr/>
            </p:nvGrpSpPr>
            <p:grpSpPr>
              <a:xfrm>
                <a:off x="1296509" y="2236569"/>
                <a:ext cx="1863344" cy="365354"/>
                <a:chOff x="1296509" y="2281123"/>
                <a:chExt cx="1863344" cy="365354"/>
              </a:xfrm>
            </p:grpSpPr>
            <p:grpSp>
              <p:nvGrpSpPr>
                <p:cNvPr id="56" name="组合 55">
                  <a:extLst>
                    <a:ext uri="{FF2B5EF4-FFF2-40B4-BE49-F238E27FC236}">
                      <a16:creationId xmlns:a16="http://schemas.microsoft.com/office/drawing/2014/main" id="{1C4C97B3-645E-4826-B608-17F86FE2BBC7}"/>
                    </a:ext>
                  </a:extLst>
                </p:cNvPr>
                <p:cNvGrpSpPr/>
                <p:nvPr/>
              </p:nvGrpSpPr>
              <p:grpSpPr>
                <a:xfrm>
                  <a:off x="1296509" y="2281123"/>
                  <a:ext cx="314960" cy="365354"/>
                  <a:chOff x="1296509" y="2281123"/>
                  <a:chExt cx="314960" cy="365354"/>
                </a:xfrm>
              </p:grpSpPr>
              <p:sp>
                <p:nvSpPr>
                  <p:cNvPr id="60" name="等腰三角形 59">
                    <a:extLst>
                      <a:ext uri="{FF2B5EF4-FFF2-40B4-BE49-F238E27FC236}">
                        <a16:creationId xmlns:a16="http://schemas.microsoft.com/office/drawing/2014/main" id="{E8DDF2D9-6AA6-4D91-99FB-C6CAA40569E8}"/>
                      </a:ext>
                    </a:extLst>
                  </p:cNvPr>
                  <p:cNvSpPr/>
                  <p:nvPr/>
                </p:nvSpPr>
                <p:spPr>
                  <a:xfrm rot="5400000">
                    <a:off x="1271312" y="2306320"/>
                    <a:ext cx="365354" cy="314960"/>
                  </a:xfrm>
                  <a:prstGeom prst="triangl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F69A289B-9817-45E5-B289-2B9564A10347}"/>
                      </a:ext>
                    </a:extLst>
                  </p:cNvPr>
                  <p:cNvSpPr/>
                  <p:nvPr/>
                </p:nvSpPr>
                <p:spPr>
                  <a:xfrm>
                    <a:off x="1326990" y="2418745"/>
                    <a:ext cx="90110" cy="901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id="{4C571DE1-9FC7-4556-9EDB-6BF41EDDF07D}"/>
                    </a:ext>
                  </a:extLst>
                </p:cNvPr>
                <p:cNvGrpSpPr/>
                <p:nvPr/>
              </p:nvGrpSpPr>
              <p:grpSpPr>
                <a:xfrm rot="10800000">
                  <a:off x="2844893" y="2281123"/>
                  <a:ext cx="314960" cy="365354"/>
                  <a:chOff x="1296509" y="2281123"/>
                  <a:chExt cx="314960" cy="365354"/>
                </a:xfrm>
              </p:grpSpPr>
              <p:sp>
                <p:nvSpPr>
                  <p:cNvPr id="58" name="等腰三角形 57">
                    <a:extLst>
                      <a:ext uri="{FF2B5EF4-FFF2-40B4-BE49-F238E27FC236}">
                        <a16:creationId xmlns:a16="http://schemas.microsoft.com/office/drawing/2014/main" id="{EE7EB7B4-3EE3-42A0-B070-4FC052D0CB34}"/>
                      </a:ext>
                    </a:extLst>
                  </p:cNvPr>
                  <p:cNvSpPr/>
                  <p:nvPr/>
                </p:nvSpPr>
                <p:spPr>
                  <a:xfrm rot="5400000">
                    <a:off x="1271312" y="2306320"/>
                    <a:ext cx="365354" cy="314960"/>
                  </a:xfrm>
                  <a:prstGeom prst="triangl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69838B26-0368-4887-BCDF-590E08381229}"/>
                      </a:ext>
                    </a:extLst>
                  </p:cNvPr>
                  <p:cNvSpPr/>
                  <p:nvPr/>
                </p:nvSpPr>
                <p:spPr>
                  <a:xfrm>
                    <a:off x="1326990" y="2418745"/>
                    <a:ext cx="90110" cy="901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5" name="文本框 54">
                <a:extLst>
                  <a:ext uri="{FF2B5EF4-FFF2-40B4-BE49-F238E27FC236}">
                    <a16:creationId xmlns:a16="http://schemas.microsoft.com/office/drawing/2014/main" id="{9BB7B336-9992-4FAF-B912-EF1549AEA3F0}"/>
                  </a:ext>
                </a:extLst>
              </p:cNvPr>
              <p:cNvSpPr txBox="1"/>
              <p:nvPr/>
            </p:nvSpPr>
            <p:spPr>
              <a:xfrm>
                <a:off x="1626211" y="2192518"/>
                <a:ext cx="1203940" cy="453457"/>
              </a:xfrm>
              <a:prstGeom prst="rect">
                <a:avLst/>
              </a:prstGeom>
              <a:noFill/>
              <a:ln>
                <a:noFill/>
              </a:ln>
            </p:spPr>
            <p:txBody>
              <a:bodyPr wrap="square" rtlCol="0">
                <a:spAutoFit/>
              </a:bodyPr>
              <a:lstStyle/>
              <a:p>
                <a:pPr algn="dist">
                  <a:lnSpc>
                    <a:spcPct val="130000"/>
                  </a:lnSpc>
                </a:pPr>
                <a:r>
                  <a:rPr lang="zh-CN" altLang="en-US" sz="2000" b="1" dirty="0">
                    <a:latin typeface="微软雅黑" panose="020B0503020204020204" pitchFamily="34" charset="-122"/>
                    <a:ea typeface="微软雅黑" panose="020B0503020204020204" pitchFamily="34" charset="-122"/>
                  </a:rPr>
                  <a:t>小标题</a:t>
                </a:r>
              </a:p>
            </p:txBody>
          </p:sp>
        </p:grpSp>
        <p:cxnSp>
          <p:nvCxnSpPr>
            <p:cNvPr id="52" name="直接连接符 51">
              <a:extLst>
                <a:ext uri="{FF2B5EF4-FFF2-40B4-BE49-F238E27FC236}">
                  <a16:creationId xmlns:a16="http://schemas.microsoft.com/office/drawing/2014/main" id="{70398416-8B8F-4108-A301-344C2E46254E}"/>
                </a:ext>
              </a:extLst>
            </p:cNvPr>
            <p:cNvCxnSpPr/>
            <p:nvPr/>
          </p:nvCxnSpPr>
          <p:spPr>
            <a:xfrm>
              <a:off x="1133346" y="3021496"/>
              <a:ext cx="23112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文本框 52">
              <a:extLst>
                <a:ext uri="{FF2B5EF4-FFF2-40B4-BE49-F238E27FC236}">
                  <a16:creationId xmlns:a16="http://schemas.microsoft.com/office/drawing/2014/main" id="{01903588-FC32-447F-971D-05BDF9EDA07A}"/>
                </a:ext>
              </a:extLst>
            </p:cNvPr>
            <p:cNvSpPr txBox="1"/>
            <p:nvPr/>
          </p:nvSpPr>
          <p:spPr>
            <a:xfrm>
              <a:off x="1174322" y="3149407"/>
              <a:ext cx="2229298" cy="2577950"/>
            </a:xfrm>
            <a:prstGeom prst="rect">
              <a:avLst/>
            </a:prstGeom>
            <a:noFill/>
            <a:ln>
              <a:noFill/>
            </a:ln>
          </p:spPr>
          <p:txBody>
            <a:bodyPr wrap="square" rtlCol="0">
              <a:spAutoFit/>
            </a:bodyPr>
            <a:lstStyle/>
            <a:p>
              <a:pPr algn="just">
                <a:lnSpc>
                  <a:spcPct val="130000"/>
                </a:lnSpc>
              </a:pPr>
              <a:r>
                <a:rPr lang="zh-CN" altLang="en-US" dirty="0">
                  <a:latin typeface="微软雅黑" panose="020B0503020204020204" pitchFamily="34" charset="-122"/>
                  <a:ea typeface="微软雅黑" panose="020B0503020204020204" pitchFamily="34" charset="-122"/>
                </a:rPr>
                <a:t>在此处输入您需要输入的文本在此处输入您需要输入的文本在此处输入您需要输入的文本在此处输入您需要输入的文本</a:t>
              </a:r>
            </a:p>
          </p:txBody>
        </p:sp>
      </p:grpSp>
    </p:spTree>
    <p:extLst>
      <p:ext uri="{BB962C8B-B14F-4D97-AF65-F5344CB8AC3E}">
        <p14:creationId xmlns:p14="http://schemas.microsoft.com/office/powerpoint/2010/main" val="4059743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户外, 照片, 雪花&#10;&#10;描述已自动生成">
            <a:extLst>
              <a:ext uri="{FF2B5EF4-FFF2-40B4-BE49-F238E27FC236}">
                <a16:creationId xmlns:a16="http://schemas.microsoft.com/office/drawing/2014/main" id="{B3165AFE-A0BF-4063-9CBA-E32B1CD26177}"/>
              </a:ext>
            </a:extLst>
          </p:cNvPr>
          <p:cNvPicPr>
            <a:picLocks noChangeAspect="1"/>
          </p:cNvPicPr>
          <p:nvPr/>
        </p:nvPicPr>
        <p:blipFill rotWithShape="1">
          <a:blip r:embed="rId2">
            <a:extLst>
              <a:ext uri="{28A0092B-C50C-407E-A947-70E740481C1C}">
                <a14:useLocalDpi xmlns:a14="http://schemas.microsoft.com/office/drawing/2010/main" val="0"/>
              </a:ext>
            </a:extLst>
          </a:blip>
          <a:srcRect l="10309" r="815"/>
          <a:stretch/>
        </p:blipFill>
        <p:spPr>
          <a:xfrm>
            <a:off x="0" y="0"/>
            <a:ext cx="12192000" cy="6858000"/>
          </a:xfrm>
          <a:prstGeom prst="rect">
            <a:avLst/>
          </a:prstGeom>
        </p:spPr>
      </p:pic>
      <p:sp>
        <p:nvSpPr>
          <p:cNvPr id="17" name="矩形 16">
            <a:extLst>
              <a:ext uri="{FF2B5EF4-FFF2-40B4-BE49-F238E27FC236}">
                <a16:creationId xmlns:a16="http://schemas.microsoft.com/office/drawing/2014/main" id="{B99A94F7-2256-4765-8FBF-FFE23B848CA7}"/>
              </a:ext>
            </a:extLst>
          </p:cNvPr>
          <p:cNvSpPr/>
          <p:nvPr/>
        </p:nvSpPr>
        <p:spPr>
          <a:xfrm>
            <a:off x="0" y="0"/>
            <a:ext cx="12192000" cy="6858000"/>
          </a:xfrm>
          <a:prstGeom prst="rect">
            <a:avLst/>
          </a:prstGeom>
          <a:gradFill flip="none" rotWithShape="1">
            <a:gsLst>
              <a:gs pos="0">
                <a:schemeClr val="tx1">
                  <a:alpha val="20000"/>
                </a:schemeClr>
              </a:gs>
              <a:gs pos="100000">
                <a:schemeClr val="tx1">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箭头: 右 1">
            <a:extLst>
              <a:ext uri="{FF2B5EF4-FFF2-40B4-BE49-F238E27FC236}">
                <a16:creationId xmlns:a16="http://schemas.microsoft.com/office/drawing/2014/main" id="{0A9FC790-FEB8-4EF6-BE6C-F416B2CCBBE4}"/>
              </a:ext>
            </a:extLst>
          </p:cNvPr>
          <p:cNvSpPr/>
          <p:nvPr/>
        </p:nvSpPr>
        <p:spPr>
          <a:xfrm>
            <a:off x="0" y="2435024"/>
            <a:ext cx="11215868" cy="1987952"/>
          </a:xfrm>
          <a:prstGeom prst="rightArrow">
            <a:avLst>
              <a:gd name="adj1" fmla="val 100000"/>
              <a:gd name="adj2" fmla="val 50000"/>
            </a:avLst>
          </a:prstGeom>
          <a:noFill/>
          <a:ln w="28575">
            <a:gradFill flip="none" rotWithShape="1">
              <a:gsLst>
                <a:gs pos="0">
                  <a:schemeClr val="bg1">
                    <a:lumMod val="50000"/>
                  </a:schemeClr>
                </a:gs>
                <a:gs pos="100000">
                  <a:schemeClr val="bg1">
                    <a:lumMod val="50000"/>
                    <a:alpha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箭头: 右 32">
            <a:extLst>
              <a:ext uri="{FF2B5EF4-FFF2-40B4-BE49-F238E27FC236}">
                <a16:creationId xmlns:a16="http://schemas.microsoft.com/office/drawing/2014/main" id="{A26CB711-72B7-4B85-8062-9B127A392FCB}"/>
              </a:ext>
            </a:extLst>
          </p:cNvPr>
          <p:cNvSpPr/>
          <p:nvPr/>
        </p:nvSpPr>
        <p:spPr>
          <a:xfrm>
            <a:off x="0" y="2644282"/>
            <a:ext cx="8854633" cy="1569436"/>
          </a:xfrm>
          <a:prstGeom prst="rightArrow">
            <a:avLst>
              <a:gd name="adj1" fmla="val 100000"/>
              <a:gd name="adj2" fmla="val 50000"/>
            </a:avLst>
          </a:prstGeom>
          <a:solidFill>
            <a:schemeClr val="bg1">
              <a:alpha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E1B2097D-245E-4DB7-B82C-CA587C66935A}"/>
              </a:ext>
            </a:extLst>
          </p:cNvPr>
          <p:cNvSpPr txBox="1"/>
          <p:nvPr/>
        </p:nvSpPr>
        <p:spPr>
          <a:xfrm>
            <a:off x="2923325" y="3013501"/>
            <a:ext cx="4403046" cy="830997"/>
          </a:xfrm>
          <a:prstGeom prst="rect">
            <a:avLst/>
          </a:prstGeom>
          <a:noFill/>
        </p:spPr>
        <p:txBody>
          <a:bodyPr wrap="square" rtlCol="0">
            <a:spAutoFit/>
          </a:bodyPr>
          <a:lstStyle/>
          <a:p>
            <a:pPr algn="dist"/>
            <a:r>
              <a:rPr lang="zh-CN" altLang="en-US" sz="4800" b="1" dirty="0">
                <a:solidFill>
                  <a:schemeClr val="tx1">
                    <a:alpha val="8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输入小标题</a:t>
            </a:r>
          </a:p>
        </p:txBody>
      </p:sp>
      <p:sp>
        <p:nvSpPr>
          <p:cNvPr id="35" name="等腰三角形 34">
            <a:extLst>
              <a:ext uri="{FF2B5EF4-FFF2-40B4-BE49-F238E27FC236}">
                <a16:creationId xmlns:a16="http://schemas.microsoft.com/office/drawing/2014/main" id="{62EE6EC7-596A-47F9-B946-53F221A17AC0}"/>
              </a:ext>
            </a:extLst>
          </p:cNvPr>
          <p:cNvSpPr/>
          <p:nvPr/>
        </p:nvSpPr>
        <p:spPr>
          <a:xfrm rot="5400000">
            <a:off x="1109171" y="3041027"/>
            <a:ext cx="900097" cy="775946"/>
          </a:xfrm>
          <a:prstGeom prst="triangl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931CEB58-12D9-4DD5-97DB-11E57E3C4FE5}"/>
              </a:ext>
            </a:extLst>
          </p:cNvPr>
          <p:cNvSpPr txBox="1"/>
          <p:nvPr/>
        </p:nvSpPr>
        <p:spPr>
          <a:xfrm>
            <a:off x="1237285" y="3136613"/>
            <a:ext cx="378155" cy="584775"/>
          </a:xfrm>
          <a:prstGeom prst="rect">
            <a:avLst/>
          </a:prstGeom>
          <a:noFill/>
        </p:spPr>
        <p:txBody>
          <a:bodyPr wrap="square" rtlCol="0">
            <a:spAutoFit/>
          </a:bodyPr>
          <a:lstStyle/>
          <a:p>
            <a:pPr algn="ctr"/>
            <a:r>
              <a:rPr lang="en-US" altLang="zh-CN" sz="3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3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67933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户外, 照片, 雪花&#10;&#10;描述已自动生成">
            <a:extLst>
              <a:ext uri="{FF2B5EF4-FFF2-40B4-BE49-F238E27FC236}">
                <a16:creationId xmlns:a16="http://schemas.microsoft.com/office/drawing/2014/main" id="{B3165AFE-A0BF-4063-9CBA-E32B1CD26177}"/>
              </a:ext>
            </a:extLst>
          </p:cNvPr>
          <p:cNvPicPr>
            <a:picLocks noChangeAspect="1"/>
          </p:cNvPicPr>
          <p:nvPr/>
        </p:nvPicPr>
        <p:blipFill rotWithShape="1">
          <a:blip r:embed="rId2">
            <a:extLst>
              <a:ext uri="{28A0092B-C50C-407E-A947-70E740481C1C}">
                <a14:useLocalDpi xmlns:a14="http://schemas.microsoft.com/office/drawing/2010/main" val="0"/>
              </a:ext>
            </a:extLst>
          </a:blip>
          <a:srcRect l="10309" r="815"/>
          <a:stretch/>
        </p:blipFill>
        <p:spPr>
          <a:xfrm>
            <a:off x="0" y="0"/>
            <a:ext cx="12192000" cy="6858000"/>
          </a:xfrm>
          <a:prstGeom prst="rect">
            <a:avLst/>
          </a:prstGeom>
        </p:spPr>
      </p:pic>
      <p:sp>
        <p:nvSpPr>
          <p:cNvPr id="17" name="矩形 16">
            <a:extLst>
              <a:ext uri="{FF2B5EF4-FFF2-40B4-BE49-F238E27FC236}">
                <a16:creationId xmlns:a16="http://schemas.microsoft.com/office/drawing/2014/main" id="{B99A94F7-2256-4765-8FBF-FFE23B848CA7}"/>
              </a:ext>
            </a:extLst>
          </p:cNvPr>
          <p:cNvSpPr/>
          <p:nvPr/>
        </p:nvSpPr>
        <p:spPr>
          <a:xfrm>
            <a:off x="0" y="0"/>
            <a:ext cx="12192000" cy="6858000"/>
          </a:xfrm>
          <a:prstGeom prst="rect">
            <a:avLst/>
          </a:prstGeom>
          <a:gradFill flip="none" rotWithShape="1">
            <a:gsLst>
              <a:gs pos="0">
                <a:schemeClr val="tx1">
                  <a:alpha val="20000"/>
                </a:schemeClr>
              </a:gs>
              <a:gs pos="100000">
                <a:schemeClr val="tx1">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3BE6176D-1B87-4BDA-889E-E885C6DF0975}"/>
              </a:ext>
            </a:extLst>
          </p:cNvPr>
          <p:cNvGrpSpPr/>
          <p:nvPr/>
        </p:nvGrpSpPr>
        <p:grpSpPr>
          <a:xfrm>
            <a:off x="651592" y="456332"/>
            <a:ext cx="2810334" cy="737810"/>
            <a:chOff x="651592" y="525780"/>
            <a:chExt cx="2810334" cy="737810"/>
          </a:xfrm>
        </p:grpSpPr>
        <p:grpSp>
          <p:nvGrpSpPr>
            <p:cNvPr id="3" name="组合 2">
              <a:extLst>
                <a:ext uri="{FF2B5EF4-FFF2-40B4-BE49-F238E27FC236}">
                  <a16:creationId xmlns:a16="http://schemas.microsoft.com/office/drawing/2014/main" id="{FFFFCEA6-9885-4F38-BD94-1ACBFF59E4D7}"/>
                </a:ext>
              </a:extLst>
            </p:cNvPr>
            <p:cNvGrpSpPr/>
            <p:nvPr/>
          </p:nvGrpSpPr>
          <p:grpSpPr>
            <a:xfrm>
              <a:off x="651592" y="525780"/>
              <a:ext cx="615326" cy="737810"/>
              <a:chOff x="651592" y="525780"/>
              <a:chExt cx="615326" cy="737810"/>
            </a:xfrm>
          </p:grpSpPr>
          <p:sp>
            <p:nvSpPr>
              <p:cNvPr id="9" name="等腰三角形 8">
                <a:extLst>
                  <a:ext uri="{FF2B5EF4-FFF2-40B4-BE49-F238E27FC236}">
                    <a16:creationId xmlns:a16="http://schemas.microsoft.com/office/drawing/2014/main" id="{51625B0B-FDE9-4D52-9607-A312003B9500}"/>
                  </a:ext>
                </a:extLst>
              </p:cNvPr>
              <p:cNvSpPr/>
              <p:nvPr/>
            </p:nvSpPr>
            <p:spPr>
              <a:xfrm rot="5400000">
                <a:off x="608171" y="677416"/>
                <a:ext cx="629595" cy="542754"/>
              </a:xfrm>
              <a:prstGeom prs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1E2730BC-5791-4876-8A1A-B7F6BA499390}"/>
                  </a:ext>
                </a:extLst>
              </p:cNvPr>
              <p:cNvGrpSpPr/>
              <p:nvPr/>
            </p:nvGrpSpPr>
            <p:grpSpPr>
              <a:xfrm>
                <a:off x="748929" y="525780"/>
                <a:ext cx="517989" cy="600867"/>
                <a:chOff x="4741809" y="2251202"/>
                <a:chExt cx="580832" cy="673765"/>
              </a:xfrm>
              <a:effectLst>
                <a:outerShdw blurRad="50800" dist="38100" dir="2700000" sx="101000" sy="101000" algn="tl" rotWithShape="0">
                  <a:prstClr val="black">
                    <a:alpha val="40000"/>
                  </a:prstClr>
                </a:outerShdw>
              </a:effectLst>
            </p:grpSpPr>
            <p:sp>
              <p:nvSpPr>
                <p:cNvPr id="11" name="等腰三角形 10">
                  <a:extLst>
                    <a:ext uri="{FF2B5EF4-FFF2-40B4-BE49-F238E27FC236}">
                      <a16:creationId xmlns:a16="http://schemas.microsoft.com/office/drawing/2014/main" id="{68001C47-4E74-41B0-A417-681E02CA65BF}"/>
                    </a:ext>
                  </a:extLst>
                </p:cNvPr>
                <p:cNvSpPr/>
                <p:nvPr/>
              </p:nvSpPr>
              <p:spPr>
                <a:xfrm rot="5400000">
                  <a:off x="4695342" y="2297669"/>
                  <a:ext cx="673765" cy="580832"/>
                </a:xfrm>
                <a:prstGeom prst="triangle">
                  <a:avLst/>
                </a:prstGeom>
                <a:noFill/>
                <a:ln w="38100">
                  <a:gradFill flip="none" rotWithShape="1">
                    <a:gsLst>
                      <a:gs pos="0">
                        <a:schemeClr val="bg1">
                          <a:lumMod val="50000"/>
                        </a:schemeClr>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D37B60B-4816-479D-A751-8DB09E8C0CC8}"/>
                    </a:ext>
                  </a:extLst>
                </p:cNvPr>
                <p:cNvSpPr txBox="1"/>
                <p:nvPr/>
              </p:nvSpPr>
              <p:spPr>
                <a:xfrm>
                  <a:off x="4746887" y="2357253"/>
                  <a:ext cx="290417" cy="448652"/>
                </a:xfrm>
                <a:prstGeom prst="rect">
                  <a:avLst/>
                </a:prstGeom>
                <a:noFill/>
              </p:spPr>
              <p:txBody>
                <a:bodyPr wrap="square" rtlCol="0">
                  <a:spAutoFit/>
                </a:bodyPr>
                <a:lstStyle/>
                <a:p>
                  <a:r>
                    <a:rPr lang="en-US" altLang="zh-CN"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14" name="文本框 13">
              <a:extLst>
                <a:ext uri="{FF2B5EF4-FFF2-40B4-BE49-F238E27FC236}">
                  <a16:creationId xmlns:a16="http://schemas.microsoft.com/office/drawing/2014/main" id="{8DC2CB6E-3FF6-4123-B21B-D2381463C32A}"/>
                </a:ext>
              </a:extLst>
            </p:cNvPr>
            <p:cNvSpPr txBox="1"/>
            <p:nvPr/>
          </p:nvSpPr>
          <p:spPr>
            <a:xfrm>
              <a:off x="1488854" y="694630"/>
              <a:ext cx="1973072" cy="400110"/>
            </a:xfrm>
            <a:prstGeom prst="rect">
              <a:avLst/>
            </a:prstGeom>
            <a:noFill/>
          </p:spPr>
          <p:txBody>
            <a:bodyPr wrap="square" rtlCol="0">
              <a:spAutoFit/>
            </a:bodyPr>
            <a:lstStyle/>
            <a:p>
              <a:pPr algn="dist"/>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输入小标题</a:t>
              </a:r>
            </a:p>
          </p:txBody>
        </p:sp>
      </p:grpSp>
      <p:sp>
        <p:nvSpPr>
          <p:cNvPr id="15" name="椭圆 14">
            <a:extLst>
              <a:ext uri="{FF2B5EF4-FFF2-40B4-BE49-F238E27FC236}">
                <a16:creationId xmlns:a16="http://schemas.microsoft.com/office/drawing/2014/main" id="{FE9F3F06-1CCD-446D-9BDE-A1EC0D44F621}"/>
              </a:ext>
            </a:extLst>
          </p:cNvPr>
          <p:cNvSpPr/>
          <p:nvPr/>
        </p:nvSpPr>
        <p:spPr>
          <a:xfrm>
            <a:off x="2568628" y="3277237"/>
            <a:ext cx="7161526" cy="7161526"/>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椭圆 20">
            <a:extLst>
              <a:ext uri="{FF2B5EF4-FFF2-40B4-BE49-F238E27FC236}">
                <a16:creationId xmlns:a16="http://schemas.microsoft.com/office/drawing/2014/main" id="{8EC76D1E-9362-4CD0-9CE1-0DE2CEE627EE}"/>
              </a:ext>
            </a:extLst>
          </p:cNvPr>
          <p:cNvSpPr/>
          <p:nvPr/>
        </p:nvSpPr>
        <p:spPr>
          <a:xfrm>
            <a:off x="4080757" y="4789366"/>
            <a:ext cx="4137268" cy="4137268"/>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椭圆 1">
            <a:extLst>
              <a:ext uri="{FF2B5EF4-FFF2-40B4-BE49-F238E27FC236}">
                <a16:creationId xmlns:a16="http://schemas.microsoft.com/office/drawing/2014/main" id="{818012BF-6D2C-462F-BB52-A27EBF59C742}"/>
              </a:ext>
            </a:extLst>
          </p:cNvPr>
          <p:cNvSpPr/>
          <p:nvPr/>
        </p:nvSpPr>
        <p:spPr>
          <a:xfrm>
            <a:off x="5369169" y="6077778"/>
            <a:ext cx="1560444" cy="15604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three-businessmen_46576">
            <a:extLst>
              <a:ext uri="{FF2B5EF4-FFF2-40B4-BE49-F238E27FC236}">
                <a16:creationId xmlns:a16="http://schemas.microsoft.com/office/drawing/2014/main" id="{63D2A200-68B4-4339-BD44-66D2C7233D8B}"/>
              </a:ext>
            </a:extLst>
          </p:cNvPr>
          <p:cNvSpPr>
            <a:spLocks noChangeAspect="1"/>
          </p:cNvSpPr>
          <p:nvPr/>
        </p:nvSpPr>
        <p:spPr bwMode="auto">
          <a:xfrm>
            <a:off x="5844179" y="6340866"/>
            <a:ext cx="610424" cy="517134"/>
          </a:xfrm>
          <a:custGeom>
            <a:avLst/>
            <a:gdLst>
              <a:gd name="connsiteX0" fmla="*/ 286884 w 598888"/>
              <a:gd name="connsiteY0" fmla="*/ 392767 h 507365"/>
              <a:gd name="connsiteX1" fmla="*/ 304096 w 598888"/>
              <a:gd name="connsiteY1" fmla="*/ 392767 h 507365"/>
              <a:gd name="connsiteX2" fmla="*/ 304096 w 598888"/>
              <a:gd name="connsiteY2" fmla="*/ 448275 h 507365"/>
              <a:gd name="connsiteX3" fmla="*/ 342824 w 598888"/>
              <a:gd name="connsiteY3" fmla="*/ 468330 h 507365"/>
              <a:gd name="connsiteX4" fmla="*/ 342824 w 598888"/>
              <a:gd name="connsiteY4" fmla="*/ 469046 h 507365"/>
              <a:gd name="connsiteX5" fmla="*/ 449325 w 598888"/>
              <a:gd name="connsiteY5" fmla="*/ 490533 h 507365"/>
              <a:gd name="connsiteX6" fmla="*/ 446098 w 598888"/>
              <a:gd name="connsiteY6" fmla="*/ 507365 h 507365"/>
              <a:gd name="connsiteX7" fmla="*/ 327404 w 598888"/>
              <a:gd name="connsiteY7" fmla="*/ 483013 h 507365"/>
              <a:gd name="connsiteX8" fmla="*/ 295490 w 598888"/>
              <a:gd name="connsiteY8" fmla="*/ 488385 h 507365"/>
              <a:gd name="connsiteX9" fmla="*/ 263934 w 598888"/>
              <a:gd name="connsiteY9" fmla="*/ 483371 h 507365"/>
              <a:gd name="connsiteX10" fmla="*/ 145240 w 598888"/>
              <a:gd name="connsiteY10" fmla="*/ 507365 h 507365"/>
              <a:gd name="connsiteX11" fmla="*/ 142013 w 598888"/>
              <a:gd name="connsiteY11" fmla="*/ 490533 h 507365"/>
              <a:gd name="connsiteX12" fmla="*/ 248156 w 598888"/>
              <a:gd name="connsiteY12" fmla="*/ 469046 h 507365"/>
              <a:gd name="connsiteX13" fmla="*/ 248156 w 598888"/>
              <a:gd name="connsiteY13" fmla="*/ 468330 h 507365"/>
              <a:gd name="connsiteX14" fmla="*/ 286884 w 598888"/>
              <a:gd name="connsiteY14" fmla="*/ 448275 h 507365"/>
              <a:gd name="connsiteX15" fmla="*/ 562256 w 598888"/>
              <a:gd name="connsiteY15" fmla="*/ 272855 h 507365"/>
              <a:gd name="connsiteX16" fmla="*/ 562256 w 598888"/>
              <a:gd name="connsiteY16" fmla="*/ 298632 h 507365"/>
              <a:gd name="connsiteX17" fmla="*/ 569067 w 598888"/>
              <a:gd name="connsiteY17" fmla="*/ 283954 h 507365"/>
              <a:gd name="connsiteX18" fmla="*/ 562256 w 598888"/>
              <a:gd name="connsiteY18" fmla="*/ 272855 h 507365"/>
              <a:gd name="connsiteX19" fmla="*/ 483382 w 598888"/>
              <a:gd name="connsiteY19" fmla="*/ 272855 h 507365"/>
              <a:gd name="connsiteX20" fmla="*/ 476570 w 598888"/>
              <a:gd name="connsiteY20" fmla="*/ 283954 h 507365"/>
              <a:gd name="connsiteX21" fmla="*/ 483382 w 598888"/>
              <a:gd name="connsiteY21" fmla="*/ 298632 h 507365"/>
              <a:gd name="connsiteX22" fmla="*/ 115860 w 598888"/>
              <a:gd name="connsiteY22" fmla="*/ 272855 h 507365"/>
              <a:gd name="connsiteX23" fmla="*/ 115860 w 598888"/>
              <a:gd name="connsiteY23" fmla="*/ 298632 h 507365"/>
              <a:gd name="connsiteX24" fmla="*/ 122672 w 598888"/>
              <a:gd name="connsiteY24" fmla="*/ 283954 h 507365"/>
              <a:gd name="connsiteX25" fmla="*/ 115860 w 598888"/>
              <a:gd name="connsiteY25" fmla="*/ 272855 h 507365"/>
              <a:gd name="connsiteX26" fmla="*/ 36989 w 598888"/>
              <a:gd name="connsiteY26" fmla="*/ 272855 h 507365"/>
              <a:gd name="connsiteX27" fmla="*/ 30178 w 598888"/>
              <a:gd name="connsiteY27" fmla="*/ 283954 h 507365"/>
              <a:gd name="connsiteX28" fmla="*/ 36989 w 598888"/>
              <a:gd name="connsiteY28" fmla="*/ 298632 h 507365"/>
              <a:gd name="connsiteX29" fmla="*/ 522819 w 598888"/>
              <a:gd name="connsiteY29" fmla="*/ 222376 h 507365"/>
              <a:gd name="connsiteX30" fmla="*/ 513497 w 598888"/>
              <a:gd name="connsiteY30" fmla="*/ 284312 h 507365"/>
              <a:gd name="connsiteX31" fmla="*/ 522819 w 598888"/>
              <a:gd name="connsiteY31" fmla="*/ 296842 h 507365"/>
              <a:gd name="connsiteX32" fmla="*/ 532140 w 598888"/>
              <a:gd name="connsiteY32" fmla="*/ 284312 h 507365"/>
              <a:gd name="connsiteX33" fmla="*/ 76066 w 598888"/>
              <a:gd name="connsiteY33" fmla="*/ 222376 h 507365"/>
              <a:gd name="connsiteX34" fmla="*/ 67104 w 598888"/>
              <a:gd name="connsiteY34" fmla="*/ 284312 h 507365"/>
              <a:gd name="connsiteX35" fmla="*/ 76066 w 598888"/>
              <a:gd name="connsiteY35" fmla="*/ 296842 h 507365"/>
              <a:gd name="connsiteX36" fmla="*/ 76425 w 598888"/>
              <a:gd name="connsiteY36" fmla="*/ 296842 h 507365"/>
              <a:gd name="connsiteX37" fmla="*/ 85746 w 598888"/>
              <a:gd name="connsiteY37" fmla="*/ 284312 h 507365"/>
              <a:gd name="connsiteX38" fmla="*/ 76425 w 598888"/>
              <a:gd name="connsiteY38" fmla="*/ 222376 h 507365"/>
              <a:gd name="connsiteX39" fmla="*/ 513497 w 598888"/>
              <a:gd name="connsiteY39" fmla="*/ 210920 h 507365"/>
              <a:gd name="connsiteX40" fmla="*/ 522819 w 598888"/>
              <a:gd name="connsiteY40" fmla="*/ 220944 h 507365"/>
              <a:gd name="connsiteX41" fmla="*/ 532499 w 598888"/>
              <a:gd name="connsiteY41" fmla="*/ 211278 h 507365"/>
              <a:gd name="connsiteX42" fmla="*/ 546481 w 598888"/>
              <a:gd name="connsiteY42" fmla="*/ 217364 h 507365"/>
              <a:gd name="connsiteX43" fmla="*/ 548273 w 598888"/>
              <a:gd name="connsiteY43" fmla="*/ 218438 h 507365"/>
              <a:gd name="connsiteX44" fmla="*/ 598824 w 598888"/>
              <a:gd name="connsiteY44" fmla="*/ 285744 h 507365"/>
              <a:gd name="connsiteX45" fmla="*/ 575162 w 598888"/>
              <a:gd name="connsiteY45" fmla="*/ 335149 h 507365"/>
              <a:gd name="connsiteX46" fmla="*/ 562614 w 598888"/>
              <a:gd name="connsiteY46" fmla="*/ 341951 h 507365"/>
              <a:gd name="connsiteX47" fmla="*/ 559387 w 598888"/>
              <a:gd name="connsiteY47" fmla="*/ 341593 h 507365"/>
              <a:gd name="connsiteX48" fmla="*/ 558670 w 598888"/>
              <a:gd name="connsiteY48" fmla="*/ 343383 h 507365"/>
              <a:gd name="connsiteX49" fmla="*/ 558670 w 598888"/>
              <a:gd name="connsiteY49" fmla="*/ 485871 h 507365"/>
              <a:gd name="connsiteX50" fmla="*/ 540744 w 598888"/>
              <a:gd name="connsiteY50" fmla="*/ 503413 h 507365"/>
              <a:gd name="connsiteX51" fmla="*/ 523177 w 598888"/>
              <a:gd name="connsiteY51" fmla="*/ 485871 h 507365"/>
              <a:gd name="connsiteX52" fmla="*/ 523177 w 598888"/>
              <a:gd name="connsiteY52" fmla="*/ 363074 h 507365"/>
              <a:gd name="connsiteX53" fmla="*/ 522819 w 598888"/>
              <a:gd name="connsiteY53" fmla="*/ 363432 h 507365"/>
              <a:gd name="connsiteX54" fmla="*/ 520667 w 598888"/>
              <a:gd name="connsiteY54" fmla="*/ 363074 h 507365"/>
              <a:gd name="connsiteX55" fmla="*/ 520667 w 598888"/>
              <a:gd name="connsiteY55" fmla="*/ 485871 h 507365"/>
              <a:gd name="connsiteX56" fmla="*/ 503100 w 598888"/>
              <a:gd name="connsiteY56" fmla="*/ 503413 h 507365"/>
              <a:gd name="connsiteX57" fmla="*/ 485533 w 598888"/>
              <a:gd name="connsiteY57" fmla="*/ 485871 h 507365"/>
              <a:gd name="connsiteX58" fmla="*/ 485533 w 598888"/>
              <a:gd name="connsiteY58" fmla="*/ 343025 h 507365"/>
              <a:gd name="connsiteX59" fmla="*/ 485533 w 598888"/>
              <a:gd name="connsiteY59" fmla="*/ 341951 h 507365"/>
              <a:gd name="connsiteX60" fmla="*/ 483023 w 598888"/>
              <a:gd name="connsiteY60" fmla="*/ 341951 h 507365"/>
              <a:gd name="connsiteX61" fmla="*/ 470475 w 598888"/>
              <a:gd name="connsiteY61" fmla="*/ 335149 h 507365"/>
              <a:gd name="connsiteX62" fmla="*/ 446454 w 598888"/>
              <a:gd name="connsiteY62" fmla="*/ 285744 h 507365"/>
              <a:gd name="connsiteX63" fmla="*/ 497364 w 598888"/>
              <a:gd name="connsiteY63" fmla="*/ 218438 h 507365"/>
              <a:gd name="connsiteX64" fmla="*/ 499156 w 598888"/>
              <a:gd name="connsiteY64" fmla="*/ 217364 h 507365"/>
              <a:gd name="connsiteX65" fmla="*/ 513497 w 598888"/>
              <a:gd name="connsiteY65" fmla="*/ 210920 h 507365"/>
              <a:gd name="connsiteX66" fmla="*/ 67104 w 598888"/>
              <a:gd name="connsiteY66" fmla="*/ 210920 h 507365"/>
              <a:gd name="connsiteX67" fmla="*/ 76425 w 598888"/>
              <a:gd name="connsiteY67" fmla="*/ 220944 h 507365"/>
              <a:gd name="connsiteX68" fmla="*/ 85746 w 598888"/>
              <a:gd name="connsiteY68" fmla="*/ 211278 h 507365"/>
              <a:gd name="connsiteX69" fmla="*/ 100086 w 598888"/>
              <a:gd name="connsiteY69" fmla="*/ 217364 h 507365"/>
              <a:gd name="connsiteX70" fmla="*/ 101879 w 598888"/>
              <a:gd name="connsiteY70" fmla="*/ 218438 h 507365"/>
              <a:gd name="connsiteX71" fmla="*/ 152428 w 598888"/>
              <a:gd name="connsiteY71" fmla="*/ 285744 h 507365"/>
              <a:gd name="connsiteX72" fmla="*/ 128766 w 598888"/>
              <a:gd name="connsiteY72" fmla="*/ 335149 h 507365"/>
              <a:gd name="connsiteX73" fmla="*/ 116219 w 598888"/>
              <a:gd name="connsiteY73" fmla="*/ 341951 h 507365"/>
              <a:gd name="connsiteX74" fmla="*/ 112992 w 598888"/>
              <a:gd name="connsiteY74" fmla="*/ 341593 h 507365"/>
              <a:gd name="connsiteX75" fmla="*/ 111917 w 598888"/>
              <a:gd name="connsiteY75" fmla="*/ 343383 h 507365"/>
              <a:gd name="connsiteX76" fmla="*/ 111917 w 598888"/>
              <a:gd name="connsiteY76" fmla="*/ 485871 h 507365"/>
              <a:gd name="connsiteX77" fmla="*/ 94350 w 598888"/>
              <a:gd name="connsiteY77" fmla="*/ 503413 h 507365"/>
              <a:gd name="connsiteX78" fmla="*/ 76783 w 598888"/>
              <a:gd name="connsiteY78" fmla="*/ 485871 h 507365"/>
              <a:gd name="connsiteX79" fmla="*/ 76783 w 598888"/>
              <a:gd name="connsiteY79" fmla="*/ 363074 h 507365"/>
              <a:gd name="connsiteX80" fmla="*/ 76425 w 598888"/>
              <a:gd name="connsiteY80" fmla="*/ 363432 h 507365"/>
              <a:gd name="connsiteX81" fmla="*/ 74274 w 598888"/>
              <a:gd name="connsiteY81" fmla="*/ 363074 h 507365"/>
              <a:gd name="connsiteX82" fmla="*/ 74274 w 598888"/>
              <a:gd name="connsiteY82" fmla="*/ 485871 h 507365"/>
              <a:gd name="connsiteX83" fmla="*/ 56707 w 598888"/>
              <a:gd name="connsiteY83" fmla="*/ 503413 h 507365"/>
              <a:gd name="connsiteX84" fmla="*/ 38782 w 598888"/>
              <a:gd name="connsiteY84" fmla="*/ 485871 h 507365"/>
              <a:gd name="connsiteX85" fmla="*/ 38782 w 598888"/>
              <a:gd name="connsiteY85" fmla="*/ 343025 h 507365"/>
              <a:gd name="connsiteX86" fmla="*/ 39140 w 598888"/>
              <a:gd name="connsiteY86" fmla="*/ 341951 h 507365"/>
              <a:gd name="connsiteX87" fmla="*/ 36272 w 598888"/>
              <a:gd name="connsiteY87" fmla="*/ 341951 h 507365"/>
              <a:gd name="connsiteX88" fmla="*/ 23725 w 598888"/>
              <a:gd name="connsiteY88" fmla="*/ 335149 h 507365"/>
              <a:gd name="connsiteX89" fmla="*/ 64 w 598888"/>
              <a:gd name="connsiteY89" fmla="*/ 285744 h 507365"/>
              <a:gd name="connsiteX90" fmla="*/ 50613 w 598888"/>
              <a:gd name="connsiteY90" fmla="*/ 218438 h 507365"/>
              <a:gd name="connsiteX91" fmla="*/ 52764 w 598888"/>
              <a:gd name="connsiteY91" fmla="*/ 217364 h 507365"/>
              <a:gd name="connsiteX92" fmla="*/ 67104 w 598888"/>
              <a:gd name="connsiteY92" fmla="*/ 210920 h 507365"/>
              <a:gd name="connsiteX93" fmla="*/ 332425 w 598888"/>
              <a:gd name="connsiteY93" fmla="*/ 140753 h 507365"/>
              <a:gd name="connsiteX94" fmla="*/ 332425 w 598888"/>
              <a:gd name="connsiteY94" fmla="*/ 166888 h 507365"/>
              <a:gd name="connsiteX95" fmla="*/ 339236 w 598888"/>
              <a:gd name="connsiteY95" fmla="*/ 152209 h 507365"/>
              <a:gd name="connsiteX96" fmla="*/ 332425 w 598888"/>
              <a:gd name="connsiteY96" fmla="*/ 140753 h 507365"/>
              <a:gd name="connsiteX97" fmla="*/ 253551 w 598888"/>
              <a:gd name="connsiteY97" fmla="*/ 140753 h 507365"/>
              <a:gd name="connsiteX98" fmla="*/ 246739 w 598888"/>
              <a:gd name="connsiteY98" fmla="*/ 152209 h 507365"/>
              <a:gd name="connsiteX99" fmla="*/ 253551 w 598888"/>
              <a:gd name="connsiteY99" fmla="*/ 166888 h 507365"/>
              <a:gd name="connsiteX100" fmla="*/ 522819 w 598888"/>
              <a:gd name="connsiteY100" fmla="*/ 132169 h 507365"/>
              <a:gd name="connsiteX101" fmla="*/ 561172 w 598888"/>
              <a:gd name="connsiteY101" fmla="*/ 170451 h 507365"/>
              <a:gd name="connsiteX102" fmla="*/ 522819 w 598888"/>
              <a:gd name="connsiteY102" fmla="*/ 208733 h 507365"/>
              <a:gd name="connsiteX103" fmla="*/ 484466 w 598888"/>
              <a:gd name="connsiteY103" fmla="*/ 170451 h 507365"/>
              <a:gd name="connsiteX104" fmla="*/ 522819 w 598888"/>
              <a:gd name="connsiteY104" fmla="*/ 132169 h 507365"/>
              <a:gd name="connsiteX105" fmla="*/ 76246 w 598888"/>
              <a:gd name="connsiteY105" fmla="*/ 132169 h 507365"/>
              <a:gd name="connsiteX106" fmla="*/ 114775 w 598888"/>
              <a:gd name="connsiteY106" fmla="*/ 170451 h 507365"/>
              <a:gd name="connsiteX107" fmla="*/ 76246 w 598888"/>
              <a:gd name="connsiteY107" fmla="*/ 208733 h 507365"/>
              <a:gd name="connsiteX108" fmla="*/ 37717 w 598888"/>
              <a:gd name="connsiteY108" fmla="*/ 170451 h 507365"/>
              <a:gd name="connsiteX109" fmla="*/ 76246 w 598888"/>
              <a:gd name="connsiteY109" fmla="*/ 132169 h 507365"/>
              <a:gd name="connsiteX110" fmla="*/ 292988 w 598888"/>
              <a:gd name="connsiteY110" fmla="*/ 90272 h 507365"/>
              <a:gd name="connsiteX111" fmla="*/ 283666 w 598888"/>
              <a:gd name="connsiteY111" fmla="*/ 152209 h 507365"/>
              <a:gd name="connsiteX112" fmla="*/ 292988 w 598888"/>
              <a:gd name="connsiteY112" fmla="*/ 164740 h 507365"/>
              <a:gd name="connsiteX113" fmla="*/ 302309 w 598888"/>
              <a:gd name="connsiteY113" fmla="*/ 152209 h 507365"/>
              <a:gd name="connsiteX114" fmla="*/ 283666 w 598888"/>
              <a:gd name="connsiteY114" fmla="*/ 79174 h 507365"/>
              <a:gd name="connsiteX115" fmla="*/ 292988 w 598888"/>
              <a:gd name="connsiteY115" fmla="*/ 88840 h 507365"/>
              <a:gd name="connsiteX116" fmla="*/ 302668 w 598888"/>
              <a:gd name="connsiteY116" fmla="*/ 79174 h 507365"/>
              <a:gd name="connsiteX117" fmla="*/ 316650 w 598888"/>
              <a:gd name="connsiteY117" fmla="*/ 85260 h 507365"/>
              <a:gd name="connsiteX118" fmla="*/ 318442 w 598888"/>
              <a:gd name="connsiteY118" fmla="*/ 86334 h 507365"/>
              <a:gd name="connsiteX119" fmla="*/ 368993 w 598888"/>
              <a:gd name="connsiteY119" fmla="*/ 153641 h 507365"/>
              <a:gd name="connsiteX120" fmla="*/ 345331 w 598888"/>
              <a:gd name="connsiteY120" fmla="*/ 203406 h 507365"/>
              <a:gd name="connsiteX121" fmla="*/ 332783 w 598888"/>
              <a:gd name="connsiteY121" fmla="*/ 210208 h 507365"/>
              <a:gd name="connsiteX122" fmla="*/ 329556 w 598888"/>
              <a:gd name="connsiteY122" fmla="*/ 209492 h 507365"/>
              <a:gd name="connsiteX123" fmla="*/ 328839 w 598888"/>
              <a:gd name="connsiteY123" fmla="*/ 211282 h 507365"/>
              <a:gd name="connsiteX124" fmla="*/ 328839 w 598888"/>
              <a:gd name="connsiteY124" fmla="*/ 353772 h 507365"/>
              <a:gd name="connsiteX125" fmla="*/ 310913 w 598888"/>
              <a:gd name="connsiteY125" fmla="*/ 371315 h 507365"/>
              <a:gd name="connsiteX126" fmla="*/ 293346 w 598888"/>
              <a:gd name="connsiteY126" fmla="*/ 353772 h 507365"/>
              <a:gd name="connsiteX127" fmla="*/ 293346 w 598888"/>
              <a:gd name="connsiteY127" fmla="*/ 231331 h 507365"/>
              <a:gd name="connsiteX128" fmla="*/ 292988 w 598888"/>
              <a:gd name="connsiteY128" fmla="*/ 231331 h 507365"/>
              <a:gd name="connsiteX129" fmla="*/ 290836 w 598888"/>
              <a:gd name="connsiteY129" fmla="*/ 231331 h 507365"/>
              <a:gd name="connsiteX130" fmla="*/ 290836 w 598888"/>
              <a:gd name="connsiteY130" fmla="*/ 353772 h 507365"/>
              <a:gd name="connsiteX131" fmla="*/ 273269 w 598888"/>
              <a:gd name="connsiteY131" fmla="*/ 371315 h 507365"/>
              <a:gd name="connsiteX132" fmla="*/ 255702 w 598888"/>
              <a:gd name="connsiteY132" fmla="*/ 353772 h 507365"/>
              <a:gd name="connsiteX133" fmla="*/ 255702 w 598888"/>
              <a:gd name="connsiteY133" fmla="*/ 210924 h 507365"/>
              <a:gd name="connsiteX134" fmla="*/ 255702 w 598888"/>
              <a:gd name="connsiteY134" fmla="*/ 209850 h 507365"/>
              <a:gd name="connsiteX135" fmla="*/ 253192 w 598888"/>
              <a:gd name="connsiteY135" fmla="*/ 210208 h 507365"/>
              <a:gd name="connsiteX136" fmla="*/ 240285 w 598888"/>
              <a:gd name="connsiteY136" fmla="*/ 203406 h 507365"/>
              <a:gd name="connsiteX137" fmla="*/ 216623 w 598888"/>
              <a:gd name="connsiteY137" fmla="*/ 153641 h 507365"/>
              <a:gd name="connsiteX138" fmla="*/ 267174 w 598888"/>
              <a:gd name="connsiteY138" fmla="*/ 86334 h 507365"/>
              <a:gd name="connsiteX139" fmla="*/ 269325 w 598888"/>
              <a:gd name="connsiteY139" fmla="*/ 85260 h 507365"/>
              <a:gd name="connsiteX140" fmla="*/ 283666 w 598888"/>
              <a:gd name="connsiteY140" fmla="*/ 79174 h 507365"/>
              <a:gd name="connsiteX141" fmla="*/ 292988 w 598888"/>
              <a:gd name="connsiteY141" fmla="*/ 0 h 507365"/>
              <a:gd name="connsiteX142" fmla="*/ 331341 w 598888"/>
              <a:gd name="connsiteY142" fmla="*/ 38494 h 507365"/>
              <a:gd name="connsiteX143" fmla="*/ 292988 w 598888"/>
              <a:gd name="connsiteY143" fmla="*/ 76988 h 507365"/>
              <a:gd name="connsiteX144" fmla="*/ 254635 w 598888"/>
              <a:gd name="connsiteY144" fmla="*/ 38494 h 507365"/>
              <a:gd name="connsiteX145" fmla="*/ 292988 w 598888"/>
              <a:gd name="connsiteY145" fmla="*/ 0 h 507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8888" h="507365">
                <a:moveTo>
                  <a:pt x="286884" y="392767"/>
                </a:moveTo>
                <a:lnTo>
                  <a:pt x="304096" y="392767"/>
                </a:lnTo>
                <a:lnTo>
                  <a:pt x="304096" y="448275"/>
                </a:lnTo>
                <a:cubicBezTo>
                  <a:pt x="325970" y="450066"/>
                  <a:pt x="342824" y="458303"/>
                  <a:pt x="342824" y="468330"/>
                </a:cubicBezTo>
                <a:cubicBezTo>
                  <a:pt x="342824" y="468688"/>
                  <a:pt x="342824" y="468688"/>
                  <a:pt x="342824" y="469046"/>
                </a:cubicBezTo>
                <a:lnTo>
                  <a:pt x="449325" y="490533"/>
                </a:lnTo>
                <a:lnTo>
                  <a:pt x="446098" y="507365"/>
                </a:lnTo>
                <a:lnTo>
                  <a:pt x="327404" y="483013"/>
                </a:lnTo>
                <a:cubicBezTo>
                  <a:pt x="318798" y="486594"/>
                  <a:pt x="307682" y="488385"/>
                  <a:pt x="295490" y="488385"/>
                </a:cubicBezTo>
                <a:cubicBezTo>
                  <a:pt x="283298" y="488385"/>
                  <a:pt x="272181" y="486594"/>
                  <a:pt x="263934" y="483371"/>
                </a:cubicBezTo>
                <a:lnTo>
                  <a:pt x="145240" y="507365"/>
                </a:lnTo>
                <a:lnTo>
                  <a:pt x="142013" y="490533"/>
                </a:lnTo>
                <a:lnTo>
                  <a:pt x="248156" y="469046"/>
                </a:lnTo>
                <a:cubicBezTo>
                  <a:pt x="248156" y="468688"/>
                  <a:pt x="248156" y="468688"/>
                  <a:pt x="248156" y="468330"/>
                </a:cubicBezTo>
                <a:cubicBezTo>
                  <a:pt x="248156" y="458303"/>
                  <a:pt x="265010" y="450066"/>
                  <a:pt x="286884" y="448275"/>
                </a:cubicBezTo>
                <a:close/>
                <a:moveTo>
                  <a:pt x="562256" y="272855"/>
                </a:moveTo>
                <a:lnTo>
                  <a:pt x="562256" y="298632"/>
                </a:lnTo>
                <a:cubicBezTo>
                  <a:pt x="565482" y="292188"/>
                  <a:pt x="568350" y="286818"/>
                  <a:pt x="569067" y="283954"/>
                </a:cubicBezTo>
                <a:cubicBezTo>
                  <a:pt x="567992" y="281448"/>
                  <a:pt x="565482" y="277510"/>
                  <a:pt x="562256" y="272855"/>
                </a:cubicBezTo>
                <a:close/>
                <a:moveTo>
                  <a:pt x="483382" y="272855"/>
                </a:moveTo>
                <a:cubicBezTo>
                  <a:pt x="480155" y="277510"/>
                  <a:pt x="477645" y="281448"/>
                  <a:pt x="476570" y="283954"/>
                </a:cubicBezTo>
                <a:cubicBezTo>
                  <a:pt x="477287" y="286818"/>
                  <a:pt x="479796" y="292188"/>
                  <a:pt x="483382" y="298632"/>
                </a:cubicBezTo>
                <a:close/>
                <a:moveTo>
                  <a:pt x="115860" y="272855"/>
                </a:moveTo>
                <a:lnTo>
                  <a:pt x="115860" y="298632"/>
                </a:lnTo>
                <a:cubicBezTo>
                  <a:pt x="119087" y="292188"/>
                  <a:pt x="121596" y="286818"/>
                  <a:pt x="122672" y="283954"/>
                </a:cubicBezTo>
                <a:cubicBezTo>
                  <a:pt x="121596" y="281448"/>
                  <a:pt x="119087" y="277510"/>
                  <a:pt x="115860" y="272855"/>
                </a:cubicBezTo>
                <a:close/>
                <a:moveTo>
                  <a:pt x="36989" y="272855"/>
                </a:moveTo>
                <a:cubicBezTo>
                  <a:pt x="33404" y="277510"/>
                  <a:pt x="30895" y="281448"/>
                  <a:pt x="30178" y="283954"/>
                </a:cubicBezTo>
                <a:cubicBezTo>
                  <a:pt x="30895" y="286818"/>
                  <a:pt x="33404" y="292188"/>
                  <a:pt x="36989" y="298632"/>
                </a:cubicBezTo>
                <a:close/>
                <a:moveTo>
                  <a:pt x="522819" y="222376"/>
                </a:moveTo>
                <a:lnTo>
                  <a:pt x="513497" y="284312"/>
                </a:lnTo>
                <a:lnTo>
                  <a:pt x="522819" y="296842"/>
                </a:lnTo>
                <a:lnTo>
                  <a:pt x="532140" y="284312"/>
                </a:lnTo>
                <a:close/>
                <a:moveTo>
                  <a:pt x="76066" y="222376"/>
                </a:moveTo>
                <a:lnTo>
                  <a:pt x="67104" y="284312"/>
                </a:lnTo>
                <a:lnTo>
                  <a:pt x="76066" y="296842"/>
                </a:lnTo>
                <a:lnTo>
                  <a:pt x="76425" y="296842"/>
                </a:lnTo>
                <a:lnTo>
                  <a:pt x="85746" y="284312"/>
                </a:lnTo>
                <a:lnTo>
                  <a:pt x="76425" y="222376"/>
                </a:lnTo>
                <a:close/>
                <a:moveTo>
                  <a:pt x="513497" y="210920"/>
                </a:moveTo>
                <a:lnTo>
                  <a:pt x="522819" y="220944"/>
                </a:lnTo>
                <a:lnTo>
                  <a:pt x="532499" y="211278"/>
                </a:lnTo>
                <a:cubicBezTo>
                  <a:pt x="537518" y="212352"/>
                  <a:pt x="542179" y="214500"/>
                  <a:pt x="546481" y="217364"/>
                </a:cubicBezTo>
                <a:cubicBezTo>
                  <a:pt x="547198" y="217722"/>
                  <a:pt x="547915" y="218080"/>
                  <a:pt x="548273" y="218438"/>
                </a:cubicBezTo>
                <a:cubicBezTo>
                  <a:pt x="564407" y="228104"/>
                  <a:pt x="600617" y="264621"/>
                  <a:pt x="598824" y="285744"/>
                </a:cubicBezTo>
                <a:cubicBezTo>
                  <a:pt x="598107" y="298274"/>
                  <a:pt x="583767" y="322261"/>
                  <a:pt x="575162" y="335149"/>
                </a:cubicBezTo>
                <a:cubicBezTo>
                  <a:pt x="572294" y="339803"/>
                  <a:pt x="567633" y="341951"/>
                  <a:pt x="562614" y="341951"/>
                </a:cubicBezTo>
                <a:cubicBezTo>
                  <a:pt x="561539" y="341951"/>
                  <a:pt x="560463" y="341951"/>
                  <a:pt x="559387" y="341593"/>
                </a:cubicBezTo>
                <a:cubicBezTo>
                  <a:pt x="559029" y="342309"/>
                  <a:pt x="558670" y="342667"/>
                  <a:pt x="558670" y="343383"/>
                </a:cubicBezTo>
                <a:lnTo>
                  <a:pt x="558670" y="485871"/>
                </a:lnTo>
                <a:cubicBezTo>
                  <a:pt x="558670" y="495537"/>
                  <a:pt x="550783" y="503413"/>
                  <a:pt x="540744" y="503413"/>
                </a:cubicBezTo>
                <a:cubicBezTo>
                  <a:pt x="531064" y="503413"/>
                  <a:pt x="523177" y="495537"/>
                  <a:pt x="523177" y="485871"/>
                </a:cubicBezTo>
                <a:lnTo>
                  <a:pt x="523177" y="363074"/>
                </a:lnTo>
                <a:cubicBezTo>
                  <a:pt x="523177" y="363074"/>
                  <a:pt x="522819" y="363432"/>
                  <a:pt x="522819" y="363432"/>
                </a:cubicBezTo>
                <a:cubicBezTo>
                  <a:pt x="522102" y="363432"/>
                  <a:pt x="521384" y="363074"/>
                  <a:pt x="520667" y="363074"/>
                </a:cubicBezTo>
                <a:lnTo>
                  <a:pt x="520667" y="485871"/>
                </a:lnTo>
                <a:cubicBezTo>
                  <a:pt x="520667" y="495537"/>
                  <a:pt x="512780" y="503413"/>
                  <a:pt x="503100" y="503413"/>
                </a:cubicBezTo>
                <a:cubicBezTo>
                  <a:pt x="493420" y="503413"/>
                  <a:pt x="485533" y="495537"/>
                  <a:pt x="485533" y="485871"/>
                </a:cubicBezTo>
                <a:lnTo>
                  <a:pt x="485533" y="343025"/>
                </a:lnTo>
                <a:cubicBezTo>
                  <a:pt x="485533" y="342667"/>
                  <a:pt x="485533" y="342309"/>
                  <a:pt x="485533" y="341951"/>
                </a:cubicBezTo>
                <a:cubicBezTo>
                  <a:pt x="484457" y="341951"/>
                  <a:pt x="483740" y="341951"/>
                  <a:pt x="483023" y="341951"/>
                </a:cubicBezTo>
                <a:cubicBezTo>
                  <a:pt x="478004" y="341951"/>
                  <a:pt x="473343" y="339803"/>
                  <a:pt x="470475" y="335149"/>
                </a:cubicBezTo>
                <a:cubicBezTo>
                  <a:pt x="461870" y="322261"/>
                  <a:pt x="447530" y="298274"/>
                  <a:pt x="446454" y="285744"/>
                </a:cubicBezTo>
                <a:cubicBezTo>
                  <a:pt x="445020" y="264621"/>
                  <a:pt x="481230" y="228104"/>
                  <a:pt x="497364" y="218438"/>
                </a:cubicBezTo>
                <a:cubicBezTo>
                  <a:pt x="497722" y="217722"/>
                  <a:pt x="498439" y="217722"/>
                  <a:pt x="499156" y="217364"/>
                </a:cubicBezTo>
                <a:cubicBezTo>
                  <a:pt x="503459" y="214500"/>
                  <a:pt x="508478" y="212352"/>
                  <a:pt x="513497" y="210920"/>
                </a:cubicBezTo>
                <a:close/>
                <a:moveTo>
                  <a:pt x="67104" y="210920"/>
                </a:moveTo>
                <a:lnTo>
                  <a:pt x="76425" y="220944"/>
                </a:lnTo>
                <a:lnTo>
                  <a:pt x="85746" y="211278"/>
                </a:lnTo>
                <a:cubicBezTo>
                  <a:pt x="90765" y="212352"/>
                  <a:pt x="95784" y="214500"/>
                  <a:pt x="100086" y="217364"/>
                </a:cubicBezTo>
                <a:cubicBezTo>
                  <a:pt x="100803" y="217722"/>
                  <a:pt x="101520" y="218080"/>
                  <a:pt x="101879" y="218438"/>
                </a:cubicBezTo>
                <a:cubicBezTo>
                  <a:pt x="117653" y="228104"/>
                  <a:pt x="154220" y="264621"/>
                  <a:pt x="152428" y="285744"/>
                </a:cubicBezTo>
                <a:cubicBezTo>
                  <a:pt x="151352" y="298274"/>
                  <a:pt x="137370" y="322261"/>
                  <a:pt x="128766" y="335149"/>
                </a:cubicBezTo>
                <a:cubicBezTo>
                  <a:pt x="125898" y="339803"/>
                  <a:pt x="121238" y="341951"/>
                  <a:pt x="116219" y="341951"/>
                </a:cubicBezTo>
                <a:cubicBezTo>
                  <a:pt x="115143" y="341951"/>
                  <a:pt x="114068" y="341951"/>
                  <a:pt x="112992" y="341593"/>
                </a:cubicBezTo>
                <a:cubicBezTo>
                  <a:pt x="112634" y="342309"/>
                  <a:pt x="112275" y="342667"/>
                  <a:pt x="111917" y="343383"/>
                </a:cubicBezTo>
                <a:lnTo>
                  <a:pt x="111917" y="485871"/>
                </a:lnTo>
                <a:cubicBezTo>
                  <a:pt x="111917" y="495537"/>
                  <a:pt x="104030" y="503413"/>
                  <a:pt x="94350" y="503413"/>
                </a:cubicBezTo>
                <a:cubicBezTo>
                  <a:pt x="84670" y="503413"/>
                  <a:pt x="76783" y="495537"/>
                  <a:pt x="76783" y="485871"/>
                </a:cubicBezTo>
                <a:lnTo>
                  <a:pt x="76783" y="363074"/>
                </a:lnTo>
                <a:cubicBezTo>
                  <a:pt x="76783" y="363074"/>
                  <a:pt x="76425" y="363432"/>
                  <a:pt x="76425" y="363432"/>
                </a:cubicBezTo>
                <a:cubicBezTo>
                  <a:pt x="75708" y="363432"/>
                  <a:pt x="74991" y="363074"/>
                  <a:pt x="74274" y="363074"/>
                </a:cubicBezTo>
                <a:lnTo>
                  <a:pt x="74274" y="485871"/>
                </a:lnTo>
                <a:cubicBezTo>
                  <a:pt x="74274" y="495537"/>
                  <a:pt x="66387" y="503413"/>
                  <a:pt x="56707" y="503413"/>
                </a:cubicBezTo>
                <a:cubicBezTo>
                  <a:pt x="46669" y="503413"/>
                  <a:pt x="38782" y="495537"/>
                  <a:pt x="38782" y="485871"/>
                </a:cubicBezTo>
                <a:lnTo>
                  <a:pt x="38782" y="343025"/>
                </a:lnTo>
                <a:cubicBezTo>
                  <a:pt x="38782" y="342667"/>
                  <a:pt x="38782" y="342309"/>
                  <a:pt x="39140" y="341951"/>
                </a:cubicBezTo>
                <a:cubicBezTo>
                  <a:pt x="38065" y="341951"/>
                  <a:pt x="37348" y="341951"/>
                  <a:pt x="36272" y="341951"/>
                </a:cubicBezTo>
                <a:cubicBezTo>
                  <a:pt x="31612" y="341951"/>
                  <a:pt x="26593" y="339803"/>
                  <a:pt x="23725" y="335149"/>
                </a:cubicBezTo>
                <a:cubicBezTo>
                  <a:pt x="15479" y="322261"/>
                  <a:pt x="1139" y="298274"/>
                  <a:pt x="64" y="285744"/>
                </a:cubicBezTo>
                <a:cubicBezTo>
                  <a:pt x="-1729" y="264621"/>
                  <a:pt x="34838" y="228104"/>
                  <a:pt x="50613" y="218438"/>
                </a:cubicBezTo>
                <a:cubicBezTo>
                  <a:pt x="51330" y="217722"/>
                  <a:pt x="52047" y="217722"/>
                  <a:pt x="52764" y="217364"/>
                </a:cubicBezTo>
                <a:cubicBezTo>
                  <a:pt x="57066" y="214500"/>
                  <a:pt x="62085" y="212352"/>
                  <a:pt x="67104" y="210920"/>
                </a:cubicBezTo>
                <a:close/>
                <a:moveTo>
                  <a:pt x="332425" y="140753"/>
                </a:moveTo>
                <a:lnTo>
                  <a:pt x="332425" y="166888"/>
                </a:lnTo>
                <a:cubicBezTo>
                  <a:pt x="335651" y="160444"/>
                  <a:pt x="338161" y="155073"/>
                  <a:pt x="339236" y="152209"/>
                </a:cubicBezTo>
                <a:cubicBezTo>
                  <a:pt x="338161" y="149345"/>
                  <a:pt x="335651" y="145407"/>
                  <a:pt x="332425" y="140753"/>
                </a:cubicBezTo>
                <a:close/>
                <a:moveTo>
                  <a:pt x="253551" y="140753"/>
                </a:moveTo>
                <a:cubicBezTo>
                  <a:pt x="249965" y="145407"/>
                  <a:pt x="247456" y="149703"/>
                  <a:pt x="246739" y="152209"/>
                </a:cubicBezTo>
                <a:cubicBezTo>
                  <a:pt x="247456" y="154715"/>
                  <a:pt x="249965" y="160444"/>
                  <a:pt x="253551" y="166888"/>
                </a:cubicBezTo>
                <a:close/>
                <a:moveTo>
                  <a:pt x="522819" y="132169"/>
                </a:moveTo>
                <a:cubicBezTo>
                  <a:pt x="544001" y="132169"/>
                  <a:pt x="561172" y="149308"/>
                  <a:pt x="561172" y="170451"/>
                </a:cubicBezTo>
                <a:cubicBezTo>
                  <a:pt x="561172" y="191594"/>
                  <a:pt x="544001" y="208733"/>
                  <a:pt x="522819" y="208733"/>
                </a:cubicBezTo>
                <a:cubicBezTo>
                  <a:pt x="501637" y="208733"/>
                  <a:pt x="484466" y="191594"/>
                  <a:pt x="484466" y="170451"/>
                </a:cubicBezTo>
                <a:cubicBezTo>
                  <a:pt x="484466" y="149308"/>
                  <a:pt x="501637" y="132169"/>
                  <a:pt x="522819" y="132169"/>
                </a:cubicBezTo>
                <a:close/>
                <a:moveTo>
                  <a:pt x="76246" y="132169"/>
                </a:moveTo>
                <a:cubicBezTo>
                  <a:pt x="97525" y="132169"/>
                  <a:pt x="114775" y="149308"/>
                  <a:pt x="114775" y="170451"/>
                </a:cubicBezTo>
                <a:cubicBezTo>
                  <a:pt x="114775" y="191594"/>
                  <a:pt x="97525" y="208733"/>
                  <a:pt x="76246" y="208733"/>
                </a:cubicBezTo>
                <a:cubicBezTo>
                  <a:pt x="54967" y="208733"/>
                  <a:pt x="37717" y="191594"/>
                  <a:pt x="37717" y="170451"/>
                </a:cubicBezTo>
                <a:cubicBezTo>
                  <a:pt x="37717" y="149308"/>
                  <a:pt x="54967" y="132169"/>
                  <a:pt x="76246" y="132169"/>
                </a:cubicBezTo>
                <a:close/>
                <a:moveTo>
                  <a:pt x="292988" y="90272"/>
                </a:moveTo>
                <a:lnTo>
                  <a:pt x="283666" y="152209"/>
                </a:lnTo>
                <a:lnTo>
                  <a:pt x="292988" y="164740"/>
                </a:lnTo>
                <a:lnTo>
                  <a:pt x="302309" y="152209"/>
                </a:lnTo>
                <a:close/>
                <a:moveTo>
                  <a:pt x="283666" y="79174"/>
                </a:moveTo>
                <a:lnTo>
                  <a:pt x="292988" y="88840"/>
                </a:lnTo>
                <a:lnTo>
                  <a:pt x="302668" y="79174"/>
                </a:lnTo>
                <a:cubicBezTo>
                  <a:pt x="307687" y="80248"/>
                  <a:pt x="312348" y="82396"/>
                  <a:pt x="316650" y="85260"/>
                </a:cubicBezTo>
                <a:cubicBezTo>
                  <a:pt x="317367" y="85618"/>
                  <a:pt x="318084" y="85976"/>
                  <a:pt x="318442" y="86334"/>
                </a:cubicBezTo>
                <a:cubicBezTo>
                  <a:pt x="334217" y="96001"/>
                  <a:pt x="370786" y="132518"/>
                  <a:pt x="368993" y="153641"/>
                </a:cubicBezTo>
                <a:cubicBezTo>
                  <a:pt x="367918" y="166530"/>
                  <a:pt x="353936" y="190159"/>
                  <a:pt x="345331" y="203406"/>
                </a:cubicBezTo>
                <a:cubicBezTo>
                  <a:pt x="342463" y="207702"/>
                  <a:pt x="337802" y="210208"/>
                  <a:pt x="332783" y="210208"/>
                </a:cubicBezTo>
                <a:cubicBezTo>
                  <a:pt x="331708" y="210208"/>
                  <a:pt x="330632" y="209850"/>
                  <a:pt x="329556" y="209492"/>
                </a:cubicBezTo>
                <a:cubicBezTo>
                  <a:pt x="329198" y="210208"/>
                  <a:pt x="328839" y="210566"/>
                  <a:pt x="328839" y="211282"/>
                </a:cubicBezTo>
                <a:lnTo>
                  <a:pt x="328839" y="353772"/>
                </a:lnTo>
                <a:cubicBezTo>
                  <a:pt x="328839" y="363439"/>
                  <a:pt x="320593" y="371315"/>
                  <a:pt x="310913" y="371315"/>
                </a:cubicBezTo>
                <a:cubicBezTo>
                  <a:pt x="301233" y="371315"/>
                  <a:pt x="293346" y="363439"/>
                  <a:pt x="293346" y="353772"/>
                </a:cubicBezTo>
                <a:lnTo>
                  <a:pt x="293346" y="231331"/>
                </a:lnTo>
                <a:cubicBezTo>
                  <a:pt x="293346" y="231331"/>
                  <a:pt x="292988" y="231331"/>
                  <a:pt x="292988" y="231331"/>
                </a:cubicBezTo>
                <a:cubicBezTo>
                  <a:pt x="292271" y="231331"/>
                  <a:pt x="291553" y="231331"/>
                  <a:pt x="290836" y="231331"/>
                </a:cubicBezTo>
                <a:lnTo>
                  <a:pt x="290836" y="353772"/>
                </a:lnTo>
                <a:cubicBezTo>
                  <a:pt x="290836" y="363439"/>
                  <a:pt x="282949" y="371315"/>
                  <a:pt x="273269" y="371315"/>
                </a:cubicBezTo>
                <a:cubicBezTo>
                  <a:pt x="263589" y="371315"/>
                  <a:pt x="255702" y="363439"/>
                  <a:pt x="255702" y="353772"/>
                </a:cubicBezTo>
                <a:lnTo>
                  <a:pt x="255702" y="210924"/>
                </a:lnTo>
                <a:cubicBezTo>
                  <a:pt x="255702" y="210566"/>
                  <a:pt x="255702" y="210208"/>
                  <a:pt x="255702" y="209850"/>
                </a:cubicBezTo>
                <a:cubicBezTo>
                  <a:pt x="254626" y="209850"/>
                  <a:pt x="253909" y="210208"/>
                  <a:pt x="253192" y="210208"/>
                </a:cubicBezTo>
                <a:cubicBezTo>
                  <a:pt x="248173" y="210208"/>
                  <a:pt x="243154" y="207702"/>
                  <a:pt x="240285" y="203406"/>
                </a:cubicBezTo>
                <a:cubicBezTo>
                  <a:pt x="232039" y="190159"/>
                  <a:pt x="217699" y="166530"/>
                  <a:pt x="216623" y="153641"/>
                </a:cubicBezTo>
                <a:cubicBezTo>
                  <a:pt x="215189" y="132518"/>
                  <a:pt x="251399" y="96001"/>
                  <a:pt x="267174" y="86334"/>
                </a:cubicBezTo>
                <a:cubicBezTo>
                  <a:pt x="267891" y="85976"/>
                  <a:pt x="268608" y="85618"/>
                  <a:pt x="269325" y="85260"/>
                </a:cubicBezTo>
                <a:cubicBezTo>
                  <a:pt x="273628" y="82396"/>
                  <a:pt x="278647" y="80248"/>
                  <a:pt x="283666" y="79174"/>
                </a:cubicBezTo>
                <a:close/>
                <a:moveTo>
                  <a:pt x="292988" y="0"/>
                </a:moveTo>
                <a:cubicBezTo>
                  <a:pt x="314170" y="0"/>
                  <a:pt x="331341" y="17234"/>
                  <a:pt x="331341" y="38494"/>
                </a:cubicBezTo>
                <a:cubicBezTo>
                  <a:pt x="331341" y="59754"/>
                  <a:pt x="314170" y="76988"/>
                  <a:pt x="292988" y="76988"/>
                </a:cubicBezTo>
                <a:cubicBezTo>
                  <a:pt x="271806" y="76988"/>
                  <a:pt x="254635" y="59754"/>
                  <a:pt x="254635" y="38494"/>
                </a:cubicBezTo>
                <a:cubicBezTo>
                  <a:pt x="254635" y="17234"/>
                  <a:pt x="271806" y="0"/>
                  <a:pt x="292988" y="0"/>
                </a:cubicBezTo>
                <a:close/>
              </a:path>
            </a:pathLst>
          </a:custGeom>
          <a:solidFill>
            <a:schemeClr val="tx1"/>
          </a:solidFill>
          <a:ln>
            <a:noFill/>
          </a:ln>
        </p:spPr>
      </p:sp>
      <p:sp>
        <p:nvSpPr>
          <p:cNvPr id="20" name="atom_192635">
            <a:extLst>
              <a:ext uri="{FF2B5EF4-FFF2-40B4-BE49-F238E27FC236}">
                <a16:creationId xmlns:a16="http://schemas.microsoft.com/office/drawing/2014/main" id="{520E9B07-70BE-4A45-9ACA-58D246A6FFCB}"/>
              </a:ext>
            </a:extLst>
          </p:cNvPr>
          <p:cNvSpPr>
            <a:spLocks noChangeAspect="1"/>
          </p:cNvSpPr>
          <p:nvPr/>
        </p:nvSpPr>
        <p:spPr bwMode="auto">
          <a:xfrm>
            <a:off x="5911078" y="3733801"/>
            <a:ext cx="476626" cy="506122"/>
          </a:xfrm>
          <a:custGeom>
            <a:avLst/>
            <a:gdLst>
              <a:gd name="connsiteX0" fmla="*/ 285671 w 571362"/>
              <a:gd name="connsiteY0" fmla="*/ 470107 h 606722"/>
              <a:gd name="connsiteX1" fmla="*/ 374169 w 571362"/>
              <a:gd name="connsiteY1" fmla="*/ 512238 h 606722"/>
              <a:gd name="connsiteX2" fmla="*/ 369717 w 571362"/>
              <a:gd name="connsiteY2" fmla="*/ 522815 h 606722"/>
              <a:gd name="connsiteX3" fmla="*/ 285671 w 571362"/>
              <a:gd name="connsiteY3" fmla="*/ 606722 h 606722"/>
              <a:gd name="connsiteX4" fmla="*/ 201625 w 571362"/>
              <a:gd name="connsiteY4" fmla="*/ 522815 h 606722"/>
              <a:gd name="connsiteX5" fmla="*/ 197262 w 571362"/>
              <a:gd name="connsiteY5" fmla="*/ 512238 h 606722"/>
              <a:gd name="connsiteX6" fmla="*/ 285671 w 571362"/>
              <a:gd name="connsiteY6" fmla="*/ 470107 h 606722"/>
              <a:gd name="connsiteX7" fmla="*/ 403524 w 571362"/>
              <a:gd name="connsiteY7" fmla="*/ 393967 h 606722"/>
              <a:gd name="connsiteX8" fmla="*/ 384914 w 571362"/>
              <a:gd name="connsiteY8" fmla="*/ 481539 h 606722"/>
              <a:gd name="connsiteX9" fmla="*/ 318846 w 571362"/>
              <a:gd name="connsiteY9" fmla="*/ 451044 h 606722"/>
              <a:gd name="connsiteX10" fmla="*/ 388387 w 571362"/>
              <a:gd name="connsiteY10" fmla="*/ 405169 h 606722"/>
              <a:gd name="connsiteX11" fmla="*/ 403524 w 571362"/>
              <a:gd name="connsiteY11" fmla="*/ 393967 h 606722"/>
              <a:gd name="connsiteX12" fmla="*/ 167906 w 571362"/>
              <a:gd name="connsiteY12" fmla="*/ 393967 h 606722"/>
              <a:gd name="connsiteX13" fmla="*/ 183034 w 571362"/>
              <a:gd name="connsiteY13" fmla="*/ 405169 h 606722"/>
              <a:gd name="connsiteX14" fmla="*/ 252443 w 571362"/>
              <a:gd name="connsiteY14" fmla="*/ 451044 h 606722"/>
              <a:gd name="connsiteX15" fmla="*/ 186504 w 571362"/>
              <a:gd name="connsiteY15" fmla="*/ 481539 h 606722"/>
              <a:gd name="connsiteX16" fmla="*/ 167906 w 571362"/>
              <a:gd name="connsiteY16" fmla="*/ 393967 h 606722"/>
              <a:gd name="connsiteX17" fmla="*/ 483987 w 571362"/>
              <a:gd name="connsiteY17" fmla="*/ 326436 h 606722"/>
              <a:gd name="connsiteX18" fmla="*/ 571215 w 571362"/>
              <a:gd name="connsiteY18" fmla="*/ 468871 h 606722"/>
              <a:gd name="connsiteX19" fmla="*/ 561602 w 571362"/>
              <a:gd name="connsiteY19" fmla="*/ 498549 h 606722"/>
              <a:gd name="connsiteX20" fmla="*/ 427733 w 571362"/>
              <a:gd name="connsiteY20" fmla="*/ 496860 h 606722"/>
              <a:gd name="connsiteX21" fmla="*/ 415450 w 571362"/>
              <a:gd name="connsiteY21" fmla="*/ 492862 h 606722"/>
              <a:gd name="connsiteX22" fmla="*/ 439304 w 571362"/>
              <a:gd name="connsiteY22" fmla="*/ 365888 h 606722"/>
              <a:gd name="connsiteX23" fmla="*/ 483987 w 571362"/>
              <a:gd name="connsiteY23" fmla="*/ 326436 h 606722"/>
              <a:gd name="connsiteX24" fmla="*/ 87462 w 571362"/>
              <a:gd name="connsiteY24" fmla="*/ 326436 h 606722"/>
              <a:gd name="connsiteX25" fmla="*/ 132145 w 571362"/>
              <a:gd name="connsiteY25" fmla="*/ 365899 h 606722"/>
              <a:gd name="connsiteX26" fmla="*/ 155910 w 571362"/>
              <a:gd name="connsiteY26" fmla="*/ 492907 h 606722"/>
              <a:gd name="connsiteX27" fmla="*/ 143716 w 571362"/>
              <a:gd name="connsiteY27" fmla="*/ 496907 h 606722"/>
              <a:gd name="connsiteX28" fmla="*/ 9758 w 571362"/>
              <a:gd name="connsiteY28" fmla="*/ 498596 h 606722"/>
              <a:gd name="connsiteX29" fmla="*/ 145 w 571362"/>
              <a:gd name="connsiteY29" fmla="*/ 468910 h 606722"/>
              <a:gd name="connsiteX30" fmla="*/ 87462 w 571362"/>
              <a:gd name="connsiteY30" fmla="*/ 326436 h 606722"/>
              <a:gd name="connsiteX31" fmla="*/ 441700 w 571362"/>
              <a:gd name="connsiteY31" fmla="*/ 285931 h 606722"/>
              <a:gd name="connsiteX32" fmla="*/ 460682 w 571362"/>
              <a:gd name="connsiteY32" fmla="*/ 303352 h 606722"/>
              <a:gd name="connsiteX33" fmla="*/ 441700 w 571362"/>
              <a:gd name="connsiteY33" fmla="*/ 320861 h 606722"/>
              <a:gd name="connsiteX34" fmla="*/ 441878 w 571362"/>
              <a:gd name="connsiteY34" fmla="*/ 303352 h 606722"/>
              <a:gd name="connsiteX35" fmla="*/ 441700 w 571362"/>
              <a:gd name="connsiteY35" fmla="*/ 285931 h 606722"/>
              <a:gd name="connsiteX36" fmla="*/ 129660 w 571362"/>
              <a:gd name="connsiteY36" fmla="*/ 285931 h 606722"/>
              <a:gd name="connsiteX37" fmla="*/ 129482 w 571362"/>
              <a:gd name="connsiteY37" fmla="*/ 303352 h 606722"/>
              <a:gd name="connsiteX38" fmla="*/ 129660 w 571362"/>
              <a:gd name="connsiteY38" fmla="*/ 320861 h 606722"/>
              <a:gd name="connsiteX39" fmla="*/ 110678 w 571362"/>
              <a:gd name="connsiteY39" fmla="*/ 303352 h 606722"/>
              <a:gd name="connsiteX40" fmla="*/ 129660 w 571362"/>
              <a:gd name="connsiteY40" fmla="*/ 285931 h 606722"/>
              <a:gd name="connsiteX41" fmla="*/ 285715 w 571362"/>
              <a:gd name="connsiteY41" fmla="*/ 279439 h 606722"/>
              <a:gd name="connsiteX42" fmla="*/ 309672 w 571362"/>
              <a:gd name="connsiteY42" fmla="*/ 303396 h 606722"/>
              <a:gd name="connsiteX43" fmla="*/ 285715 w 571362"/>
              <a:gd name="connsiteY43" fmla="*/ 327353 h 606722"/>
              <a:gd name="connsiteX44" fmla="*/ 261758 w 571362"/>
              <a:gd name="connsiteY44" fmla="*/ 303396 h 606722"/>
              <a:gd name="connsiteX45" fmla="*/ 285715 w 571362"/>
              <a:gd name="connsiteY45" fmla="*/ 279439 h 606722"/>
              <a:gd name="connsiteX46" fmla="*/ 285680 w 571362"/>
              <a:gd name="connsiteY46" fmla="*/ 246856 h 606722"/>
              <a:gd name="connsiteX47" fmla="*/ 229160 w 571362"/>
              <a:gd name="connsiteY47" fmla="*/ 303291 h 606722"/>
              <a:gd name="connsiteX48" fmla="*/ 285680 w 571362"/>
              <a:gd name="connsiteY48" fmla="*/ 359814 h 606722"/>
              <a:gd name="connsiteX49" fmla="*/ 342288 w 571362"/>
              <a:gd name="connsiteY49" fmla="*/ 303291 h 606722"/>
              <a:gd name="connsiteX50" fmla="*/ 285680 w 571362"/>
              <a:gd name="connsiteY50" fmla="*/ 246856 h 606722"/>
              <a:gd name="connsiteX51" fmla="*/ 285680 w 571362"/>
              <a:gd name="connsiteY51" fmla="*/ 173803 h 606722"/>
              <a:gd name="connsiteX52" fmla="*/ 369346 w 571362"/>
              <a:gd name="connsiteY52" fmla="*/ 227926 h 606722"/>
              <a:gd name="connsiteX53" fmla="*/ 407886 w 571362"/>
              <a:gd name="connsiteY53" fmla="*/ 257254 h 606722"/>
              <a:gd name="connsiteX54" fmla="*/ 409310 w 571362"/>
              <a:gd name="connsiteY54" fmla="*/ 303291 h 606722"/>
              <a:gd name="connsiteX55" fmla="*/ 407886 w 571362"/>
              <a:gd name="connsiteY55" fmla="*/ 349327 h 606722"/>
              <a:gd name="connsiteX56" fmla="*/ 369346 w 571362"/>
              <a:gd name="connsiteY56" fmla="*/ 378743 h 606722"/>
              <a:gd name="connsiteX57" fmla="*/ 285680 w 571362"/>
              <a:gd name="connsiteY57" fmla="*/ 432778 h 606722"/>
              <a:gd name="connsiteX58" fmla="*/ 202102 w 571362"/>
              <a:gd name="connsiteY58" fmla="*/ 378743 h 606722"/>
              <a:gd name="connsiteX59" fmla="*/ 163562 w 571362"/>
              <a:gd name="connsiteY59" fmla="*/ 349327 h 606722"/>
              <a:gd name="connsiteX60" fmla="*/ 162049 w 571362"/>
              <a:gd name="connsiteY60" fmla="*/ 303291 h 606722"/>
              <a:gd name="connsiteX61" fmla="*/ 163562 w 571362"/>
              <a:gd name="connsiteY61" fmla="*/ 257254 h 606722"/>
              <a:gd name="connsiteX62" fmla="*/ 202102 w 571362"/>
              <a:gd name="connsiteY62" fmla="*/ 227926 h 606722"/>
              <a:gd name="connsiteX63" fmla="*/ 285680 w 571362"/>
              <a:gd name="connsiteY63" fmla="*/ 173803 h 606722"/>
              <a:gd name="connsiteX64" fmla="*/ 384914 w 571362"/>
              <a:gd name="connsiteY64" fmla="*/ 125113 h 606722"/>
              <a:gd name="connsiteX65" fmla="*/ 403524 w 571362"/>
              <a:gd name="connsiteY65" fmla="*/ 212685 h 606722"/>
              <a:gd name="connsiteX66" fmla="*/ 388387 w 571362"/>
              <a:gd name="connsiteY66" fmla="*/ 201572 h 606722"/>
              <a:gd name="connsiteX67" fmla="*/ 318846 w 571362"/>
              <a:gd name="connsiteY67" fmla="*/ 155608 h 606722"/>
              <a:gd name="connsiteX68" fmla="*/ 384914 w 571362"/>
              <a:gd name="connsiteY68" fmla="*/ 125113 h 606722"/>
              <a:gd name="connsiteX69" fmla="*/ 186504 w 571362"/>
              <a:gd name="connsiteY69" fmla="*/ 125113 h 606722"/>
              <a:gd name="connsiteX70" fmla="*/ 252443 w 571362"/>
              <a:gd name="connsiteY70" fmla="*/ 155608 h 606722"/>
              <a:gd name="connsiteX71" fmla="*/ 183034 w 571362"/>
              <a:gd name="connsiteY71" fmla="*/ 201572 h 606722"/>
              <a:gd name="connsiteX72" fmla="*/ 167906 w 571362"/>
              <a:gd name="connsiteY72" fmla="*/ 212685 h 606722"/>
              <a:gd name="connsiteX73" fmla="*/ 186504 w 571362"/>
              <a:gd name="connsiteY73" fmla="*/ 125113 h 606722"/>
              <a:gd name="connsiteX74" fmla="*/ 513359 w 571362"/>
              <a:gd name="connsiteY74" fmla="*/ 94417 h 606722"/>
              <a:gd name="connsiteX75" fmla="*/ 561602 w 571362"/>
              <a:gd name="connsiteY75" fmla="*/ 108100 h 606722"/>
              <a:gd name="connsiteX76" fmla="*/ 571215 w 571362"/>
              <a:gd name="connsiteY76" fmla="*/ 137863 h 606722"/>
              <a:gd name="connsiteX77" fmla="*/ 483987 w 571362"/>
              <a:gd name="connsiteY77" fmla="*/ 280286 h 606722"/>
              <a:gd name="connsiteX78" fmla="*/ 439304 w 571362"/>
              <a:gd name="connsiteY78" fmla="*/ 240838 h 606722"/>
              <a:gd name="connsiteX79" fmla="*/ 415450 w 571362"/>
              <a:gd name="connsiteY79" fmla="*/ 113875 h 606722"/>
              <a:gd name="connsiteX80" fmla="*/ 427733 w 571362"/>
              <a:gd name="connsiteY80" fmla="*/ 109876 h 606722"/>
              <a:gd name="connsiteX81" fmla="*/ 513359 w 571362"/>
              <a:gd name="connsiteY81" fmla="*/ 94417 h 606722"/>
              <a:gd name="connsiteX82" fmla="*/ 57990 w 571362"/>
              <a:gd name="connsiteY82" fmla="*/ 94417 h 606722"/>
              <a:gd name="connsiteX83" fmla="*/ 143715 w 571362"/>
              <a:gd name="connsiteY83" fmla="*/ 109876 h 606722"/>
              <a:gd name="connsiteX84" fmla="*/ 155911 w 571362"/>
              <a:gd name="connsiteY84" fmla="*/ 113875 h 606722"/>
              <a:gd name="connsiteX85" fmla="*/ 132143 w 571362"/>
              <a:gd name="connsiteY85" fmla="*/ 240838 h 606722"/>
              <a:gd name="connsiteX86" fmla="*/ 87455 w 571362"/>
              <a:gd name="connsiteY86" fmla="*/ 280286 h 606722"/>
              <a:gd name="connsiteX87" fmla="*/ 127 w 571362"/>
              <a:gd name="connsiteY87" fmla="*/ 137863 h 606722"/>
              <a:gd name="connsiteX88" fmla="*/ 9741 w 571362"/>
              <a:gd name="connsiteY88" fmla="*/ 108100 h 606722"/>
              <a:gd name="connsiteX89" fmla="*/ 57990 w 571362"/>
              <a:gd name="connsiteY89" fmla="*/ 94417 h 606722"/>
              <a:gd name="connsiteX90" fmla="*/ 285671 w 571362"/>
              <a:gd name="connsiteY90" fmla="*/ 0 h 606722"/>
              <a:gd name="connsiteX91" fmla="*/ 369717 w 571362"/>
              <a:gd name="connsiteY91" fmla="*/ 83918 h 606722"/>
              <a:gd name="connsiteX92" fmla="*/ 374169 w 571362"/>
              <a:gd name="connsiteY92" fmla="*/ 94496 h 606722"/>
              <a:gd name="connsiteX93" fmla="*/ 285671 w 571362"/>
              <a:gd name="connsiteY93" fmla="*/ 136544 h 606722"/>
              <a:gd name="connsiteX94" fmla="*/ 197262 w 571362"/>
              <a:gd name="connsiteY94" fmla="*/ 94496 h 606722"/>
              <a:gd name="connsiteX95" fmla="*/ 201625 w 571362"/>
              <a:gd name="connsiteY95" fmla="*/ 83918 h 606722"/>
              <a:gd name="connsiteX96" fmla="*/ 285671 w 571362"/>
              <a:gd name="connsiteY9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71362" h="606722">
                <a:moveTo>
                  <a:pt x="285671" y="470107"/>
                </a:moveTo>
                <a:cubicBezTo>
                  <a:pt x="315586" y="486551"/>
                  <a:pt x="345412" y="500772"/>
                  <a:pt x="374169" y="512238"/>
                </a:cubicBezTo>
                <a:cubicBezTo>
                  <a:pt x="372744" y="515793"/>
                  <a:pt x="371231" y="519349"/>
                  <a:pt x="369717" y="522815"/>
                </a:cubicBezTo>
                <a:cubicBezTo>
                  <a:pt x="346391" y="576146"/>
                  <a:pt x="315764" y="606722"/>
                  <a:pt x="285671" y="606722"/>
                </a:cubicBezTo>
                <a:cubicBezTo>
                  <a:pt x="255667" y="606722"/>
                  <a:pt x="225040" y="576146"/>
                  <a:pt x="201625" y="522815"/>
                </a:cubicBezTo>
                <a:cubicBezTo>
                  <a:pt x="200111" y="519349"/>
                  <a:pt x="198687" y="515793"/>
                  <a:pt x="197262" y="512238"/>
                </a:cubicBezTo>
                <a:cubicBezTo>
                  <a:pt x="226019" y="500772"/>
                  <a:pt x="255756" y="486551"/>
                  <a:pt x="285671" y="470107"/>
                </a:cubicBezTo>
                <a:close/>
                <a:moveTo>
                  <a:pt x="403524" y="393967"/>
                </a:moveTo>
                <a:cubicBezTo>
                  <a:pt x="399428" y="425262"/>
                  <a:pt x="393106" y="454778"/>
                  <a:pt x="384914" y="481539"/>
                </a:cubicBezTo>
                <a:cubicBezTo>
                  <a:pt x="363367" y="472915"/>
                  <a:pt x="341284" y="462691"/>
                  <a:pt x="318846" y="451044"/>
                </a:cubicBezTo>
                <a:cubicBezTo>
                  <a:pt x="342264" y="436997"/>
                  <a:pt x="365593" y="421617"/>
                  <a:pt x="388387" y="405169"/>
                </a:cubicBezTo>
                <a:cubicBezTo>
                  <a:pt x="393462" y="401435"/>
                  <a:pt x="398538" y="397701"/>
                  <a:pt x="403524" y="393967"/>
                </a:cubicBezTo>
                <a:close/>
                <a:moveTo>
                  <a:pt x="167906" y="393967"/>
                </a:moveTo>
                <a:cubicBezTo>
                  <a:pt x="172800" y="397701"/>
                  <a:pt x="177872" y="401435"/>
                  <a:pt x="183034" y="405169"/>
                </a:cubicBezTo>
                <a:cubicBezTo>
                  <a:pt x="205814" y="421617"/>
                  <a:pt x="229129" y="436997"/>
                  <a:pt x="252443" y="451044"/>
                </a:cubicBezTo>
                <a:cubicBezTo>
                  <a:pt x="230107" y="462691"/>
                  <a:pt x="208039" y="472915"/>
                  <a:pt x="186504" y="481539"/>
                </a:cubicBezTo>
                <a:cubicBezTo>
                  <a:pt x="178228" y="454778"/>
                  <a:pt x="171999" y="425262"/>
                  <a:pt x="167906" y="393967"/>
                </a:cubicBezTo>
                <a:close/>
                <a:moveTo>
                  <a:pt x="483987" y="326436"/>
                </a:moveTo>
                <a:cubicBezTo>
                  <a:pt x="535879" y="380371"/>
                  <a:pt x="568723" y="432263"/>
                  <a:pt x="571215" y="468871"/>
                </a:cubicBezTo>
                <a:cubicBezTo>
                  <a:pt x="572105" y="481844"/>
                  <a:pt x="568990" y="491618"/>
                  <a:pt x="561602" y="498549"/>
                </a:cubicBezTo>
                <a:cubicBezTo>
                  <a:pt x="541842" y="517386"/>
                  <a:pt x="491730" y="516764"/>
                  <a:pt x="427733" y="496860"/>
                </a:cubicBezTo>
                <a:cubicBezTo>
                  <a:pt x="423728" y="495616"/>
                  <a:pt x="419633" y="494284"/>
                  <a:pt x="415450" y="492862"/>
                </a:cubicBezTo>
                <a:cubicBezTo>
                  <a:pt x="427377" y="454654"/>
                  <a:pt x="435477" y="411559"/>
                  <a:pt x="439304" y="365888"/>
                </a:cubicBezTo>
                <a:cubicBezTo>
                  <a:pt x="455148" y="352826"/>
                  <a:pt x="470101" y="339587"/>
                  <a:pt x="483987" y="326436"/>
                </a:cubicBezTo>
                <a:close/>
                <a:moveTo>
                  <a:pt x="87462" y="326436"/>
                </a:moveTo>
                <a:cubicBezTo>
                  <a:pt x="101348" y="339590"/>
                  <a:pt x="116301" y="352833"/>
                  <a:pt x="132145" y="365899"/>
                </a:cubicBezTo>
                <a:cubicBezTo>
                  <a:pt x="135972" y="411583"/>
                  <a:pt x="144072" y="454689"/>
                  <a:pt x="155910" y="492907"/>
                </a:cubicBezTo>
                <a:cubicBezTo>
                  <a:pt x="151816" y="494329"/>
                  <a:pt x="147721" y="495663"/>
                  <a:pt x="143716" y="496907"/>
                </a:cubicBezTo>
                <a:cubicBezTo>
                  <a:pt x="79630" y="516816"/>
                  <a:pt x="29607" y="517527"/>
                  <a:pt x="9758" y="498596"/>
                </a:cubicBezTo>
                <a:cubicBezTo>
                  <a:pt x="2459" y="491663"/>
                  <a:pt x="-745" y="481886"/>
                  <a:pt x="145" y="468910"/>
                </a:cubicBezTo>
                <a:cubicBezTo>
                  <a:pt x="2637" y="432292"/>
                  <a:pt x="35481" y="380386"/>
                  <a:pt x="87462" y="326436"/>
                </a:cubicBezTo>
                <a:close/>
                <a:moveTo>
                  <a:pt x="441700" y="285931"/>
                </a:moveTo>
                <a:cubicBezTo>
                  <a:pt x="448206" y="291708"/>
                  <a:pt x="454622" y="297574"/>
                  <a:pt x="460682" y="303352"/>
                </a:cubicBezTo>
                <a:cubicBezTo>
                  <a:pt x="454622" y="309218"/>
                  <a:pt x="448206" y="314995"/>
                  <a:pt x="441700" y="320861"/>
                </a:cubicBezTo>
                <a:cubicBezTo>
                  <a:pt x="441878" y="314995"/>
                  <a:pt x="441878" y="309218"/>
                  <a:pt x="441878" y="303352"/>
                </a:cubicBezTo>
                <a:cubicBezTo>
                  <a:pt x="441878" y="297574"/>
                  <a:pt x="441878" y="291708"/>
                  <a:pt x="441700" y="285931"/>
                </a:cubicBezTo>
                <a:close/>
                <a:moveTo>
                  <a:pt x="129660" y="285931"/>
                </a:moveTo>
                <a:cubicBezTo>
                  <a:pt x="129571" y="291708"/>
                  <a:pt x="129482" y="297574"/>
                  <a:pt x="129482" y="303352"/>
                </a:cubicBezTo>
                <a:cubicBezTo>
                  <a:pt x="129482" y="309218"/>
                  <a:pt x="129571" y="314995"/>
                  <a:pt x="129660" y="320861"/>
                </a:cubicBezTo>
                <a:cubicBezTo>
                  <a:pt x="123154" y="314995"/>
                  <a:pt x="116827" y="309218"/>
                  <a:pt x="110678" y="303352"/>
                </a:cubicBezTo>
                <a:cubicBezTo>
                  <a:pt x="116827" y="297574"/>
                  <a:pt x="123154" y="291708"/>
                  <a:pt x="129660" y="285931"/>
                </a:cubicBezTo>
                <a:close/>
                <a:moveTo>
                  <a:pt x="285715" y="279439"/>
                </a:moveTo>
                <a:cubicBezTo>
                  <a:pt x="298946" y="279439"/>
                  <a:pt x="309672" y="290165"/>
                  <a:pt x="309672" y="303396"/>
                </a:cubicBezTo>
                <a:cubicBezTo>
                  <a:pt x="309672" y="316627"/>
                  <a:pt x="298946" y="327353"/>
                  <a:pt x="285715" y="327353"/>
                </a:cubicBezTo>
                <a:cubicBezTo>
                  <a:pt x="272484" y="327353"/>
                  <a:pt x="261758" y="316627"/>
                  <a:pt x="261758" y="303396"/>
                </a:cubicBezTo>
                <a:cubicBezTo>
                  <a:pt x="261758" y="290165"/>
                  <a:pt x="272484" y="279439"/>
                  <a:pt x="285715" y="279439"/>
                </a:cubicBezTo>
                <a:close/>
                <a:moveTo>
                  <a:pt x="285680" y="246856"/>
                </a:moveTo>
                <a:cubicBezTo>
                  <a:pt x="254527" y="246856"/>
                  <a:pt x="229160" y="272185"/>
                  <a:pt x="229160" y="303291"/>
                </a:cubicBezTo>
                <a:cubicBezTo>
                  <a:pt x="229160" y="334485"/>
                  <a:pt x="254527" y="359814"/>
                  <a:pt x="285680" y="359814"/>
                </a:cubicBezTo>
                <a:cubicBezTo>
                  <a:pt x="316921" y="359814"/>
                  <a:pt x="342288" y="334485"/>
                  <a:pt x="342288" y="303291"/>
                </a:cubicBezTo>
                <a:cubicBezTo>
                  <a:pt x="342288" y="272185"/>
                  <a:pt x="316921" y="246856"/>
                  <a:pt x="285680" y="246856"/>
                </a:cubicBezTo>
                <a:close/>
                <a:moveTo>
                  <a:pt x="285680" y="173803"/>
                </a:moveTo>
                <a:cubicBezTo>
                  <a:pt x="313717" y="189978"/>
                  <a:pt x="341843" y="208108"/>
                  <a:pt x="369346" y="227926"/>
                </a:cubicBezTo>
                <a:cubicBezTo>
                  <a:pt x="382608" y="237525"/>
                  <a:pt x="395514" y="247301"/>
                  <a:pt x="407886" y="257254"/>
                </a:cubicBezTo>
                <a:cubicBezTo>
                  <a:pt x="408865" y="272363"/>
                  <a:pt x="409310" y="287738"/>
                  <a:pt x="409310" y="303291"/>
                </a:cubicBezTo>
                <a:cubicBezTo>
                  <a:pt x="409310" y="318843"/>
                  <a:pt x="408865" y="334218"/>
                  <a:pt x="407886" y="349327"/>
                </a:cubicBezTo>
                <a:cubicBezTo>
                  <a:pt x="395514" y="359280"/>
                  <a:pt x="382608" y="369145"/>
                  <a:pt x="369346" y="378743"/>
                </a:cubicBezTo>
                <a:cubicBezTo>
                  <a:pt x="341843" y="398562"/>
                  <a:pt x="313717" y="416692"/>
                  <a:pt x="285680" y="432778"/>
                </a:cubicBezTo>
                <a:cubicBezTo>
                  <a:pt x="257642" y="416692"/>
                  <a:pt x="229605" y="398562"/>
                  <a:pt x="202102" y="378743"/>
                </a:cubicBezTo>
                <a:cubicBezTo>
                  <a:pt x="188840" y="369145"/>
                  <a:pt x="175934" y="359280"/>
                  <a:pt x="163562" y="349327"/>
                </a:cubicBezTo>
                <a:cubicBezTo>
                  <a:pt x="162583" y="334218"/>
                  <a:pt x="162049" y="318843"/>
                  <a:pt x="162049" y="303291"/>
                </a:cubicBezTo>
                <a:cubicBezTo>
                  <a:pt x="162049" y="287738"/>
                  <a:pt x="162583" y="272363"/>
                  <a:pt x="163562" y="257254"/>
                </a:cubicBezTo>
                <a:cubicBezTo>
                  <a:pt x="175934" y="247301"/>
                  <a:pt x="188840" y="237525"/>
                  <a:pt x="202102" y="227926"/>
                </a:cubicBezTo>
                <a:cubicBezTo>
                  <a:pt x="229605" y="208108"/>
                  <a:pt x="257642" y="189978"/>
                  <a:pt x="285680" y="173803"/>
                </a:cubicBezTo>
                <a:close/>
                <a:moveTo>
                  <a:pt x="384914" y="125113"/>
                </a:moveTo>
                <a:cubicBezTo>
                  <a:pt x="393106" y="151962"/>
                  <a:pt x="399428" y="181479"/>
                  <a:pt x="403524" y="212685"/>
                </a:cubicBezTo>
                <a:cubicBezTo>
                  <a:pt x="398538" y="208951"/>
                  <a:pt x="393462" y="205306"/>
                  <a:pt x="388387" y="201572"/>
                </a:cubicBezTo>
                <a:cubicBezTo>
                  <a:pt x="365503" y="185124"/>
                  <a:pt x="342264" y="169744"/>
                  <a:pt x="318846" y="155608"/>
                </a:cubicBezTo>
                <a:cubicBezTo>
                  <a:pt x="341284" y="144050"/>
                  <a:pt x="363367" y="133826"/>
                  <a:pt x="384914" y="125113"/>
                </a:cubicBezTo>
                <a:close/>
                <a:moveTo>
                  <a:pt x="186504" y="125113"/>
                </a:moveTo>
                <a:cubicBezTo>
                  <a:pt x="208039" y="133826"/>
                  <a:pt x="230107" y="144050"/>
                  <a:pt x="252443" y="155608"/>
                </a:cubicBezTo>
                <a:cubicBezTo>
                  <a:pt x="229129" y="169744"/>
                  <a:pt x="205814" y="185124"/>
                  <a:pt x="183034" y="201572"/>
                </a:cubicBezTo>
                <a:cubicBezTo>
                  <a:pt x="177872" y="205306"/>
                  <a:pt x="172800" y="208951"/>
                  <a:pt x="167906" y="212685"/>
                </a:cubicBezTo>
                <a:cubicBezTo>
                  <a:pt x="171999" y="181479"/>
                  <a:pt x="178228" y="151962"/>
                  <a:pt x="186504" y="125113"/>
                </a:cubicBezTo>
                <a:close/>
                <a:moveTo>
                  <a:pt x="513359" y="94417"/>
                </a:moveTo>
                <a:cubicBezTo>
                  <a:pt x="535344" y="94417"/>
                  <a:pt x="551989" y="98948"/>
                  <a:pt x="561602" y="108100"/>
                </a:cubicBezTo>
                <a:cubicBezTo>
                  <a:pt x="568990" y="115118"/>
                  <a:pt x="572105" y="124803"/>
                  <a:pt x="571215" y="137863"/>
                </a:cubicBezTo>
                <a:cubicBezTo>
                  <a:pt x="568723" y="174380"/>
                  <a:pt x="535879" y="226356"/>
                  <a:pt x="483987" y="280286"/>
                </a:cubicBezTo>
                <a:cubicBezTo>
                  <a:pt x="470101" y="267048"/>
                  <a:pt x="455148" y="253898"/>
                  <a:pt x="439304" y="240838"/>
                </a:cubicBezTo>
                <a:cubicBezTo>
                  <a:pt x="435477" y="195170"/>
                  <a:pt x="427377" y="151990"/>
                  <a:pt x="415450" y="113875"/>
                </a:cubicBezTo>
                <a:cubicBezTo>
                  <a:pt x="419633" y="112453"/>
                  <a:pt x="423728" y="111120"/>
                  <a:pt x="427733" y="109876"/>
                </a:cubicBezTo>
                <a:cubicBezTo>
                  <a:pt x="460755" y="99570"/>
                  <a:pt x="490039" y="94417"/>
                  <a:pt x="513359" y="94417"/>
                </a:cubicBezTo>
                <a:close/>
                <a:moveTo>
                  <a:pt x="57990" y="94417"/>
                </a:moveTo>
                <a:cubicBezTo>
                  <a:pt x="81402" y="94417"/>
                  <a:pt x="110689" y="99570"/>
                  <a:pt x="143715" y="109876"/>
                </a:cubicBezTo>
                <a:cubicBezTo>
                  <a:pt x="147721" y="111120"/>
                  <a:pt x="151816" y="112453"/>
                  <a:pt x="155911" y="113875"/>
                </a:cubicBezTo>
                <a:cubicBezTo>
                  <a:pt x="144071" y="151990"/>
                  <a:pt x="135971" y="195170"/>
                  <a:pt x="132143" y="240838"/>
                </a:cubicBezTo>
                <a:cubicBezTo>
                  <a:pt x="116297" y="253898"/>
                  <a:pt x="101342" y="267048"/>
                  <a:pt x="87455" y="280286"/>
                </a:cubicBezTo>
                <a:cubicBezTo>
                  <a:pt x="35468" y="226356"/>
                  <a:pt x="2620" y="174380"/>
                  <a:pt x="127" y="137863"/>
                </a:cubicBezTo>
                <a:cubicBezTo>
                  <a:pt x="-674" y="124803"/>
                  <a:pt x="2442" y="115118"/>
                  <a:pt x="9741" y="108100"/>
                </a:cubicBezTo>
                <a:cubicBezTo>
                  <a:pt x="19355" y="98948"/>
                  <a:pt x="36091" y="94417"/>
                  <a:pt x="57990" y="94417"/>
                </a:cubicBezTo>
                <a:close/>
                <a:moveTo>
                  <a:pt x="285671" y="0"/>
                </a:moveTo>
                <a:cubicBezTo>
                  <a:pt x="315764" y="0"/>
                  <a:pt x="346391" y="30580"/>
                  <a:pt x="369717" y="83918"/>
                </a:cubicBezTo>
                <a:cubicBezTo>
                  <a:pt x="371231" y="87385"/>
                  <a:pt x="372744" y="90852"/>
                  <a:pt x="374169" y="94496"/>
                </a:cubicBezTo>
                <a:cubicBezTo>
                  <a:pt x="345412" y="105964"/>
                  <a:pt x="315586" y="120098"/>
                  <a:pt x="285671" y="136544"/>
                </a:cubicBezTo>
                <a:cubicBezTo>
                  <a:pt x="255756" y="120098"/>
                  <a:pt x="226019" y="105964"/>
                  <a:pt x="197262" y="94496"/>
                </a:cubicBezTo>
                <a:cubicBezTo>
                  <a:pt x="198687" y="90852"/>
                  <a:pt x="200111" y="87296"/>
                  <a:pt x="201625" y="83918"/>
                </a:cubicBezTo>
                <a:cubicBezTo>
                  <a:pt x="225040" y="30580"/>
                  <a:pt x="255667" y="0"/>
                  <a:pt x="285671" y="0"/>
                </a:cubicBezTo>
                <a:close/>
              </a:path>
            </a:pathLst>
          </a:custGeom>
          <a:solidFill>
            <a:schemeClr val="tx1"/>
          </a:solidFill>
          <a:ln>
            <a:noFill/>
          </a:ln>
        </p:spPr>
      </p:sp>
      <p:sp>
        <p:nvSpPr>
          <p:cNvPr id="22" name="location_319941">
            <a:extLst>
              <a:ext uri="{FF2B5EF4-FFF2-40B4-BE49-F238E27FC236}">
                <a16:creationId xmlns:a16="http://schemas.microsoft.com/office/drawing/2014/main" id="{14C44E8D-26CC-40AC-B011-212353DFFD40}"/>
              </a:ext>
            </a:extLst>
          </p:cNvPr>
          <p:cNvSpPr>
            <a:spLocks noChangeAspect="1"/>
          </p:cNvSpPr>
          <p:nvPr/>
        </p:nvSpPr>
        <p:spPr bwMode="auto">
          <a:xfrm>
            <a:off x="5867402" y="5270387"/>
            <a:ext cx="457198" cy="456536"/>
          </a:xfrm>
          <a:custGeom>
            <a:avLst/>
            <a:gdLst>
              <a:gd name="connsiteX0" fmla="*/ 96718 w 607590"/>
              <a:gd name="connsiteY0" fmla="*/ 353867 h 606712"/>
              <a:gd name="connsiteX1" fmla="*/ 56131 w 607590"/>
              <a:gd name="connsiteY1" fmla="*/ 556143 h 606712"/>
              <a:gd name="connsiteX2" fmla="*/ 551459 w 607590"/>
              <a:gd name="connsiteY2" fmla="*/ 556143 h 606712"/>
              <a:gd name="connsiteX3" fmla="*/ 510872 w 607590"/>
              <a:gd name="connsiteY3" fmla="*/ 353867 h 606712"/>
              <a:gd name="connsiteX4" fmla="*/ 401570 w 607590"/>
              <a:gd name="connsiteY4" fmla="*/ 353867 h 606712"/>
              <a:gd name="connsiteX5" fmla="*/ 388664 w 607590"/>
              <a:gd name="connsiteY5" fmla="*/ 375108 h 606712"/>
              <a:gd name="connsiteX6" fmla="*/ 372198 w 607590"/>
              <a:gd name="connsiteY6" fmla="*/ 403459 h 606712"/>
              <a:gd name="connsiteX7" fmla="*/ 366679 w 607590"/>
              <a:gd name="connsiteY7" fmla="*/ 413323 h 606712"/>
              <a:gd name="connsiteX8" fmla="*/ 348255 w 607590"/>
              <a:gd name="connsiteY8" fmla="*/ 447984 h 606712"/>
              <a:gd name="connsiteX9" fmla="*/ 326448 w 607590"/>
              <a:gd name="connsiteY9" fmla="*/ 491621 h 606712"/>
              <a:gd name="connsiteX10" fmla="*/ 303751 w 607590"/>
              <a:gd name="connsiteY10" fmla="*/ 505574 h 606712"/>
              <a:gd name="connsiteX11" fmla="*/ 281143 w 607590"/>
              <a:gd name="connsiteY11" fmla="*/ 491621 h 606712"/>
              <a:gd name="connsiteX12" fmla="*/ 270817 w 607590"/>
              <a:gd name="connsiteY12" fmla="*/ 471002 h 606712"/>
              <a:gd name="connsiteX13" fmla="*/ 253372 w 607590"/>
              <a:gd name="connsiteY13" fmla="*/ 436697 h 606712"/>
              <a:gd name="connsiteX14" fmla="*/ 208245 w 607590"/>
              <a:gd name="connsiteY14" fmla="*/ 354312 h 606712"/>
              <a:gd name="connsiteX15" fmla="*/ 208067 w 607590"/>
              <a:gd name="connsiteY15" fmla="*/ 353867 h 606712"/>
              <a:gd name="connsiteX16" fmla="*/ 303795 w 607590"/>
              <a:gd name="connsiteY16" fmla="*/ 151706 h 606712"/>
              <a:gd name="connsiteX17" fmla="*/ 329093 w 607590"/>
              <a:gd name="connsiteY17" fmla="*/ 176969 h 606712"/>
              <a:gd name="connsiteX18" fmla="*/ 303795 w 607590"/>
              <a:gd name="connsiteY18" fmla="*/ 202232 h 606712"/>
              <a:gd name="connsiteX19" fmla="*/ 278497 w 607590"/>
              <a:gd name="connsiteY19" fmla="*/ 176969 h 606712"/>
              <a:gd name="connsiteX20" fmla="*/ 303795 w 607590"/>
              <a:gd name="connsiteY20" fmla="*/ 151706 h 606712"/>
              <a:gd name="connsiteX21" fmla="*/ 303751 w 607590"/>
              <a:gd name="connsiteY21" fmla="*/ 101111 h 606712"/>
              <a:gd name="connsiteX22" fmla="*/ 227827 w 607590"/>
              <a:gd name="connsiteY22" fmla="*/ 176920 h 606712"/>
              <a:gd name="connsiteX23" fmla="*/ 303751 w 607590"/>
              <a:gd name="connsiteY23" fmla="*/ 252818 h 606712"/>
              <a:gd name="connsiteX24" fmla="*/ 379763 w 607590"/>
              <a:gd name="connsiteY24" fmla="*/ 176920 h 606712"/>
              <a:gd name="connsiteX25" fmla="*/ 303751 w 607590"/>
              <a:gd name="connsiteY25" fmla="*/ 101111 h 606712"/>
              <a:gd name="connsiteX26" fmla="*/ 320727 w 607590"/>
              <a:gd name="connsiteY26" fmla="*/ 812 h 606712"/>
              <a:gd name="connsiteX27" fmla="*/ 421775 w 607590"/>
              <a:gd name="connsiteY27" fmla="*/ 44854 h 606712"/>
              <a:gd name="connsiteX28" fmla="*/ 480965 w 607590"/>
              <a:gd name="connsiteY28" fmla="*/ 176920 h 606712"/>
              <a:gd name="connsiteX29" fmla="*/ 453729 w 607590"/>
              <a:gd name="connsiteY29" fmla="*/ 271215 h 606712"/>
              <a:gd name="connsiteX30" fmla="*/ 439221 w 607590"/>
              <a:gd name="connsiteY30" fmla="*/ 293878 h 606712"/>
              <a:gd name="connsiteX31" fmla="*/ 433257 w 607590"/>
              <a:gd name="connsiteY31" fmla="*/ 303387 h 606712"/>
              <a:gd name="connsiteX32" fmla="*/ 531611 w 607590"/>
              <a:gd name="connsiteY32" fmla="*/ 303387 h 606712"/>
              <a:gd name="connsiteX33" fmla="*/ 556444 w 607590"/>
              <a:gd name="connsiteY33" fmla="*/ 323650 h 606712"/>
              <a:gd name="connsiteX34" fmla="*/ 607089 w 607590"/>
              <a:gd name="connsiteY34" fmla="*/ 576495 h 606712"/>
              <a:gd name="connsiteX35" fmla="*/ 601838 w 607590"/>
              <a:gd name="connsiteY35" fmla="*/ 597469 h 606712"/>
              <a:gd name="connsiteX36" fmla="*/ 582256 w 607590"/>
              <a:gd name="connsiteY36" fmla="*/ 606712 h 606712"/>
              <a:gd name="connsiteX37" fmla="*/ 25245 w 607590"/>
              <a:gd name="connsiteY37" fmla="*/ 606712 h 606712"/>
              <a:gd name="connsiteX38" fmla="*/ 5752 w 607590"/>
              <a:gd name="connsiteY38" fmla="*/ 597469 h 606712"/>
              <a:gd name="connsiteX39" fmla="*/ 501 w 607590"/>
              <a:gd name="connsiteY39" fmla="*/ 576495 h 606712"/>
              <a:gd name="connsiteX40" fmla="*/ 51146 w 607590"/>
              <a:gd name="connsiteY40" fmla="*/ 323650 h 606712"/>
              <a:gd name="connsiteX41" fmla="*/ 75890 w 607590"/>
              <a:gd name="connsiteY41" fmla="*/ 303387 h 606712"/>
              <a:gd name="connsiteX42" fmla="*/ 175846 w 607590"/>
              <a:gd name="connsiteY42" fmla="*/ 303387 h 606712"/>
              <a:gd name="connsiteX43" fmla="*/ 160982 w 607590"/>
              <a:gd name="connsiteY43" fmla="*/ 281613 h 606712"/>
              <a:gd name="connsiteX44" fmla="*/ 128316 w 607590"/>
              <a:gd name="connsiteY44" fmla="*/ 151769 h 606712"/>
              <a:gd name="connsiteX45" fmla="*/ 283101 w 607590"/>
              <a:gd name="connsiteY45" fmla="*/ 1218 h 606712"/>
              <a:gd name="connsiteX46" fmla="*/ 320727 w 607590"/>
              <a:gd name="connsiteY46" fmla="*/ 812 h 60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590" h="606712">
                <a:moveTo>
                  <a:pt x="96718" y="353867"/>
                </a:moveTo>
                <a:lnTo>
                  <a:pt x="56131" y="556143"/>
                </a:lnTo>
                <a:lnTo>
                  <a:pt x="551459" y="556143"/>
                </a:lnTo>
                <a:lnTo>
                  <a:pt x="510872" y="353867"/>
                </a:lnTo>
                <a:lnTo>
                  <a:pt x="401570" y="353867"/>
                </a:lnTo>
                <a:cubicBezTo>
                  <a:pt x="397387" y="360710"/>
                  <a:pt x="393025" y="367820"/>
                  <a:pt x="388664" y="375108"/>
                </a:cubicBezTo>
                <a:cubicBezTo>
                  <a:pt x="383057" y="384528"/>
                  <a:pt x="377538" y="393949"/>
                  <a:pt x="372198" y="403459"/>
                </a:cubicBezTo>
                <a:cubicBezTo>
                  <a:pt x="370329" y="406747"/>
                  <a:pt x="368548" y="410035"/>
                  <a:pt x="366679" y="413323"/>
                </a:cubicBezTo>
                <a:cubicBezTo>
                  <a:pt x="360360" y="424788"/>
                  <a:pt x="354129" y="436342"/>
                  <a:pt x="348255" y="447984"/>
                </a:cubicBezTo>
                <a:lnTo>
                  <a:pt x="326448" y="491621"/>
                </a:lnTo>
                <a:cubicBezTo>
                  <a:pt x="322175" y="500153"/>
                  <a:pt x="313364" y="505574"/>
                  <a:pt x="303751" y="505574"/>
                </a:cubicBezTo>
                <a:cubicBezTo>
                  <a:pt x="294227" y="505574"/>
                  <a:pt x="285415" y="500153"/>
                  <a:pt x="281143" y="491621"/>
                </a:cubicBezTo>
                <a:lnTo>
                  <a:pt x="270817" y="471002"/>
                </a:lnTo>
                <a:cubicBezTo>
                  <a:pt x="265032" y="459449"/>
                  <a:pt x="259246" y="448162"/>
                  <a:pt x="253372" y="436697"/>
                </a:cubicBezTo>
                <a:cubicBezTo>
                  <a:pt x="239665" y="410035"/>
                  <a:pt x="224533" y="381862"/>
                  <a:pt x="208245" y="354312"/>
                </a:cubicBezTo>
                <a:cubicBezTo>
                  <a:pt x="208245" y="354223"/>
                  <a:pt x="208156" y="354045"/>
                  <a:pt x="208067" y="353867"/>
                </a:cubicBezTo>
                <a:close/>
                <a:moveTo>
                  <a:pt x="303795" y="151706"/>
                </a:moveTo>
                <a:cubicBezTo>
                  <a:pt x="317767" y="151706"/>
                  <a:pt x="329093" y="163017"/>
                  <a:pt x="329093" y="176969"/>
                </a:cubicBezTo>
                <a:cubicBezTo>
                  <a:pt x="329093" y="190921"/>
                  <a:pt x="317767" y="202232"/>
                  <a:pt x="303795" y="202232"/>
                </a:cubicBezTo>
                <a:cubicBezTo>
                  <a:pt x="289823" y="202232"/>
                  <a:pt x="278497" y="190921"/>
                  <a:pt x="278497" y="176969"/>
                </a:cubicBezTo>
                <a:cubicBezTo>
                  <a:pt x="278497" y="163017"/>
                  <a:pt x="289823" y="151706"/>
                  <a:pt x="303795" y="151706"/>
                </a:cubicBezTo>
                <a:close/>
                <a:moveTo>
                  <a:pt x="303751" y="101111"/>
                </a:moveTo>
                <a:cubicBezTo>
                  <a:pt x="261917" y="101111"/>
                  <a:pt x="227827" y="135150"/>
                  <a:pt x="227827" y="176920"/>
                </a:cubicBezTo>
                <a:cubicBezTo>
                  <a:pt x="227827" y="218780"/>
                  <a:pt x="261917" y="252818"/>
                  <a:pt x="303751" y="252818"/>
                </a:cubicBezTo>
                <a:cubicBezTo>
                  <a:pt x="345673" y="252818"/>
                  <a:pt x="379763" y="218780"/>
                  <a:pt x="379763" y="176920"/>
                </a:cubicBezTo>
                <a:cubicBezTo>
                  <a:pt x="379763" y="135150"/>
                  <a:pt x="345673" y="101111"/>
                  <a:pt x="303751" y="101111"/>
                </a:cubicBezTo>
                <a:close/>
                <a:moveTo>
                  <a:pt x="320727" y="812"/>
                </a:moveTo>
                <a:cubicBezTo>
                  <a:pt x="357990" y="4395"/>
                  <a:pt x="393537" y="19725"/>
                  <a:pt x="421775" y="44854"/>
                </a:cubicBezTo>
                <a:cubicBezTo>
                  <a:pt x="459425" y="78448"/>
                  <a:pt x="480965" y="126618"/>
                  <a:pt x="480965" y="176920"/>
                </a:cubicBezTo>
                <a:cubicBezTo>
                  <a:pt x="480965" y="210426"/>
                  <a:pt x="471530" y="242953"/>
                  <a:pt x="453729" y="271215"/>
                </a:cubicBezTo>
                <a:lnTo>
                  <a:pt x="439221" y="293878"/>
                </a:lnTo>
                <a:cubicBezTo>
                  <a:pt x="437262" y="296988"/>
                  <a:pt x="435215" y="300188"/>
                  <a:pt x="433257" y="303387"/>
                </a:cubicBezTo>
                <a:lnTo>
                  <a:pt x="531611" y="303387"/>
                </a:lnTo>
                <a:cubicBezTo>
                  <a:pt x="543716" y="303387"/>
                  <a:pt x="554129" y="311830"/>
                  <a:pt x="556444" y="323650"/>
                </a:cubicBezTo>
                <a:lnTo>
                  <a:pt x="607089" y="576495"/>
                </a:lnTo>
                <a:cubicBezTo>
                  <a:pt x="608602" y="583872"/>
                  <a:pt x="606644" y="591604"/>
                  <a:pt x="601838" y="597469"/>
                </a:cubicBezTo>
                <a:cubicBezTo>
                  <a:pt x="597031" y="603246"/>
                  <a:pt x="589911" y="606712"/>
                  <a:pt x="582256" y="606712"/>
                </a:cubicBezTo>
                <a:lnTo>
                  <a:pt x="25245" y="606712"/>
                </a:lnTo>
                <a:cubicBezTo>
                  <a:pt x="17679" y="606712"/>
                  <a:pt x="10559" y="603246"/>
                  <a:pt x="5752" y="597469"/>
                </a:cubicBezTo>
                <a:cubicBezTo>
                  <a:pt x="946" y="591604"/>
                  <a:pt x="-1012" y="583872"/>
                  <a:pt x="501" y="576495"/>
                </a:cubicBezTo>
                <a:lnTo>
                  <a:pt x="51146" y="323650"/>
                </a:lnTo>
                <a:cubicBezTo>
                  <a:pt x="53460" y="311830"/>
                  <a:pt x="63874" y="303387"/>
                  <a:pt x="75890" y="303387"/>
                </a:cubicBezTo>
                <a:lnTo>
                  <a:pt x="175846" y="303387"/>
                </a:lnTo>
                <a:cubicBezTo>
                  <a:pt x="170951" y="296099"/>
                  <a:pt x="166233" y="288634"/>
                  <a:pt x="160982" y="281613"/>
                </a:cubicBezTo>
                <a:cubicBezTo>
                  <a:pt x="133478" y="244286"/>
                  <a:pt x="121907" y="198250"/>
                  <a:pt x="128316" y="151769"/>
                </a:cubicBezTo>
                <a:cubicBezTo>
                  <a:pt x="139175" y="73472"/>
                  <a:pt x="204329" y="10105"/>
                  <a:pt x="283101" y="1218"/>
                </a:cubicBezTo>
                <a:cubicBezTo>
                  <a:pt x="295695" y="-271"/>
                  <a:pt x="308307" y="-382"/>
                  <a:pt x="320727" y="812"/>
                </a:cubicBezTo>
                <a:close/>
              </a:path>
            </a:pathLst>
          </a:custGeom>
          <a:solidFill>
            <a:schemeClr val="tx1"/>
          </a:solidFill>
          <a:ln>
            <a:noFill/>
          </a:ln>
        </p:spPr>
      </p:sp>
      <p:sp>
        <p:nvSpPr>
          <p:cNvPr id="28" name="文本框 27">
            <a:extLst>
              <a:ext uri="{FF2B5EF4-FFF2-40B4-BE49-F238E27FC236}">
                <a16:creationId xmlns:a16="http://schemas.microsoft.com/office/drawing/2014/main" id="{7072E6B2-7A83-41D9-81D1-37DF7E73A627}"/>
              </a:ext>
            </a:extLst>
          </p:cNvPr>
          <p:cNvSpPr txBox="1"/>
          <p:nvPr/>
        </p:nvSpPr>
        <p:spPr>
          <a:xfrm>
            <a:off x="544500" y="2569328"/>
            <a:ext cx="2386947" cy="1857753"/>
          </a:xfrm>
          <a:prstGeom prst="rect">
            <a:avLst/>
          </a:prstGeom>
          <a:noFill/>
          <a:ln>
            <a:solidFill>
              <a:schemeClr val="bg1"/>
            </a:solidFill>
          </a:ln>
        </p:spPr>
        <p:txBody>
          <a:bodyPr wrap="square" rtlCol="0">
            <a:spAutoFit/>
          </a:bodyPr>
          <a:lstStyle/>
          <a:p>
            <a:pPr>
              <a:lnSpc>
                <a:spcPct val="130000"/>
              </a:lnSpc>
            </a:pPr>
            <a:r>
              <a:rPr lang="zh-CN" altLang="en-US" dirty="0">
                <a:solidFill>
                  <a:schemeClr val="bg1"/>
                </a:solidFill>
                <a:latin typeface="微软雅黑" panose="020B0503020204020204" pitchFamily="34" charset="-122"/>
                <a:ea typeface="微软雅黑" panose="020B0503020204020204" pitchFamily="34" charset="-122"/>
              </a:rPr>
              <a:t>在此处输入您需要输入的文本在此处输入您需要输入的文本在此处输入您需要输入的文本</a:t>
            </a:r>
          </a:p>
        </p:txBody>
      </p:sp>
      <p:sp>
        <p:nvSpPr>
          <p:cNvPr id="37" name="文本框 36">
            <a:extLst>
              <a:ext uri="{FF2B5EF4-FFF2-40B4-BE49-F238E27FC236}">
                <a16:creationId xmlns:a16="http://schemas.microsoft.com/office/drawing/2014/main" id="{B7F4EABA-7A98-4C1B-820A-7699E5A4C284}"/>
              </a:ext>
            </a:extLst>
          </p:cNvPr>
          <p:cNvSpPr txBox="1"/>
          <p:nvPr/>
        </p:nvSpPr>
        <p:spPr>
          <a:xfrm>
            <a:off x="9260553" y="2569328"/>
            <a:ext cx="2386947" cy="1857753"/>
          </a:xfrm>
          <a:prstGeom prst="rect">
            <a:avLst/>
          </a:prstGeom>
          <a:noFill/>
          <a:ln>
            <a:solidFill>
              <a:schemeClr val="bg1"/>
            </a:solidFill>
          </a:ln>
        </p:spPr>
        <p:txBody>
          <a:bodyPr wrap="square" rtlCol="0">
            <a:spAutoFit/>
          </a:bodyPr>
          <a:lstStyle/>
          <a:p>
            <a:pPr algn="r">
              <a:lnSpc>
                <a:spcPct val="130000"/>
              </a:lnSpc>
            </a:pPr>
            <a:r>
              <a:rPr lang="zh-CN" altLang="en-US" dirty="0">
                <a:solidFill>
                  <a:schemeClr val="bg1"/>
                </a:solidFill>
                <a:latin typeface="微软雅黑" panose="020B0503020204020204" pitchFamily="34" charset="-122"/>
                <a:ea typeface="微软雅黑" panose="020B0503020204020204" pitchFamily="34" charset="-122"/>
              </a:rPr>
              <a:t>在此处输入您需要输入的文本在此处输入您需要输入的文本在此处输入您需要输入的文本</a:t>
            </a:r>
          </a:p>
        </p:txBody>
      </p:sp>
    </p:spTree>
    <p:extLst>
      <p:ext uri="{BB962C8B-B14F-4D97-AF65-F5344CB8AC3E}">
        <p14:creationId xmlns:p14="http://schemas.microsoft.com/office/powerpoint/2010/main" val="31153479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户外, 照片, 雪花&#10;&#10;描述已自动生成">
            <a:extLst>
              <a:ext uri="{FF2B5EF4-FFF2-40B4-BE49-F238E27FC236}">
                <a16:creationId xmlns:a16="http://schemas.microsoft.com/office/drawing/2014/main" id="{B3165AFE-A0BF-4063-9CBA-E32B1CD26177}"/>
              </a:ext>
            </a:extLst>
          </p:cNvPr>
          <p:cNvPicPr>
            <a:picLocks noChangeAspect="1"/>
          </p:cNvPicPr>
          <p:nvPr/>
        </p:nvPicPr>
        <p:blipFill rotWithShape="1">
          <a:blip r:embed="rId2">
            <a:extLst>
              <a:ext uri="{28A0092B-C50C-407E-A947-70E740481C1C}">
                <a14:useLocalDpi xmlns:a14="http://schemas.microsoft.com/office/drawing/2010/main" val="0"/>
              </a:ext>
            </a:extLst>
          </a:blip>
          <a:srcRect l="10309" r="815"/>
          <a:stretch/>
        </p:blipFill>
        <p:spPr>
          <a:xfrm>
            <a:off x="0" y="0"/>
            <a:ext cx="12192000" cy="6858000"/>
          </a:xfrm>
          <a:prstGeom prst="rect">
            <a:avLst/>
          </a:prstGeom>
        </p:spPr>
      </p:pic>
      <p:sp>
        <p:nvSpPr>
          <p:cNvPr id="17" name="矩形 16">
            <a:extLst>
              <a:ext uri="{FF2B5EF4-FFF2-40B4-BE49-F238E27FC236}">
                <a16:creationId xmlns:a16="http://schemas.microsoft.com/office/drawing/2014/main" id="{B99A94F7-2256-4765-8FBF-FFE23B848CA7}"/>
              </a:ext>
            </a:extLst>
          </p:cNvPr>
          <p:cNvSpPr/>
          <p:nvPr/>
        </p:nvSpPr>
        <p:spPr>
          <a:xfrm>
            <a:off x="0" y="0"/>
            <a:ext cx="12192000" cy="6858000"/>
          </a:xfrm>
          <a:prstGeom prst="rect">
            <a:avLst/>
          </a:prstGeom>
          <a:gradFill flip="none" rotWithShape="1">
            <a:gsLst>
              <a:gs pos="0">
                <a:schemeClr val="tx1">
                  <a:alpha val="20000"/>
                </a:schemeClr>
              </a:gs>
              <a:gs pos="100000">
                <a:schemeClr val="tx1">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3BE6176D-1B87-4BDA-889E-E885C6DF0975}"/>
              </a:ext>
            </a:extLst>
          </p:cNvPr>
          <p:cNvGrpSpPr/>
          <p:nvPr/>
        </p:nvGrpSpPr>
        <p:grpSpPr>
          <a:xfrm>
            <a:off x="651592" y="456332"/>
            <a:ext cx="2810334" cy="737810"/>
            <a:chOff x="651592" y="525780"/>
            <a:chExt cx="2810334" cy="737810"/>
          </a:xfrm>
        </p:grpSpPr>
        <p:grpSp>
          <p:nvGrpSpPr>
            <p:cNvPr id="3" name="组合 2">
              <a:extLst>
                <a:ext uri="{FF2B5EF4-FFF2-40B4-BE49-F238E27FC236}">
                  <a16:creationId xmlns:a16="http://schemas.microsoft.com/office/drawing/2014/main" id="{FFFFCEA6-9885-4F38-BD94-1ACBFF59E4D7}"/>
                </a:ext>
              </a:extLst>
            </p:cNvPr>
            <p:cNvGrpSpPr/>
            <p:nvPr/>
          </p:nvGrpSpPr>
          <p:grpSpPr>
            <a:xfrm>
              <a:off x="651592" y="525780"/>
              <a:ext cx="615326" cy="737810"/>
              <a:chOff x="651592" y="525780"/>
              <a:chExt cx="615326" cy="737810"/>
            </a:xfrm>
          </p:grpSpPr>
          <p:sp>
            <p:nvSpPr>
              <p:cNvPr id="9" name="等腰三角形 8">
                <a:extLst>
                  <a:ext uri="{FF2B5EF4-FFF2-40B4-BE49-F238E27FC236}">
                    <a16:creationId xmlns:a16="http://schemas.microsoft.com/office/drawing/2014/main" id="{51625B0B-FDE9-4D52-9607-A312003B9500}"/>
                  </a:ext>
                </a:extLst>
              </p:cNvPr>
              <p:cNvSpPr/>
              <p:nvPr/>
            </p:nvSpPr>
            <p:spPr>
              <a:xfrm rot="5400000">
                <a:off x="608171" y="677416"/>
                <a:ext cx="629595" cy="542754"/>
              </a:xfrm>
              <a:prstGeom prs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1E2730BC-5791-4876-8A1A-B7F6BA499390}"/>
                  </a:ext>
                </a:extLst>
              </p:cNvPr>
              <p:cNvGrpSpPr/>
              <p:nvPr/>
            </p:nvGrpSpPr>
            <p:grpSpPr>
              <a:xfrm>
                <a:off x="748929" y="525780"/>
                <a:ext cx="517989" cy="600867"/>
                <a:chOff x="4741809" y="2251202"/>
                <a:chExt cx="580832" cy="673765"/>
              </a:xfrm>
              <a:effectLst>
                <a:outerShdw blurRad="50800" dist="38100" dir="2700000" sx="101000" sy="101000" algn="tl" rotWithShape="0">
                  <a:prstClr val="black">
                    <a:alpha val="40000"/>
                  </a:prstClr>
                </a:outerShdw>
              </a:effectLst>
            </p:grpSpPr>
            <p:sp>
              <p:nvSpPr>
                <p:cNvPr id="11" name="等腰三角形 10">
                  <a:extLst>
                    <a:ext uri="{FF2B5EF4-FFF2-40B4-BE49-F238E27FC236}">
                      <a16:creationId xmlns:a16="http://schemas.microsoft.com/office/drawing/2014/main" id="{68001C47-4E74-41B0-A417-681E02CA65BF}"/>
                    </a:ext>
                  </a:extLst>
                </p:cNvPr>
                <p:cNvSpPr/>
                <p:nvPr/>
              </p:nvSpPr>
              <p:spPr>
                <a:xfrm rot="5400000">
                  <a:off x="4695342" y="2297669"/>
                  <a:ext cx="673765" cy="580832"/>
                </a:xfrm>
                <a:prstGeom prst="triangle">
                  <a:avLst/>
                </a:prstGeom>
                <a:noFill/>
                <a:ln w="38100">
                  <a:gradFill flip="none" rotWithShape="1">
                    <a:gsLst>
                      <a:gs pos="0">
                        <a:schemeClr val="bg1">
                          <a:lumMod val="50000"/>
                        </a:schemeClr>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D37B60B-4816-479D-A751-8DB09E8C0CC8}"/>
                    </a:ext>
                  </a:extLst>
                </p:cNvPr>
                <p:cNvSpPr txBox="1"/>
                <p:nvPr/>
              </p:nvSpPr>
              <p:spPr>
                <a:xfrm>
                  <a:off x="4746887" y="2357253"/>
                  <a:ext cx="290417" cy="448652"/>
                </a:xfrm>
                <a:prstGeom prst="rect">
                  <a:avLst/>
                </a:prstGeom>
                <a:noFill/>
              </p:spPr>
              <p:txBody>
                <a:bodyPr wrap="square" rtlCol="0">
                  <a:spAutoFit/>
                </a:bodyPr>
                <a:lstStyle/>
                <a:p>
                  <a:r>
                    <a:rPr lang="en-US" altLang="zh-CN"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14" name="文本框 13">
              <a:extLst>
                <a:ext uri="{FF2B5EF4-FFF2-40B4-BE49-F238E27FC236}">
                  <a16:creationId xmlns:a16="http://schemas.microsoft.com/office/drawing/2014/main" id="{8DC2CB6E-3FF6-4123-B21B-D2381463C32A}"/>
                </a:ext>
              </a:extLst>
            </p:cNvPr>
            <p:cNvSpPr txBox="1"/>
            <p:nvPr/>
          </p:nvSpPr>
          <p:spPr>
            <a:xfrm>
              <a:off x="1488854" y="694630"/>
              <a:ext cx="1973072" cy="400110"/>
            </a:xfrm>
            <a:prstGeom prst="rect">
              <a:avLst/>
            </a:prstGeom>
            <a:noFill/>
          </p:spPr>
          <p:txBody>
            <a:bodyPr wrap="square" rtlCol="0">
              <a:spAutoFit/>
            </a:bodyPr>
            <a:lstStyle/>
            <a:p>
              <a:pPr algn="dist"/>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输入小标题</a:t>
              </a:r>
            </a:p>
          </p:txBody>
        </p:sp>
      </p:grpSp>
      <p:grpSp>
        <p:nvGrpSpPr>
          <p:cNvPr id="7" name="组合 6">
            <a:extLst>
              <a:ext uri="{FF2B5EF4-FFF2-40B4-BE49-F238E27FC236}">
                <a16:creationId xmlns:a16="http://schemas.microsoft.com/office/drawing/2014/main" id="{F46CA181-B455-4EE9-8F8E-98BA18D4166D}"/>
              </a:ext>
            </a:extLst>
          </p:cNvPr>
          <p:cNvGrpSpPr/>
          <p:nvPr/>
        </p:nvGrpSpPr>
        <p:grpSpPr>
          <a:xfrm>
            <a:off x="6943331" y="1243944"/>
            <a:ext cx="6513799" cy="5609766"/>
            <a:chOff x="7187171" y="923904"/>
            <a:chExt cx="6513799" cy="5609766"/>
          </a:xfrm>
        </p:grpSpPr>
        <p:pic>
          <p:nvPicPr>
            <p:cNvPr id="15" name="图片 14">
              <a:extLst>
                <a:ext uri="{FF2B5EF4-FFF2-40B4-BE49-F238E27FC236}">
                  <a16:creationId xmlns:a16="http://schemas.microsoft.com/office/drawing/2014/main" id="{4CF458F3-9408-41BB-8409-627F601D787D}"/>
                </a:ext>
              </a:extLst>
            </p:cNvPr>
            <p:cNvPicPr>
              <a:picLocks noChangeAspect="1"/>
            </p:cNvPicPr>
            <p:nvPr/>
          </p:nvPicPr>
          <p:blipFill>
            <a:blip r:embed="rId3"/>
            <a:stretch>
              <a:fillRect/>
            </a:stretch>
          </p:blipFill>
          <p:spPr>
            <a:xfrm>
              <a:off x="7187171" y="923904"/>
              <a:ext cx="6513799" cy="5609766"/>
            </a:xfrm>
            <a:prstGeom prst="rect">
              <a:avLst/>
            </a:prstGeom>
          </p:spPr>
        </p:pic>
        <p:pic>
          <p:nvPicPr>
            <p:cNvPr id="16" name="图片 15" descr="图片包含 户外艺术系列&#10;&#10;描述已自动生成">
              <a:extLst>
                <a:ext uri="{FF2B5EF4-FFF2-40B4-BE49-F238E27FC236}">
                  <a16:creationId xmlns:a16="http://schemas.microsoft.com/office/drawing/2014/main" id="{ED74E4DD-6B41-44F4-9A64-A0B3FB39D6D3}"/>
                </a:ext>
              </a:extLst>
            </p:cNvPr>
            <p:cNvPicPr>
              <a:picLocks noChangeAspect="1"/>
            </p:cNvPicPr>
            <p:nvPr/>
          </p:nvPicPr>
          <p:blipFill>
            <a:blip r:embed="rId4">
              <a:extLst>
                <a:ext uri="{28A0092B-C50C-407E-A947-70E740481C1C}">
                  <a14:useLocalDpi xmlns:a14="http://schemas.microsoft.com/office/drawing/2010/main" val="0"/>
                </a:ext>
              </a:extLst>
            </a:blip>
            <a:srcRect l="11913" t="5071" r="6686" b="18978"/>
            <a:stretch>
              <a:fillRect/>
            </a:stretch>
          </p:blipFill>
          <p:spPr>
            <a:xfrm>
              <a:off x="8016240" y="1969008"/>
              <a:ext cx="4791456" cy="2974848"/>
            </a:xfrm>
            <a:custGeom>
              <a:avLst/>
              <a:gdLst>
                <a:gd name="connsiteX0" fmla="*/ 0 w 4791456"/>
                <a:gd name="connsiteY0" fmla="*/ 0 h 2974848"/>
                <a:gd name="connsiteX1" fmla="*/ 4791456 w 4791456"/>
                <a:gd name="connsiteY1" fmla="*/ 0 h 2974848"/>
                <a:gd name="connsiteX2" fmla="*/ 4791456 w 4791456"/>
                <a:gd name="connsiteY2" fmla="*/ 2974848 h 2974848"/>
                <a:gd name="connsiteX3" fmla="*/ 0 w 4791456"/>
                <a:gd name="connsiteY3" fmla="*/ 2974848 h 2974848"/>
              </a:gdLst>
              <a:ahLst/>
              <a:cxnLst>
                <a:cxn ang="0">
                  <a:pos x="connsiteX0" y="connsiteY0"/>
                </a:cxn>
                <a:cxn ang="0">
                  <a:pos x="connsiteX1" y="connsiteY1"/>
                </a:cxn>
                <a:cxn ang="0">
                  <a:pos x="connsiteX2" y="connsiteY2"/>
                </a:cxn>
                <a:cxn ang="0">
                  <a:pos x="connsiteX3" y="connsiteY3"/>
                </a:cxn>
              </a:cxnLst>
              <a:rect l="l" t="t" r="r" b="b"/>
              <a:pathLst>
                <a:path w="4791456" h="2974848">
                  <a:moveTo>
                    <a:pt x="0" y="0"/>
                  </a:moveTo>
                  <a:lnTo>
                    <a:pt x="4791456" y="0"/>
                  </a:lnTo>
                  <a:lnTo>
                    <a:pt x="4791456" y="2974848"/>
                  </a:lnTo>
                  <a:lnTo>
                    <a:pt x="0" y="2974848"/>
                  </a:lnTo>
                  <a:close/>
                </a:path>
              </a:pathLst>
            </a:custGeom>
          </p:spPr>
        </p:pic>
      </p:grpSp>
      <p:grpSp>
        <p:nvGrpSpPr>
          <p:cNvPr id="8" name="组合 7">
            <a:extLst>
              <a:ext uri="{FF2B5EF4-FFF2-40B4-BE49-F238E27FC236}">
                <a16:creationId xmlns:a16="http://schemas.microsoft.com/office/drawing/2014/main" id="{E73E3FB1-B7BA-4E7A-AD67-AE1827BFF7B5}"/>
              </a:ext>
            </a:extLst>
          </p:cNvPr>
          <p:cNvGrpSpPr/>
          <p:nvPr/>
        </p:nvGrpSpPr>
        <p:grpSpPr>
          <a:xfrm>
            <a:off x="383332" y="2249924"/>
            <a:ext cx="3116531" cy="1517858"/>
            <a:chOff x="383332" y="1845918"/>
            <a:chExt cx="3116531" cy="1517858"/>
          </a:xfrm>
        </p:grpSpPr>
        <p:sp>
          <p:nvSpPr>
            <p:cNvPr id="18" name="矩形 17">
              <a:extLst>
                <a:ext uri="{FF2B5EF4-FFF2-40B4-BE49-F238E27FC236}">
                  <a16:creationId xmlns:a16="http://schemas.microsoft.com/office/drawing/2014/main" id="{7A348964-2A53-40B6-93B7-3046D27D00A6}"/>
                </a:ext>
              </a:extLst>
            </p:cNvPr>
            <p:cNvSpPr/>
            <p:nvPr/>
          </p:nvSpPr>
          <p:spPr>
            <a:xfrm>
              <a:off x="383332" y="1905412"/>
              <a:ext cx="992579" cy="369332"/>
            </a:xfrm>
            <a:prstGeom prst="rect">
              <a:avLst/>
            </a:prstGeom>
          </p:spPr>
          <p:txBody>
            <a:bodyPr wrap="none">
              <a:spAutoFit/>
            </a:bodyPr>
            <a:lstStyle/>
            <a:p>
              <a:pPr algn="dist"/>
              <a:r>
                <a:rPr lang="zh-CN" altLang="en-US" b="1" spc="300" dirty="0">
                  <a:solidFill>
                    <a:schemeClr val="bg1"/>
                  </a:solidFill>
                  <a:latin typeface="微软雅黑" panose="020B0503020204020204" pitchFamily="34" charset="-122"/>
                  <a:ea typeface="微软雅黑" panose="020B0503020204020204" pitchFamily="34" charset="-122"/>
                </a:rPr>
                <a:t>小标题</a:t>
              </a:r>
            </a:p>
          </p:txBody>
        </p:sp>
        <p:cxnSp>
          <p:nvCxnSpPr>
            <p:cNvPr id="20" name="直接连接符 19">
              <a:extLst>
                <a:ext uri="{FF2B5EF4-FFF2-40B4-BE49-F238E27FC236}">
                  <a16:creationId xmlns:a16="http://schemas.microsoft.com/office/drawing/2014/main" id="{2EED7FA7-4975-4FF0-ADFF-60447BA03BD3}"/>
                </a:ext>
              </a:extLst>
            </p:cNvPr>
            <p:cNvCxnSpPr>
              <a:cxnSpLocks/>
            </p:cNvCxnSpPr>
            <p:nvPr/>
          </p:nvCxnSpPr>
          <p:spPr>
            <a:xfrm>
              <a:off x="487862" y="1845918"/>
              <a:ext cx="201858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7FB57A5E-FA3A-4406-8737-C5E257041E06}"/>
                </a:ext>
              </a:extLst>
            </p:cNvPr>
            <p:cNvCxnSpPr>
              <a:cxnSpLocks/>
            </p:cNvCxnSpPr>
            <p:nvPr/>
          </p:nvCxnSpPr>
          <p:spPr>
            <a:xfrm>
              <a:off x="487862" y="1845918"/>
              <a:ext cx="4971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9D4B1F27-F719-4059-A233-CBD697198E82}"/>
                </a:ext>
              </a:extLst>
            </p:cNvPr>
            <p:cNvSpPr txBox="1"/>
            <p:nvPr/>
          </p:nvSpPr>
          <p:spPr>
            <a:xfrm>
              <a:off x="383333" y="2259243"/>
              <a:ext cx="3116530" cy="1104533"/>
            </a:xfrm>
            <a:prstGeom prst="rect">
              <a:avLst/>
            </a:prstGeom>
            <a:noFill/>
          </p:spPr>
          <p:txBody>
            <a:bodyPr wrap="square" rtlCol="0">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在此处输入您想输入的文字在此处输入您想输在此处输入您想输入的文字在此处输入您想输入的文字在此处输入您想输在此处输入您想输入的文字</a:t>
              </a:r>
            </a:p>
          </p:txBody>
        </p:sp>
      </p:grpSp>
      <p:grpSp>
        <p:nvGrpSpPr>
          <p:cNvPr id="48" name="组合 47">
            <a:extLst>
              <a:ext uri="{FF2B5EF4-FFF2-40B4-BE49-F238E27FC236}">
                <a16:creationId xmlns:a16="http://schemas.microsoft.com/office/drawing/2014/main" id="{B7263590-3F47-4276-A2E6-A992F92A425D}"/>
              </a:ext>
            </a:extLst>
          </p:cNvPr>
          <p:cNvGrpSpPr/>
          <p:nvPr/>
        </p:nvGrpSpPr>
        <p:grpSpPr>
          <a:xfrm>
            <a:off x="3604052" y="2249924"/>
            <a:ext cx="3116531" cy="1517858"/>
            <a:chOff x="383332" y="1845918"/>
            <a:chExt cx="3116531" cy="1517858"/>
          </a:xfrm>
        </p:grpSpPr>
        <p:sp>
          <p:nvSpPr>
            <p:cNvPr id="49" name="矩形 48">
              <a:extLst>
                <a:ext uri="{FF2B5EF4-FFF2-40B4-BE49-F238E27FC236}">
                  <a16:creationId xmlns:a16="http://schemas.microsoft.com/office/drawing/2014/main" id="{3AB94596-D08B-47D9-B165-7BB4FD40FC52}"/>
                </a:ext>
              </a:extLst>
            </p:cNvPr>
            <p:cNvSpPr/>
            <p:nvPr/>
          </p:nvSpPr>
          <p:spPr>
            <a:xfrm>
              <a:off x="383332" y="1905412"/>
              <a:ext cx="992579" cy="369332"/>
            </a:xfrm>
            <a:prstGeom prst="rect">
              <a:avLst/>
            </a:prstGeom>
          </p:spPr>
          <p:txBody>
            <a:bodyPr wrap="none">
              <a:spAutoFit/>
            </a:bodyPr>
            <a:lstStyle/>
            <a:p>
              <a:pPr algn="dist"/>
              <a:r>
                <a:rPr lang="zh-CN" altLang="en-US" b="1" spc="300" dirty="0">
                  <a:solidFill>
                    <a:schemeClr val="bg1"/>
                  </a:solidFill>
                  <a:latin typeface="微软雅黑" panose="020B0503020204020204" pitchFamily="34" charset="-122"/>
                  <a:ea typeface="微软雅黑" panose="020B0503020204020204" pitchFamily="34" charset="-122"/>
                </a:rPr>
                <a:t>小标题</a:t>
              </a:r>
            </a:p>
          </p:txBody>
        </p:sp>
        <p:cxnSp>
          <p:nvCxnSpPr>
            <p:cNvPr id="50" name="直接连接符 49">
              <a:extLst>
                <a:ext uri="{FF2B5EF4-FFF2-40B4-BE49-F238E27FC236}">
                  <a16:creationId xmlns:a16="http://schemas.microsoft.com/office/drawing/2014/main" id="{75EAE587-F578-4EC6-8066-EA7B781C14A0}"/>
                </a:ext>
              </a:extLst>
            </p:cNvPr>
            <p:cNvCxnSpPr>
              <a:cxnSpLocks/>
            </p:cNvCxnSpPr>
            <p:nvPr/>
          </p:nvCxnSpPr>
          <p:spPr>
            <a:xfrm>
              <a:off x="487862" y="1845918"/>
              <a:ext cx="201858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FD9449B3-D5CE-42CF-9219-36E7569D4108}"/>
                </a:ext>
              </a:extLst>
            </p:cNvPr>
            <p:cNvCxnSpPr>
              <a:cxnSpLocks/>
            </p:cNvCxnSpPr>
            <p:nvPr/>
          </p:nvCxnSpPr>
          <p:spPr>
            <a:xfrm>
              <a:off x="487862" y="1845918"/>
              <a:ext cx="4971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id="{397BA392-9F6F-48B6-8F4B-3C2AE369DFD3}"/>
                </a:ext>
              </a:extLst>
            </p:cNvPr>
            <p:cNvSpPr txBox="1"/>
            <p:nvPr/>
          </p:nvSpPr>
          <p:spPr>
            <a:xfrm>
              <a:off x="383333" y="2259243"/>
              <a:ext cx="3116530" cy="1104533"/>
            </a:xfrm>
            <a:prstGeom prst="rect">
              <a:avLst/>
            </a:prstGeom>
            <a:noFill/>
          </p:spPr>
          <p:txBody>
            <a:bodyPr wrap="square" rtlCol="0">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在此处输入您想输入的文字在此处输入您想输在此处输入您想输入的文字在此处输入您想输入的文字在此处输入您想输在此处输入您想输入的文字</a:t>
              </a:r>
            </a:p>
          </p:txBody>
        </p:sp>
      </p:grpSp>
      <p:grpSp>
        <p:nvGrpSpPr>
          <p:cNvPr id="53" name="组合 52">
            <a:extLst>
              <a:ext uri="{FF2B5EF4-FFF2-40B4-BE49-F238E27FC236}">
                <a16:creationId xmlns:a16="http://schemas.microsoft.com/office/drawing/2014/main" id="{938C503E-440E-40DD-B34E-668969A24F07}"/>
              </a:ext>
            </a:extLst>
          </p:cNvPr>
          <p:cNvGrpSpPr/>
          <p:nvPr/>
        </p:nvGrpSpPr>
        <p:grpSpPr>
          <a:xfrm>
            <a:off x="383332" y="3966964"/>
            <a:ext cx="3116531" cy="1517858"/>
            <a:chOff x="383332" y="1845918"/>
            <a:chExt cx="3116531" cy="1517858"/>
          </a:xfrm>
        </p:grpSpPr>
        <p:sp>
          <p:nvSpPr>
            <p:cNvPr id="54" name="矩形 53">
              <a:extLst>
                <a:ext uri="{FF2B5EF4-FFF2-40B4-BE49-F238E27FC236}">
                  <a16:creationId xmlns:a16="http://schemas.microsoft.com/office/drawing/2014/main" id="{5E14A3B2-B715-40CA-A13C-D9CAFCC0106C}"/>
                </a:ext>
              </a:extLst>
            </p:cNvPr>
            <p:cNvSpPr/>
            <p:nvPr/>
          </p:nvSpPr>
          <p:spPr>
            <a:xfrm>
              <a:off x="383332" y="1905412"/>
              <a:ext cx="992579" cy="369332"/>
            </a:xfrm>
            <a:prstGeom prst="rect">
              <a:avLst/>
            </a:prstGeom>
          </p:spPr>
          <p:txBody>
            <a:bodyPr wrap="none">
              <a:spAutoFit/>
            </a:bodyPr>
            <a:lstStyle/>
            <a:p>
              <a:pPr algn="dist"/>
              <a:r>
                <a:rPr lang="zh-CN" altLang="en-US" b="1" spc="300" dirty="0">
                  <a:solidFill>
                    <a:schemeClr val="bg1"/>
                  </a:solidFill>
                  <a:latin typeface="微软雅黑" panose="020B0503020204020204" pitchFamily="34" charset="-122"/>
                  <a:ea typeface="微软雅黑" panose="020B0503020204020204" pitchFamily="34" charset="-122"/>
                </a:rPr>
                <a:t>小标题</a:t>
              </a:r>
            </a:p>
          </p:txBody>
        </p:sp>
        <p:cxnSp>
          <p:nvCxnSpPr>
            <p:cNvPr id="55" name="直接连接符 54">
              <a:extLst>
                <a:ext uri="{FF2B5EF4-FFF2-40B4-BE49-F238E27FC236}">
                  <a16:creationId xmlns:a16="http://schemas.microsoft.com/office/drawing/2014/main" id="{393B33CD-C7C9-472B-A5FE-6CFFA9DDC69C}"/>
                </a:ext>
              </a:extLst>
            </p:cNvPr>
            <p:cNvCxnSpPr>
              <a:cxnSpLocks/>
            </p:cNvCxnSpPr>
            <p:nvPr/>
          </p:nvCxnSpPr>
          <p:spPr>
            <a:xfrm>
              <a:off x="487862" y="1845918"/>
              <a:ext cx="201858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16701036-5DA1-4C2C-B0FB-B64CA7BCB2AA}"/>
                </a:ext>
              </a:extLst>
            </p:cNvPr>
            <p:cNvCxnSpPr>
              <a:cxnSpLocks/>
            </p:cNvCxnSpPr>
            <p:nvPr/>
          </p:nvCxnSpPr>
          <p:spPr>
            <a:xfrm>
              <a:off x="487862" y="1845918"/>
              <a:ext cx="4971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a16="http://schemas.microsoft.com/office/drawing/2014/main" id="{F8697C35-FF89-4EF3-AFE4-89739E42F104}"/>
                </a:ext>
              </a:extLst>
            </p:cNvPr>
            <p:cNvSpPr txBox="1"/>
            <p:nvPr/>
          </p:nvSpPr>
          <p:spPr>
            <a:xfrm>
              <a:off x="383333" y="2259243"/>
              <a:ext cx="3116530" cy="1104533"/>
            </a:xfrm>
            <a:prstGeom prst="rect">
              <a:avLst/>
            </a:prstGeom>
            <a:noFill/>
          </p:spPr>
          <p:txBody>
            <a:bodyPr wrap="square" rtlCol="0">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在此处输入您想输入的文字在此处输入您想输在此处输入您想输入的文字在此处输入您想输入的文字在此处输入您想输在此处输入您想输入的文字</a:t>
              </a:r>
            </a:p>
          </p:txBody>
        </p:sp>
      </p:grpSp>
      <p:grpSp>
        <p:nvGrpSpPr>
          <p:cNvPr id="58" name="组合 57">
            <a:extLst>
              <a:ext uri="{FF2B5EF4-FFF2-40B4-BE49-F238E27FC236}">
                <a16:creationId xmlns:a16="http://schemas.microsoft.com/office/drawing/2014/main" id="{93CB3D19-559D-4278-94E6-845C1289F62C}"/>
              </a:ext>
            </a:extLst>
          </p:cNvPr>
          <p:cNvGrpSpPr/>
          <p:nvPr/>
        </p:nvGrpSpPr>
        <p:grpSpPr>
          <a:xfrm>
            <a:off x="3604052" y="3966964"/>
            <a:ext cx="3116531" cy="1517858"/>
            <a:chOff x="383332" y="1845918"/>
            <a:chExt cx="3116531" cy="1517858"/>
          </a:xfrm>
        </p:grpSpPr>
        <p:sp>
          <p:nvSpPr>
            <p:cNvPr id="59" name="矩形 58">
              <a:extLst>
                <a:ext uri="{FF2B5EF4-FFF2-40B4-BE49-F238E27FC236}">
                  <a16:creationId xmlns:a16="http://schemas.microsoft.com/office/drawing/2014/main" id="{E72516FF-C702-422F-AF18-BE5C171A6995}"/>
                </a:ext>
              </a:extLst>
            </p:cNvPr>
            <p:cNvSpPr/>
            <p:nvPr/>
          </p:nvSpPr>
          <p:spPr>
            <a:xfrm>
              <a:off x="383332" y="1905412"/>
              <a:ext cx="992579" cy="369332"/>
            </a:xfrm>
            <a:prstGeom prst="rect">
              <a:avLst/>
            </a:prstGeom>
          </p:spPr>
          <p:txBody>
            <a:bodyPr wrap="none">
              <a:spAutoFit/>
            </a:bodyPr>
            <a:lstStyle/>
            <a:p>
              <a:pPr algn="dist"/>
              <a:r>
                <a:rPr lang="zh-CN" altLang="en-US" b="1" spc="300" dirty="0">
                  <a:solidFill>
                    <a:schemeClr val="bg1"/>
                  </a:solidFill>
                  <a:latin typeface="微软雅黑" panose="020B0503020204020204" pitchFamily="34" charset="-122"/>
                  <a:ea typeface="微软雅黑" panose="020B0503020204020204" pitchFamily="34" charset="-122"/>
                </a:rPr>
                <a:t>小标题</a:t>
              </a:r>
            </a:p>
          </p:txBody>
        </p:sp>
        <p:cxnSp>
          <p:nvCxnSpPr>
            <p:cNvPr id="60" name="直接连接符 59">
              <a:extLst>
                <a:ext uri="{FF2B5EF4-FFF2-40B4-BE49-F238E27FC236}">
                  <a16:creationId xmlns:a16="http://schemas.microsoft.com/office/drawing/2014/main" id="{059FB8F6-9CD9-4D40-9528-37D4B4B021B7}"/>
                </a:ext>
              </a:extLst>
            </p:cNvPr>
            <p:cNvCxnSpPr>
              <a:cxnSpLocks/>
            </p:cNvCxnSpPr>
            <p:nvPr/>
          </p:nvCxnSpPr>
          <p:spPr>
            <a:xfrm>
              <a:off x="487862" y="1845918"/>
              <a:ext cx="201858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C7530C98-B8BD-4466-80A6-C10728908396}"/>
                </a:ext>
              </a:extLst>
            </p:cNvPr>
            <p:cNvCxnSpPr>
              <a:cxnSpLocks/>
            </p:cNvCxnSpPr>
            <p:nvPr/>
          </p:nvCxnSpPr>
          <p:spPr>
            <a:xfrm>
              <a:off x="487862" y="1845918"/>
              <a:ext cx="4971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id="{CFC42613-F8BC-4217-9B8B-532ECEFE5461}"/>
                </a:ext>
              </a:extLst>
            </p:cNvPr>
            <p:cNvSpPr txBox="1"/>
            <p:nvPr/>
          </p:nvSpPr>
          <p:spPr>
            <a:xfrm>
              <a:off x="383333" y="2259243"/>
              <a:ext cx="3116530" cy="1104533"/>
            </a:xfrm>
            <a:prstGeom prst="rect">
              <a:avLst/>
            </a:prstGeom>
            <a:noFill/>
          </p:spPr>
          <p:txBody>
            <a:bodyPr wrap="square" rtlCol="0">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在此处输入您想输入的文字在此处输入您想输在此处输入您想输入的文字在此处输入您想输入的文字在此处输入您想输在此处输入您想输入的文字</a:t>
              </a:r>
            </a:p>
          </p:txBody>
        </p:sp>
      </p:grpSp>
      <p:sp>
        <p:nvSpPr>
          <p:cNvPr id="63" name="矩形 62">
            <a:extLst>
              <a:ext uri="{FF2B5EF4-FFF2-40B4-BE49-F238E27FC236}">
                <a16:creationId xmlns:a16="http://schemas.microsoft.com/office/drawing/2014/main" id="{C14EA012-D6D3-4078-B349-C8AFDBEAF9F3}"/>
              </a:ext>
            </a:extLst>
          </p:cNvPr>
          <p:cNvSpPr/>
          <p:nvPr/>
        </p:nvSpPr>
        <p:spPr>
          <a:xfrm>
            <a:off x="0" y="6435321"/>
            <a:ext cx="12192000" cy="422679"/>
          </a:xfrm>
          <a:custGeom>
            <a:avLst/>
            <a:gdLst>
              <a:gd name="connsiteX0" fmla="*/ 0 w 12192000"/>
              <a:gd name="connsiteY0" fmla="*/ 0 h 422679"/>
              <a:gd name="connsiteX1" fmla="*/ 12192000 w 12192000"/>
              <a:gd name="connsiteY1" fmla="*/ 0 h 422679"/>
              <a:gd name="connsiteX2" fmla="*/ 12192000 w 12192000"/>
              <a:gd name="connsiteY2" fmla="*/ 422679 h 422679"/>
              <a:gd name="connsiteX3" fmla="*/ 0 w 12192000"/>
              <a:gd name="connsiteY3" fmla="*/ 422679 h 422679"/>
              <a:gd name="connsiteX4" fmla="*/ 0 w 12192000"/>
              <a:gd name="connsiteY4" fmla="*/ 0 h 422679"/>
              <a:gd name="connsiteX0" fmla="*/ 0 w 12192000"/>
              <a:gd name="connsiteY0" fmla="*/ 0 h 422679"/>
              <a:gd name="connsiteX1" fmla="*/ 12192000 w 12192000"/>
              <a:gd name="connsiteY1" fmla="*/ 0 h 422679"/>
              <a:gd name="connsiteX2" fmla="*/ 12192000 w 12192000"/>
              <a:gd name="connsiteY2" fmla="*/ 422679 h 422679"/>
              <a:gd name="connsiteX3" fmla="*/ 0 w 12192000"/>
              <a:gd name="connsiteY3" fmla="*/ 422679 h 422679"/>
              <a:gd name="connsiteX4" fmla="*/ 0 w 12192000"/>
              <a:gd name="connsiteY4" fmla="*/ 0 h 422679"/>
              <a:gd name="connsiteX0" fmla="*/ 0 w 12192000"/>
              <a:gd name="connsiteY0" fmla="*/ 0 h 422679"/>
              <a:gd name="connsiteX1" fmla="*/ 12192000 w 12192000"/>
              <a:gd name="connsiteY1" fmla="*/ 0 h 422679"/>
              <a:gd name="connsiteX2" fmla="*/ 12192000 w 12192000"/>
              <a:gd name="connsiteY2" fmla="*/ 422679 h 422679"/>
              <a:gd name="connsiteX3" fmla="*/ 0 w 12192000"/>
              <a:gd name="connsiteY3" fmla="*/ 422679 h 422679"/>
              <a:gd name="connsiteX4" fmla="*/ 0 w 12192000"/>
              <a:gd name="connsiteY4" fmla="*/ 0 h 422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422679">
                <a:moveTo>
                  <a:pt x="0" y="0"/>
                </a:moveTo>
                <a:cubicBezTo>
                  <a:pt x="6091583" y="168965"/>
                  <a:pt x="6070600" y="159026"/>
                  <a:pt x="12192000" y="0"/>
                </a:cubicBezTo>
                <a:lnTo>
                  <a:pt x="12192000" y="422679"/>
                </a:lnTo>
                <a:lnTo>
                  <a:pt x="0" y="422679"/>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23033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户外, 照片, 雪花&#10;&#10;描述已自动生成">
            <a:extLst>
              <a:ext uri="{FF2B5EF4-FFF2-40B4-BE49-F238E27FC236}">
                <a16:creationId xmlns:a16="http://schemas.microsoft.com/office/drawing/2014/main" id="{B3165AFE-A0BF-4063-9CBA-E32B1CD26177}"/>
              </a:ext>
            </a:extLst>
          </p:cNvPr>
          <p:cNvPicPr>
            <a:picLocks noChangeAspect="1"/>
          </p:cNvPicPr>
          <p:nvPr/>
        </p:nvPicPr>
        <p:blipFill rotWithShape="1">
          <a:blip r:embed="rId2">
            <a:extLst>
              <a:ext uri="{28A0092B-C50C-407E-A947-70E740481C1C}">
                <a14:useLocalDpi xmlns:a14="http://schemas.microsoft.com/office/drawing/2010/main" val="0"/>
              </a:ext>
            </a:extLst>
          </a:blip>
          <a:srcRect l="10309" r="815"/>
          <a:stretch/>
        </p:blipFill>
        <p:spPr>
          <a:xfrm>
            <a:off x="0" y="0"/>
            <a:ext cx="12192000" cy="6858000"/>
          </a:xfrm>
          <a:prstGeom prst="rect">
            <a:avLst/>
          </a:prstGeom>
        </p:spPr>
      </p:pic>
      <p:sp>
        <p:nvSpPr>
          <p:cNvPr id="26" name="矩形 25">
            <a:extLst>
              <a:ext uri="{FF2B5EF4-FFF2-40B4-BE49-F238E27FC236}">
                <a16:creationId xmlns:a16="http://schemas.microsoft.com/office/drawing/2014/main" id="{B7BA63AD-E245-4E07-81AE-97D6F858BB8B}"/>
              </a:ext>
            </a:extLst>
          </p:cNvPr>
          <p:cNvSpPr/>
          <p:nvPr/>
        </p:nvSpPr>
        <p:spPr>
          <a:xfrm>
            <a:off x="0" y="0"/>
            <a:ext cx="12192000" cy="6858000"/>
          </a:xfrm>
          <a:prstGeom prst="rect">
            <a:avLst/>
          </a:prstGeom>
          <a:gradFill flip="none" rotWithShape="1">
            <a:gsLst>
              <a:gs pos="0">
                <a:schemeClr val="tx1">
                  <a:alpha val="20000"/>
                </a:schemeClr>
              </a:gs>
              <a:gs pos="100000">
                <a:schemeClr val="tx1">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E04490E8-5B69-4E76-827E-8F1B1A4CD7A8}"/>
              </a:ext>
            </a:extLst>
          </p:cNvPr>
          <p:cNvSpPr/>
          <p:nvPr/>
        </p:nvSpPr>
        <p:spPr>
          <a:xfrm rot="10800000">
            <a:off x="3233195" y="1492924"/>
            <a:ext cx="5725610" cy="4240444"/>
          </a:xfrm>
          <a:custGeom>
            <a:avLst/>
            <a:gdLst>
              <a:gd name="connsiteX0" fmla="*/ 3829259 w 5725610"/>
              <a:gd name="connsiteY0" fmla="*/ 1431531 h 4240444"/>
              <a:gd name="connsiteX1" fmla="*/ 3641573 w 5725610"/>
              <a:gd name="connsiteY1" fmla="*/ 1431531 h 4240444"/>
              <a:gd name="connsiteX2" fmla="*/ 2862805 w 5725610"/>
              <a:gd name="connsiteY2" fmla="*/ 278005 h 4240444"/>
              <a:gd name="connsiteX3" fmla="*/ 2084038 w 5725610"/>
              <a:gd name="connsiteY3" fmla="*/ 1431531 h 4240444"/>
              <a:gd name="connsiteX4" fmla="*/ 1896351 w 5725610"/>
              <a:gd name="connsiteY4" fmla="*/ 1431531 h 4240444"/>
              <a:gd name="connsiteX5" fmla="*/ 2862805 w 5725610"/>
              <a:gd name="connsiteY5" fmla="*/ 0 h 4240444"/>
              <a:gd name="connsiteX6" fmla="*/ 5725610 w 5725610"/>
              <a:gd name="connsiteY6" fmla="*/ 4240444 h 4240444"/>
              <a:gd name="connsiteX7" fmla="*/ 0 w 5725610"/>
              <a:gd name="connsiteY7" fmla="*/ 4240444 h 4240444"/>
              <a:gd name="connsiteX8" fmla="*/ 903937 w 5725610"/>
              <a:gd name="connsiteY8" fmla="*/ 2901515 h 4240444"/>
              <a:gd name="connsiteX9" fmla="*/ 1091623 w 5725610"/>
              <a:gd name="connsiteY9" fmla="*/ 2901515 h 4240444"/>
              <a:gd name="connsiteX10" fmla="*/ 281599 w 5725610"/>
              <a:gd name="connsiteY10" fmla="*/ 4101339 h 4240444"/>
              <a:gd name="connsiteX11" fmla="*/ 5444011 w 5725610"/>
              <a:gd name="connsiteY11" fmla="*/ 4101339 h 4240444"/>
              <a:gd name="connsiteX12" fmla="*/ 4633987 w 5725610"/>
              <a:gd name="connsiteY12" fmla="*/ 2901515 h 4240444"/>
              <a:gd name="connsiteX13" fmla="*/ 4821673 w 5725610"/>
              <a:gd name="connsiteY13" fmla="*/ 2901515 h 424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25610" h="4240444">
                <a:moveTo>
                  <a:pt x="3829259" y="1431531"/>
                </a:moveTo>
                <a:lnTo>
                  <a:pt x="3641573" y="1431531"/>
                </a:lnTo>
                <a:lnTo>
                  <a:pt x="2862805" y="278005"/>
                </a:lnTo>
                <a:lnTo>
                  <a:pt x="2084038" y="1431531"/>
                </a:lnTo>
                <a:lnTo>
                  <a:pt x="1896351" y="1431531"/>
                </a:lnTo>
                <a:lnTo>
                  <a:pt x="2862805" y="0"/>
                </a:lnTo>
                <a:close/>
                <a:moveTo>
                  <a:pt x="5725610" y="4240444"/>
                </a:moveTo>
                <a:lnTo>
                  <a:pt x="0" y="4240444"/>
                </a:lnTo>
                <a:lnTo>
                  <a:pt x="903937" y="2901515"/>
                </a:lnTo>
                <a:lnTo>
                  <a:pt x="1091623" y="2901515"/>
                </a:lnTo>
                <a:lnTo>
                  <a:pt x="281599" y="4101339"/>
                </a:lnTo>
                <a:lnTo>
                  <a:pt x="5444011" y="4101339"/>
                </a:lnTo>
                <a:lnTo>
                  <a:pt x="4633987" y="2901515"/>
                </a:lnTo>
                <a:lnTo>
                  <a:pt x="4821673" y="29015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a:extLst>
              <a:ext uri="{FF2B5EF4-FFF2-40B4-BE49-F238E27FC236}">
                <a16:creationId xmlns:a16="http://schemas.microsoft.com/office/drawing/2014/main" id="{8A5FE912-4344-45C1-AF44-57FD4985920A}"/>
              </a:ext>
            </a:extLst>
          </p:cNvPr>
          <p:cNvSpPr/>
          <p:nvPr/>
        </p:nvSpPr>
        <p:spPr>
          <a:xfrm rot="10800000">
            <a:off x="5908028" y="5013959"/>
            <a:ext cx="375946" cy="27762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690D51B0-DB75-469B-9D2B-8B634845B829}"/>
              </a:ext>
            </a:extLst>
          </p:cNvPr>
          <p:cNvGrpSpPr/>
          <p:nvPr/>
        </p:nvGrpSpPr>
        <p:grpSpPr>
          <a:xfrm>
            <a:off x="2894036" y="2828315"/>
            <a:ext cx="6403927" cy="1569660"/>
            <a:chOff x="-5058493" y="5923623"/>
            <a:chExt cx="6403927" cy="1569660"/>
          </a:xfrm>
        </p:grpSpPr>
        <p:sp>
          <p:nvSpPr>
            <p:cNvPr id="5" name="矩形 4">
              <a:extLst>
                <a:ext uri="{FF2B5EF4-FFF2-40B4-BE49-F238E27FC236}">
                  <a16:creationId xmlns:a16="http://schemas.microsoft.com/office/drawing/2014/main" id="{39D0848E-7746-4F05-AC5A-6F0BA2F0E4EB}"/>
                </a:ext>
              </a:extLst>
            </p:cNvPr>
            <p:cNvSpPr/>
            <p:nvPr/>
          </p:nvSpPr>
          <p:spPr>
            <a:xfrm>
              <a:off x="-5058493" y="5923623"/>
              <a:ext cx="1415772" cy="1569660"/>
            </a:xfrm>
            <a:prstGeom prst="rect">
              <a:avLst/>
            </a:prstGeom>
          </p:spPr>
          <p:txBody>
            <a:bodyPr wrap="none">
              <a:spAutoFit/>
            </a:bodyPr>
            <a:lstStyle/>
            <a:p>
              <a:r>
                <a:rPr lang="zh-CN" altLang="en-US" sz="9600" dirty="0">
                  <a:gradFill>
                    <a:gsLst>
                      <a:gs pos="0">
                        <a:schemeClr val="bg1"/>
                      </a:gs>
                      <a:gs pos="100000">
                        <a:schemeClr val="bg1">
                          <a:alpha val="50000"/>
                        </a:schemeClr>
                      </a:gs>
                    </a:gsLst>
                    <a:lin ang="0" scaled="0"/>
                  </a:gradFill>
                  <a:effectLst>
                    <a:outerShdw blurRad="50800" dist="38100" dir="2700000" sx="102000" sy="102000" algn="tl" rotWithShape="0">
                      <a:prstClr val="black">
                        <a:alpha val="30000"/>
                      </a:prstClr>
                    </a:outerShdw>
                  </a:effectLst>
                  <a:latin typeface="造字工房朗倩（非商用）粗体" pitchFamily="50" charset="-122"/>
                  <a:ea typeface="造字工房朗倩（非商用）粗体" pitchFamily="50" charset="-122"/>
                </a:rPr>
                <a:t>谢</a:t>
              </a:r>
              <a:endParaRPr lang="zh-CN" altLang="en-US" sz="9600" dirty="0">
                <a:gradFill>
                  <a:gsLst>
                    <a:gs pos="0">
                      <a:schemeClr val="bg1"/>
                    </a:gs>
                    <a:gs pos="100000">
                      <a:schemeClr val="bg1">
                        <a:alpha val="50000"/>
                      </a:schemeClr>
                    </a:gs>
                  </a:gsLst>
                  <a:lin ang="0" scaled="0"/>
                </a:gradFill>
              </a:endParaRPr>
            </a:p>
          </p:txBody>
        </p:sp>
        <p:sp>
          <p:nvSpPr>
            <p:cNvPr id="6" name="矩形 5">
              <a:extLst>
                <a:ext uri="{FF2B5EF4-FFF2-40B4-BE49-F238E27FC236}">
                  <a16:creationId xmlns:a16="http://schemas.microsoft.com/office/drawing/2014/main" id="{2F34969A-C0D0-405A-AA07-2D13426F7C0A}"/>
                </a:ext>
              </a:extLst>
            </p:cNvPr>
            <p:cNvSpPr/>
            <p:nvPr/>
          </p:nvSpPr>
          <p:spPr>
            <a:xfrm>
              <a:off x="-3395775" y="5923623"/>
              <a:ext cx="1415772" cy="1569660"/>
            </a:xfrm>
            <a:prstGeom prst="rect">
              <a:avLst/>
            </a:prstGeom>
          </p:spPr>
          <p:txBody>
            <a:bodyPr wrap="none">
              <a:spAutoFit/>
            </a:bodyPr>
            <a:lstStyle/>
            <a:p>
              <a:r>
                <a:rPr lang="zh-CN" altLang="en-US" sz="9600" dirty="0">
                  <a:gradFill>
                    <a:gsLst>
                      <a:gs pos="0">
                        <a:schemeClr val="bg1"/>
                      </a:gs>
                      <a:gs pos="100000">
                        <a:schemeClr val="bg1">
                          <a:alpha val="50000"/>
                        </a:schemeClr>
                      </a:gs>
                    </a:gsLst>
                    <a:lin ang="0" scaled="0"/>
                  </a:gradFill>
                  <a:effectLst>
                    <a:outerShdw blurRad="50800" dist="38100" dir="2700000" sx="102000" sy="102000" algn="tl" rotWithShape="0">
                      <a:prstClr val="black">
                        <a:alpha val="30000"/>
                      </a:prstClr>
                    </a:outerShdw>
                  </a:effectLst>
                  <a:latin typeface="造字工房朗倩（非商用）粗体" pitchFamily="50" charset="-122"/>
                  <a:ea typeface="造字工房朗倩（非商用）粗体" pitchFamily="50" charset="-122"/>
                </a:rPr>
                <a:t>谢</a:t>
              </a:r>
            </a:p>
          </p:txBody>
        </p:sp>
        <p:sp>
          <p:nvSpPr>
            <p:cNvPr id="7" name="矩形 6">
              <a:extLst>
                <a:ext uri="{FF2B5EF4-FFF2-40B4-BE49-F238E27FC236}">
                  <a16:creationId xmlns:a16="http://schemas.microsoft.com/office/drawing/2014/main" id="{DCBD9529-03C2-4AAA-98F9-55156570A997}"/>
                </a:ext>
              </a:extLst>
            </p:cNvPr>
            <p:cNvSpPr/>
            <p:nvPr/>
          </p:nvSpPr>
          <p:spPr>
            <a:xfrm>
              <a:off x="-1733057" y="5923623"/>
              <a:ext cx="1415772" cy="1569660"/>
            </a:xfrm>
            <a:prstGeom prst="rect">
              <a:avLst/>
            </a:prstGeom>
          </p:spPr>
          <p:txBody>
            <a:bodyPr wrap="none">
              <a:spAutoFit/>
            </a:bodyPr>
            <a:lstStyle/>
            <a:p>
              <a:r>
                <a:rPr lang="zh-CN" altLang="en-US" sz="9600" dirty="0">
                  <a:gradFill>
                    <a:gsLst>
                      <a:gs pos="0">
                        <a:schemeClr val="bg1"/>
                      </a:gs>
                      <a:gs pos="100000">
                        <a:schemeClr val="bg1">
                          <a:alpha val="50000"/>
                        </a:schemeClr>
                      </a:gs>
                    </a:gsLst>
                    <a:lin ang="0" scaled="0"/>
                  </a:gradFill>
                  <a:effectLst>
                    <a:outerShdw blurRad="50800" dist="38100" dir="2700000" sx="102000" sy="102000" algn="tl" rotWithShape="0">
                      <a:prstClr val="black">
                        <a:alpha val="30000"/>
                      </a:prstClr>
                    </a:outerShdw>
                  </a:effectLst>
                  <a:latin typeface="造字工房朗倩（非商用）粗体" pitchFamily="50" charset="-122"/>
                  <a:ea typeface="造字工房朗倩（非商用）粗体" pitchFamily="50" charset="-122"/>
                </a:rPr>
                <a:t>大</a:t>
              </a:r>
            </a:p>
          </p:txBody>
        </p:sp>
        <p:sp>
          <p:nvSpPr>
            <p:cNvPr id="8" name="矩形 7">
              <a:extLst>
                <a:ext uri="{FF2B5EF4-FFF2-40B4-BE49-F238E27FC236}">
                  <a16:creationId xmlns:a16="http://schemas.microsoft.com/office/drawing/2014/main" id="{A5BE3A9E-C4E4-4EF0-B72E-E6B49B5004C2}"/>
                </a:ext>
              </a:extLst>
            </p:cNvPr>
            <p:cNvSpPr/>
            <p:nvPr/>
          </p:nvSpPr>
          <p:spPr>
            <a:xfrm>
              <a:off x="-70338" y="5923623"/>
              <a:ext cx="1415772" cy="1569660"/>
            </a:xfrm>
            <a:prstGeom prst="rect">
              <a:avLst/>
            </a:prstGeom>
          </p:spPr>
          <p:txBody>
            <a:bodyPr wrap="none">
              <a:spAutoFit/>
            </a:bodyPr>
            <a:lstStyle/>
            <a:p>
              <a:r>
                <a:rPr lang="zh-CN" altLang="en-US" sz="9600" dirty="0">
                  <a:gradFill>
                    <a:gsLst>
                      <a:gs pos="0">
                        <a:schemeClr val="bg1"/>
                      </a:gs>
                      <a:gs pos="100000">
                        <a:schemeClr val="bg1">
                          <a:alpha val="50000"/>
                        </a:schemeClr>
                      </a:gs>
                    </a:gsLst>
                    <a:lin ang="0" scaled="0"/>
                  </a:gradFill>
                  <a:effectLst>
                    <a:outerShdw blurRad="50800" dist="38100" dir="2700000" sx="102000" sy="102000" algn="tl" rotWithShape="0">
                      <a:prstClr val="black">
                        <a:alpha val="30000"/>
                      </a:prstClr>
                    </a:outerShdw>
                  </a:effectLst>
                  <a:latin typeface="造字工房朗倩（非商用）粗体" pitchFamily="50" charset="-122"/>
                  <a:ea typeface="造字工房朗倩（非商用）粗体" pitchFamily="50" charset="-122"/>
                </a:rPr>
                <a:t>家</a:t>
              </a:r>
            </a:p>
          </p:txBody>
        </p:sp>
      </p:grpSp>
      <p:grpSp>
        <p:nvGrpSpPr>
          <p:cNvPr id="11" name="组合 10">
            <a:extLst>
              <a:ext uri="{FF2B5EF4-FFF2-40B4-BE49-F238E27FC236}">
                <a16:creationId xmlns:a16="http://schemas.microsoft.com/office/drawing/2014/main" id="{F9EEB32D-4B7F-461C-B0BB-ADA3A5BE464B}"/>
              </a:ext>
            </a:extLst>
          </p:cNvPr>
          <p:cNvGrpSpPr/>
          <p:nvPr/>
        </p:nvGrpSpPr>
        <p:grpSpPr>
          <a:xfrm>
            <a:off x="630290" y="181391"/>
            <a:ext cx="2473069" cy="1988502"/>
            <a:chOff x="630290" y="181391"/>
            <a:chExt cx="2473069" cy="1988502"/>
          </a:xfrm>
        </p:grpSpPr>
        <p:sp>
          <p:nvSpPr>
            <p:cNvPr id="10" name="等腰三角形 9">
              <a:extLst>
                <a:ext uri="{FF2B5EF4-FFF2-40B4-BE49-F238E27FC236}">
                  <a16:creationId xmlns:a16="http://schemas.microsoft.com/office/drawing/2014/main" id="{0A3810CA-9DBE-46DD-B509-4B10642706FE}"/>
                </a:ext>
              </a:extLst>
            </p:cNvPr>
            <p:cNvSpPr/>
            <p:nvPr/>
          </p:nvSpPr>
          <p:spPr>
            <a:xfrm rot="9263748">
              <a:off x="1983614" y="181391"/>
              <a:ext cx="213360" cy="640080"/>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a16="http://schemas.microsoft.com/office/drawing/2014/main" id="{C744F8A7-3395-464B-87AE-F469CEB147DF}"/>
                </a:ext>
              </a:extLst>
            </p:cNvPr>
            <p:cNvSpPr/>
            <p:nvPr/>
          </p:nvSpPr>
          <p:spPr>
            <a:xfrm rot="9228405">
              <a:off x="2613178" y="1117297"/>
              <a:ext cx="146307" cy="438921"/>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a:extLst>
                <a:ext uri="{FF2B5EF4-FFF2-40B4-BE49-F238E27FC236}">
                  <a16:creationId xmlns:a16="http://schemas.microsoft.com/office/drawing/2014/main" id="{3C957B45-0523-4BCD-828B-96E7724A3469}"/>
                </a:ext>
              </a:extLst>
            </p:cNvPr>
            <p:cNvSpPr/>
            <p:nvPr/>
          </p:nvSpPr>
          <p:spPr>
            <a:xfrm rot="6640416">
              <a:off x="1120059" y="856031"/>
              <a:ext cx="286310" cy="858930"/>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a:extLst>
                <a:ext uri="{FF2B5EF4-FFF2-40B4-BE49-F238E27FC236}">
                  <a16:creationId xmlns:a16="http://schemas.microsoft.com/office/drawing/2014/main" id="{E692911B-959D-4E7F-8967-1B7EA14541DB}"/>
                </a:ext>
              </a:extLst>
            </p:cNvPr>
            <p:cNvSpPr/>
            <p:nvPr/>
          </p:nvSpPr>
          <p:spPr>
            <a:xfrm rot="8100000">
              <a:off x="2995242" y="1845542"/>
              <a:ext cx="108117" cy="324351"/>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a:extLst>
                <a:ext uri="{FF2B5EF4-FFF2-40B4-BE49-F238E27FC236}">
                  <a16:creationId xmlns:a16="http://schemas.microsoft.com/office/drawing/2014/main" id="{1A5A15C2-FD1D-4829-9114-926DB40E8E1E}"/>
                </a:ext>
              </a:extLst>
            </p:cNvPr>
            <p:cNvSpPr/>
            <p:nvPr/>
          </p:nvSpPr>
          <p:spPr>
            <a:xfrm rot="8001332">
              <a:off x="1207849" y="-95978"/>
              <a:ext cx="577559" cy="1732677"/>
            </a:xfrm>
            <a:prstGeom prst="triangle">
              <a:avLst/>
            </a:prstGeom>
            <a:solidFill>
              <a:schemeClr val="bg1">
                <a:lumMod val="75000"/>
                <a:alpha val="8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064F691E-571D-4D8C-A6B3-E79713DB709B}"/>
                </a:ext>
              </a:extLst>
            </p:cNvPr>
            <p:cNvSpPr/>
            <p:nvPr/>
          </p:nvSpPr>
          <p:spPr>
            <a:xfrm rot="6304100">
              <a:off x="2393221" y="1151628"/>
              <a:ext cx="322552" cy="967657"/>
            </a:xfrm>
            <a:prstGeom prst="triangle">
              <a:avLst/>
            </a:prstGeom>
            <a:solidFill>
              <a:schemeClr val="bg1">
                <a:lumMod val="75000"/>
                <a:alpha val="8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C107DE82-C9D3-48A2-B75A-EADA38CD9D0D}"/>
              </a:ext>
            </a:extLst>
          </p:cNvPr>
          <p:cNvGrpSpPr/>
          <p:nvPr/>
        </p:nvGrpSpPr>
        <p:grpSpPr>
          <a:xfrm rot="10800000">
            <a:off x="8605870" y="4370826"/>
            <a:ext cx="2473069" cy="1988502"/>
            <a:chOff x="630290" y="181391"/>
            <a:chExt cx="2473069" cy="1988502"/>
          </a:xfrm>
        </p:grpSpPr>
        <p:sp>
          <p:nvSpPr>
            <p:cNvPr id="29" name="等腰三角形 28">
              <a:extLst>
                <a:ext uri="{FF2B5EF4-FFF2-40B4-BE49-F238E27FC236}">
                  <a16:creationId xmlns:a16="http://schemas.microsoft.com/office/drawing/2014/main" id="{84D17E1D-B4D2-4213-BAB4-E9C3D1CB34C9}"/>
                </a:ext>
              </a:extLst>
            </p:cNvPr>
            <p:cNvSpPr/>
            <p:nvPr/>
          </p:nvSpPr>
          <p:spPr>
            <a:xfrm rot="9263748">
              <a:off x="1983614" y="181391"/>
              <a:ext cx="213360" cy="640080"/>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a:extLst>
                <a:ext uri="{FF2B5EF4-FFF2-40B4-BE49-F238E27FC236}">
                  <a16:creationId xmlns:a16="http://schemas.microsoft.com/office/drawing/2014/main" id="{13C80417-A6A1-4ADE-9E89-14E07EACBF25}"/>
                </a:ext>
              </a:extLst>
            </p:cNvPr>
            <p:cNvSpPr/>
            <p:nvPr/>
          </p:nvSpPr>
          <p:spPr>
            <a:xfrm rot="9228405">
              <a:off x="2613178" y="1117297"/>
              <a:ext cx="146307" cy="438921"/>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a:extLst>
                <a:ext uri="{FF2B5EF4-FFF2-40B4-BE49-F238E27FC236}">
                  <a16:creationId xmlns:a16="http://schemas.microsoft.com/office/drawing/2014/main" id="{AFF48263-9268-4CD6-84F7-D0C156124E82}"/>
                </a:ext>
              </a:extLst>
            </p:cNvPr>
            <p:cNvSpPr/>
            <p:nvPr/>
          </p:nvSpPr>
          <p:spPr>
            <a:xfrm rot="6640416">
              <a:off x="1120059" y="856031"/>
              <a:ext cx="286310" cy="858930"/>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a:extLst>
                <a:ext uri="{FF2B5EF4-FFF2-40B4-BE49-F238E27FC236}">
                  <a16:creationId xmlns:a16="http://schemas.microsoft.com/office/drawing/2014/main" id="{DAD50F8F-2428-4559-A5A6-1C4139D29558}"/>
                </a:ext>
              </a:extLst>
            </p:cNvPr>
            <p:cNvSpPr/>
            <p:nvPr/>
          </p:nvSpPr>
          <p:spPr>
            <a:xfrm rot="8100000">
              <a:off x="2995242" y="1845542"/>
              <a:ext cx="108117" cy="324351"/>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a:extLst>
                <a:ext uri="{FF2B5EF4-FFF2-40B4-BE49-F238E27FC236}">
                  <a16:creationId xmlns:a16="http://schemas.microsoft.com/office/drawing/2014/main" id="{021704CD-AF51-49D2-854A-7F5BE9105692}"/>
                </a:ext>
              </a:extLst>
            </p:cNvPr>
            <p:cNvSpPr/>
            <p:nvPr/>
          </p:nvSpPr>
          <p:spPr>
            <a:xfrm rot="8001332">
              <a:off x="1207849" y="-95978"/>
              <a:ext cx="577559" cy="1732677"/>
            </a:xfrm>
            <a:prstGeom prst="triangle">
              <a:avLst/>
            </a:prstGeom>
            <a:solidFill>
              <a:schemeClr val="bg1">
                <a:lumMod val="75000"/>
                <a:alpha val="8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a:extLst>
                <a:ext uri="{FF2B5EF4-FFF2-40B4-BE49-F238E27FC236}">
                  <a16:creationId xmlns:a16="http://schemas.microsoft.com/office/drawing/2014/main" id="{988B650B-0F64-4DD1-9D96-4B27A66B6305}"/>
                </a:ext>
              </a:extLst>
            </p:cNvPr>
            <p:cNvSpPr/>
            <p:nvPr/>
          </p:nvSpPr>
          <p:spPr>
            <a:xfrm rot="6304100">
              <a:off x="2393221" y="1151628"/>
              <a:ext cx="322552" cy="967657"/>
            </a:xfrm>
            <a:prstGeom prst="triangle">
              <a:avLst/>
            </a:prstGeom>
            <a:solidFill>
              <a:schemeClr val="bg1">
                <a:lumMod val="75000"/>
                <a:alpha val="8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a:extLst>
              <a:ext uri="{FF2B5EF4-FFF2-40B4-BE49-F238E27FC236}">
                <a16:creationId xmlns:a16="http://schemas.microsoft.com/office/drawing/2014/main" id="{1078E4FE-75C5-4867-8D6C-8D6B95650D08}"/>
              </a:ext>
            </a:extLst>
          </p:cNvPr>
          <p:cNvSpPr txBox="1"/>
          <p:nvPr/>
        </p:nvSpPr>
        <p:spPr>
          <a:xfrm>
            <a:off x="4255773" y="1637792"/>
            <a:ext cx="3680455" cy="1446550"/>
          </a:xfrm>
          <a:prstGeom prst="rect">
            <a:avLst/>
          </a:prstGeom>
          <a:noFill/>
        </p:spPr>
        <p:txBody>
          <a:bodyPr wrap="square" rtlCol="0">
            <a:spAutoFit/>
          </a:bodyPr>
          <a:lstStyle/>
          <a:p>
            <a:pPr algn="ctr"/>
            <a:r>
              <a:rPr lang="en-US" altLang="zh-CN" sz="8800" dirty="0">
                <a:gradFill>
                  <a:gsLst>
                    <a:gs pos="0">
                      <a:schemeClr val="bg1"/>
                    </a:gs>
                    <a:gs pos="100000">
                      <a:schemeClr val="bg1">
                        <a:alpha val="50000"/>
                      </a:schemeClr>
                    </a:gs>
                  </a:gsLst>
                  <a:lin ang="0" scaled="0"/>
                </a:gradFill>
                <a:effectLst>
                  <a:outerShdw blurRad="50800" dist="38100" dir="2700000" sx="102000" sy="102000" algn="tl" rotWithShape="0">
                    <a:prstClr val="black">
                      <a:alpha val="30000"/>
                    </a:prstClr>
                  </a:outerShdw>
                </a:effectLst>
                <a:latin typeface="MStiffHeiHK-UltraBold" panose="00000900000000000000" pitchFamily="50" charset="-120"/>
                <a:ea typeface="MStiffHeiHK-UltraBold" panose="00000900000000000000" pitchFamily="50" charset="-120"/>
              </a:rPr>
              <a:t>2019</a:t>
            </a:r>
            <a:endParaRPr lang="zh-CN" altLang="en-US" sz="8800" dirty="0">
              <a:gradFill>
                <a:gsLst>
                  <a:gs pos="0">
                    <a:schemeClr val="bg1"/>
                  </a:gs>
                  <a:gs pos="100000">
                    <a:schemeClr val="bg1">
                      <a:alpha val="50000"/>
                    </a:schemeClr>
                  </a:gs>
                </a:gsLst>
                <a:lin ang="0" scaled="0"/>
              </a:gradFill>
              <a:effectLst>
                <a:outerShdw blurRad="50800" dist="38100" dir="2700000" sx="102000" sy="102000" algn="tl" rotWithShape="0">
                  <a:prstClr val="black">
                    <a:alpha val="30000"/>
                  </a:prstClr>
                </a:outerShdw>
              </a:effectLst>
              <a:latin typeface="MStiffHeiHK-UltraBold" panose="00000900000000000000" pitchFamily="50" charset="-120"/>
              <a:ea typeface="MStiffHeiHK-UltraBold" panose="00000900000000000000" pitchFamily="50" charset="-120"/>
            </a:endParaRPr>
          </a:p>
        </p:txBody>
      </p:sp>
    </p:spTree>
    <p:extLst>
      <p:ext uri="{BB962C8B-B14F-4D97-AF65-F5344CB8AC3E}">
        <p14:creationId xmlns:p14="http://schemas.microsoft.com/office/powerpoint/2010/main" val="2173746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户外, 照片, 雪花&#10;&#10;描述已自动生成">
            <a:extLst>
              <a:ext uri="{FF2B5EF4-FFF2-40B4-BE49-F238E27FC236}">
                <a16:creationId xmlns:a16="http://schemas.microsoft.com/office/drawing/2014/main" id="{B3165AFE-A0BF-4063-9CBA-E32B1CD26177}"/>
              </a:ext>
            </a:extLst>
          </p:cNvPr>
          <p:cNvPicPr>
            <a:picLocks noChangeAspect="1"/>
          </p:cNvPicPr>
          <p:nvPr/>
        </p:nvPicPr>
        <p:blipFill rotWithShape="1">
          <a:blip r:embed="rId2">
            <a:extLst>
              <a:ext uri="{28A0092B-C50C-407E-A947-70E740481C1C}">
                <a14:useLocalDpi xmlns:a14="http://schemas.microsoft.com/office/drawing/2010/main" val="0"/>
              </a:ext>
            </a:extLst>
          </a:blip>
          <a:srcRect l="10309" r="815"/>
          <a:stretch/>
        </p:blipFill>
        <p:spPr>
          <a:xfrm>
            <a:off x="0" y="0"/>
            <a:ext cx="12192000" cy="6858000"/>
          </a:xfrm>
          <a:prstGeom prst="rect">
            <a:avLst/>
          </a:prstGeom>
        </p:spPr>
      </p:pic>
      <p:sp>
        <p:nvSpPr>
          <p:cNvPr id="17" name="矩形 16">
            <a:extLst>
              <a:ext uri="{FF2B5EF4-FFF2-40B4-BE49-F238E27FC236}">
                <a16:creationId xmlns:a16="http://schemas.microsoft.com/office/drawing/2014/main" id="{B99A94F7-2256-4765-8FBF-FFE23B848CA7}"/>
              </a:ext>
            </a:extLst>
          </p:cNvPr>
          <p:cNvSpPr/>
          <p:nvPr/>
        </p:nvSpPr>
        <p:spPr>
          <a:xfrm>
            <a:off x="0" y="0"/>
            <a:ext cx="12192000" cy="6858000"/>
          </a:xfrm>
          <a:prstGeom prst="rect">
            <a:avLst/>
          </a:prstGeom>
          <a:gradFill flip="none" rotWithShape="1">
            <a:gsLst>
              <a:gs pos="0">
                <a:schemeClr val="tx1">
                  <a:alpha val="20000"/>
                </a:schemeClr>
              </a:gs>
              <a:gs pos="100000">
                <a:schemeClr val="tx1">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id="{B56F370F-305F-4A2D-9947-0CF8F3E8F23E}"/>
              </a:ext>
            </a:extLst>
          </p:cNvPr>
          <p:cNvSpPr/>
          <p:nvPr/>
        </p:nvSpPr>
        <p:spPr>
          <a:xfrm rot="5400000">
            <a:off x="4595784" y="2404621"/>
            <a:ext cx="705978" cy="608602"/>
          </a:xfrm>
          <a:prstGeom prs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2F34969A-C0D0-405A-AA07-2D13426F7C0A}"/>
              </a:ext>
            </a:extLst>
          </p:cNvPr>
          <p:cNvSpPr/>
          <p:nvPr/>
        </p:nvSpPr>
        <p:spPr>
          <a:xfrm>
            <a:off x="2064793" y="3396880"/>
            <a:ext cx="1415772" cy="1569660"/>
          </a:xfrm>
          <a:prstGeom prst="rect">
            <a:avLst/>
          </a:prstGeom>
        </p:spPr>
        <p:txBody>
          <a:bodyPr wrap="none">
            <a:spAutoFit/>
          </a:bodyPr>
          <a:lstStyle/>
          <a:p>
            <a:pPr algn="ctr"/>
            <a:r>
              <a:rPr lang="zh-CN" altLang="en-US" sz="9600" dirty="0">
                <a:gradFill>
                  <a:gsLst>
                    <a:gs pos="0">
                      <a:schemeClr val="bg1"/>
                    </a:gs>
                    <a:gs pos="100000">
                      <a:schemeClr val="bg1">
                        <a:alpha val="50000"/>
                      </a:schemeClr>
                    </a:gs>
                  </a:gsLst>
                  <a:lin ang="0" scaled="0"/>
                </a:gradFill>
                <a:effectLst>
                  <a:outerShdw blurRad="50800" dist="38100" dir="2700000" sx="102000" sy="102000" algn="tl" rotWithShape="0">
                    <a:prstClr val="black">
                      <a:alpha val="30000"/>
                    </a:prstClr>
                  </a:outerShdw>
                </a:effectLst>
                <a:latin typeface="造字工房朗倩（非商用）粗体" pitchFamily="50" charset="-122"/>
                <a:ea typeface="造字工房朗倩（非商用）粗体" pitchFamily="50" charset="-122"/>
              </a:rPr>
              <a:t>录</a:t>
            </a:r>
          </a:p>
        </p:txBody>
      </p:sp>
      <p:sp>
        <p:nvSpPr>
          <p:cNvPr id="10" name="等腰三角形 9">
            <a:extLst>
              <a:ext uri="{FF2B5EF4-FFF2-40B4-BE49-F238E27FC236}">
                <a16:creationId xmlns:a16="http://schemas.microsoft.com/office/drawing/2014/main" id="{0A3810CA-9DBE-46DD-B509-4B10642706FE}"/>
              </a:ext>
            </a:extLst>
          </p:cNvPr>
          <p:cNvSpPr/>
          <p:nvPr/>
        </p:nvSpPr>
        <p:spPr>
          <a:xfrm rot="8341229">
            <a:off x="2956415" y="2356250"/>
            <a:ext cx="213360" cy="640080"/>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a:extLst>
              <a:ext uri="{FF2B5EF4-FFF2-40B4-BE49-F238E27FC236}">
                <a16:creationId xmlns:a16="http://schemas.microsoft.com/office/drawing/2014/main" id="{3C957B45-0523-4BCD-828B-96E7724A3469}"/>
              </a:ext>
            </a:extLst>
          </p:cNvPr>
          <p:cNvSpPr/>
          <p:nvPr/>
        </p:nvSpPr>
        <p:spPr>
          <a:xfrm rot="6640416">
            <a:off x="1489702" y="3179799"/>
            <a:ext cx="286310" cy="858930"/>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a:extLst>
              <a:ext uri="{FF2B5EF4-FFF2-40B4-BE49-F238E27FC236}">
                <a16:creationId xmlns:a16="http://schemas.microsoft.com/office/drawing/2014/main" id="{E692911B-959D-4E7F-8967-1B7EA14541DB}"/>
              </a:ext>
            </a:extLst>
          </p:cNvPr>
          <p:cNvSpPr/>
          <p:nvPr/>
        </p:nvSpPr>
        <p:spPr>
          <a:xfrm rot="8100000">
            <a:off x="2967102" y="3129168"/>
            <a:ext cx="108117" cy="324351"/>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a:extLst>
              <a:ext uri="{FF2B5EF4-FFF2-40B4-BE49-F238E27FC236}">
                <a16:creationId xmlns:a16="http://schemas.microsoft.com/office/drawing/2014/main" id="{1A5A15C2-FD1D-4829-9114-926DB40E8E1E}"/>
              </a:ext>
            </a:extLst>
          </p:cNvPr>
          <p:cNvSpPr/>
          <p:nvPr/>
        </p:nvSpPr>
        <p:spPr>
          <a:xfrm rot="8001332">
            <a:off x="1600657" y="1384864"/>
            <a:ext cx="577559" cy="1732677"/>
          </a:xfrm>
          <a:prstGeom prst="triangle">
            <a:avLst/>
          </a:prstGeom>
          <a:solidFill>
            <a:schemeClr val="bg1">
              <a:lumMod val="75000"/>
              <a:alpha val="8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064F691E-571D-4D8C-A6B3-E79713DB709B}"/>
              </a:ext>
            </a:extLst>
          </p:cNvPr>
          <p:cNvSpPr/>
          <p:nvPr/>
        </p:nvSpPr>
        <p:spPr>
          <a:xfrm rot="6304100">
            <a:off x="2297916" y="3850604"/>
            <a:ext cx="322552" cy="967657"/>
          </a:xfrm>
          <a:prstGeom prst="triangle">
            <a:avLst/>
          </a:prstGeom>
          <a:solidFill>
            <a:schemeClr val="bg1">
              <a:lumMod val="75000"/>
              <a:alpha val="8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39D0848E-7746-4F05-AC5A-6F0BA2F0E4EB}"/>
              </a:ext>
            </a:extLst>
          </p:cNvPr>
          <p:cNvSpPr/>
          <p:nvPr/>
        </p:nvSpPr>
        <p:spPr>
          <a:xfrm>
            <a:off x="1452487" y="1891459"/>
            <a:ext cx="1415772" cy="1569660"/>
          </a:xfrm>
          <a:prstGeom prst="rect">
            <a:avLst/>
          </a:prstGeom>
        </p:spPr>
        <p:txBody>
          <a:bodyPr wrap="none">
            <a:spAutoFit/>
          </a:bodyPr>
          <a:lstStyle/>
          <a:p>
            <a:pPr algn="ctr"/>
            <a:r>
              <a:rPr lang="zh-CN" altLang="en-US" sz="9600" dirty="0">
                <a:gradFill>
                  <a:gsLst>
                    <a:gs pos="0">
                      <a:schemeClr val="bg1"/>
                    </a:gs>
                    <a:gs pos="100000">
                      <a:schemeClr val="bg1">
                        <a:alpha val="50000"/>
                      </a:schemeClr>
                    </a:gs>
                  </a:gsLst>
                  <a:lin ang="0" scaled="0"/>
                </a:gradFill>
                <a:effectLst>
                  <a:outerShdw blurRad="50800" dist="38100" dir="2700000" sx="102000" sy="102000" algn="tl" rotWithShape="0">
                    <a:prstClr val="black">
                      <a:alpha val="30000"/>
                    </a:prstClr>
                  </a:outerShdw>
                </a:effectLst>
                <a:latin typeface="造字工房朗倩（非商用）粗体" pitchFamily="50" charset="-122"/>
                <a:ea typeface="造字工房朗倩（非商用）粗体" pitchFamily="50" charset="-122"/>
              </a:rPr>
              <a:t>目</a:t>
            </a:r>
            <a:endParaRPr lang="zh-CN" altLang="en-US" sz="9600" dirty="0">
              <a:gradFill>
                <a:gsLst>
                  <a:gs pos="0">
                    <a:schemeClr val="bg1"/>
                  </a:gs>
                  <a:gs pos="100000">
                    <a:schemeClr val="bg1">
                      <a:alpha val="50000"/>
                    </a:schemeClr>
                  </a:gs>
                </a:gsLst>
                <a:lin ang="0" scaled="0"/>
              </a:gradFill>
            </a:endParaRPr>
          </a:p>
        </p:txBody>
      </p:sp>
      <p:grpSp>
        <p:nvGrpSpPr>
          <p:cNvPr id="14" name="组合 13">
            <a:extLst>
              <a:ext uri="{FF2B5EF4-FFF2-40B4-BE49-F238E27FC236}">
                <a16:creationId xmlns:a16="http://schemas.microsoft.com/office/drawing/2014/main" id="{F51DC9DC-876A-47F2-9695-436EC565D961}"/>
              </a:ext>
            </a:extLst>
          </p:cNvPr>
          <p:cNvGrpSpPr/>
          <p:nvPr/>
        </p:nvGrpSpPr>
        <p:grpSpPr>
          <a:xfrm>
            <a:off x="4741809" y="2251202"/>
            <a:ext cx="580832" cy="673765"/>
            <a:chOff x="4741809" y="2251202"/>
            <a:chExt cx="580832" cy="673765"/>
          </a:xfrm>
          <a:effectLst>
            <a:outerShdw blurRad="50800" dist="38100" dir="2700000" sx="101000" sy="101000" algn="tl" rotWithShape="0">
              <a:prstClr val="black">
                <a:alpha val="40000"/>
              </a:prstClr>
            </a:outerShdw>
          </a:effectLst>
        </p:grpSpPr>
        <p:sp>
          <p:nvSpPr>
            <p:cNvPr id="4" name="等腰三角形 3">
              <a:extLst>
                <a:ext uri="{FF2B5EF4-FFF2-40B4-BE49-F238E27FC236}">
                  <a16:creationId xmlns:a16="http://schemas.microsoft.com/office/drawing/2014/main" id="{9B62EBAE-DED5-4FE2-813E-922C4FD5A94A}"/>
                </a:ext>
              </a:extLst>
            </p:cNvPr>
            <p:cNvSpPr/>
            <p:nvPr/>
          </p:nvSpPr>
          <p:spPr>
            <a:xfrm rot="5400000">
              <a:off x="4695342" y="2297669"/>
              <a:ext cx="673765" cy="580832"/>
            </a:xfrm>
            <a:prstGeom prst="triangle">
              <a:avLst/>
            </a:prstGeom>
            <a:noFill/>
            <a:ln w="38100">
              <a:gradFill flip="none" rotWithShape="1">
                <a:gsLst>
                  <a:gs pos="0">
                    <a:schemeClr val="bg1">
                      <a:lumMod val="50000"/>
                    </a:schemeClr>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B53A453-76C7-4F6B-80FC-E75CB1E94379}"/>
                </a:ext>
              </a:extLst>
            </p:cNvPr>
            <p:cNvSpPr txBox="1"/>
            <p:nvPr/>
          </p:nvSpPr>
          <p:spPr>
            <a:xfrm>
              <a:off x="4746887" y="2357253"/>
              <a:ext cx="290417" cy="461665"/>
            </a:xfrm>
            <a:prstGeom prst="rect">
              <a:avLst/>
            </a:prstGeom>
            <a:noFill/>
          </p:spPr>
          <p:txBody>
            <a:bodyPr wrap="square" rtlCol="0">
              <a:spAutoFit/>
            </a:bodyPr>
            <a:lstStyle/>
            <a:p>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5" name="文本框 14">
            <a:extLst>
              <a:ext uri="{FF2B5EF4-FFF2-40B4-BE49-F238E27FC236}">
                <a16:creationId xmlns:a16="http://schemas.microsoft.com/office/drawing/2014/main" id="{E1B2097D-245E-4DB7-B82C-CA587C66935A}"/>
              </a:ext>
            </a:extLst>
          </p:cNvPr>
          <p:cNvSpPr txBox="1"/>
          <p:nvPr/>
        </p:nvSpPr>
        <p:spPr>
          <a:xfrm>
            <a:off x="5481734" y="2357252"/>
            <a:ext cx="1973072" cy="461665"/>
          </a:xfrm>
          <a:prstGeom prst="rect">
            <a:avLst/>
          </a:prstGeom>
          <a:noFill/>
        </p:spPr>
        <p:txBody>
          <a:bodyPr wrap="square" rtlCol="0">
            <a:spAutoFit/>
          </a:bodyPr>
          <a:lstStyle/>
          <a:p>
            <a:pPr algn="dist"/>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输入小标题</a:t>
            </a:r>
          </a:p>
        </p:txBody>
      </p:sp>
      <p:grpSp>
        <p:nvGrpSpPr>
          <p:cNvPr id="36" name="组合 35">
            <a:extLst>
              <a:ext uri="{FF2B5EF4-FFF2-40B4-BE49-F238E27FC236}">
                <a16:creationId xmlns:a16="http://schemas.microsoft.com/office/drawing/2014/main" id="{05B4B5E7-84B4-438B-B64A-7510F580206C}"/>
              </a:ext>
            </a:extLst>
          </p:cNvPr>
          <p:cNvGrpSpPr/>
          <p:nvPr/>
        </p:nvGrpSpPr>
        <p:grpSpPr>
          <a:xfrm>
            <a:off x="8246492" y="2251202"/>
            <a:ext cx="580832" cy="673765"/>
            <a:chOff x="4741809" y="2251202"/>
            <a:chExt cx="580832" cy="673765"/>
          </a:xfrm>
          <a:effectLst>
            <a:outerShdw blurRad="50800" dist="38100" dir="2700000" sx="101000" sy="101000" algn="tl" rotWithShape="0">
              <a:prstClr val="black">
                <a:alpha val="40000"/>
              </a:prstClr>
            </a:outerShdw>
          </a:effectLst>
        </p:grpSpPr>
        <p:sp>
          <p:nvSpPr>
            <p:cNvPr id="38" name="等腰三角形 37">
              <a:extLst>
                <a:ext uri="{FF2B5EF4-FFF2-40B4-BE49-F238E27FC236}">
                  <a16:creationId xmlns:a16="http://schemas.microsoft.com/office/drawing/2014/main" id="{37947584-4F21-4553-BD74-9A15708BEB49}"/>
                </a:ext>
              </a:extLst>
            </p:cNvPr>
            <p:cNvSpPr/>
            <p:nvPr/>
          </p:nvSpPr>
          <p:spPr>
            <a:xfrm rot="5400000">
              <a:off x="4695342" y="2297669"/>
              <a:ext cx="673765" cy="580832"/>
            </a:xfrm>
            <a:prstGeom prst="triangle">
              <a:avLst/>
            </a:prstGeom>
            <a:noFill/>
            <a:ln w="38100">
              <a:gradFill flip="none" rotWithShape="1">
                <a:gsLst>
                  <a:gs pos="0">
                    <a:schemeClr val="bg1">
                      <a:lumMod val="50000"/>
                    </a:schemeClr>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C82DCCF3-C96F-4E8A-9C5C-8D2FA5392B47}"/>
                </a:ext>
              </a:extLst>
            </p:cNvPr>
            <p:cNvSpPr txBox="1"/>
            <p:nvPr/>
          </p:nvSpPr>
          <p:spPr>
            <a:xfrm>
              <a:off x="4746887" y="2357253"/>
              <a:ext cx="290417" cy="461665"/>
            </a:xfrm>
            <a:prstGeom prst="rect">
              <a:avLst/>
            </a:prstGeom>
            <a:noFill/>
          </p:spPr>
          <p:txBody>
            <a:bodyPr wrap="square" rtlCol="0">
              <a:spAutoFit/>
            </a:bodyPr>
            <a:lstStyle/>
            <a:p>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37" name="文本框 36">
            <a:extLst>
              <a:ext uri="{FF2B5EF4-FFF2-40B4-BE49-F238E27FC236}">
                <a16:creationId xmlns:a16="http://schemas.microsoft.com/office/drawing/2014/main" id="{4D9580EB-3C01-4DA0-A6D9-221EA8566897}"/>
              </a:ext>
            </a:extLst>
          </p:cNvPr>
          <p:cNvSpPr txBox="1"/>
          <p:nvPr/>
        </p:nvSpPr>
        <p:spPr>
          <a:xfrm>
            <a:off x="8986417" y="2357252"/>
            <a:ext cx="1973072" cy="461665"/>
          </a:xfrm>
          <a:prstGeom prst="rect">
            <a:avLst/>
          </a:prstGeom>
          <a:noFill/>
        </p:spPr>
        <p:txBody>
          <a:bodyPr wrap="square" rtlCol="0">
            <a:spAutoFit/>
          </a:bodyPr>
          <a:lstStyle/>
          <a:p>
            <a:pPr algn="dist"/>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输入小标题</a:t>
            </a:r>
          </a:p>
        </p:txBody>
      </p:sp>
      <p:grpSp>
        <p:nvGrpSpPr>
          <p:cNvPr id="52" name="组合 51">
            <a:extLst>
              <a:ext uri="{FF2B5EF4-FFF2-40B4-BE49-F238E27FC236}">
                <a16:creationId xmlns:a16="http://schemas.microsoft.com/office/drawing/2014/main" id="{1D7AA901-E13D-490C-9EFA-FFCC04AD4886}"/>
              </a:ext>
            </a:extLst>
          </p:cNvPr>
          <p:cNvGrpSpPr/>
          <p:nvPr/>
        </p:nvGrpSpPr>
        <p:grpSpPr>
          <a:xfrm>
            <a:off x="4741809" y="3557938"/>
            <a:ext cx="580832" cy="673765"/>
            <a:chOff x="4741809" y="2251202"/>
            <a:chExt cx="580832" cy="673765"/>
          </a:xfrm>
          <a:effectLst>
            <a:outerShdw blurRad="50800" dist="38100" dir="2700000" sx="101000" sy="101000" algn="tl" rotWithShape="0">
              <a:prstClr val="black">
                <a:alpha val="40000"/>
              </a:prstClr>
            </a:outerShdw>
          </a:effectLst>
        </p:grpSpPr>
        <p:sp>
          <p:nvSpPr>
            <p:cNvPr id="54" name="等腰三角形 53">
              <a:extLst>
                <a:ext uri="{FF2B5EF4-FFF2-40B4-BE49-F238E27FC236}">
                  <a16:creationId xmlns:a16="http://schemas.microsoft.com/office/drawing/2014/main" id="{25CC0D2D-B37B-40FF-9D59-46EC210D8A59}"/>
                </a:ext>
              </a:extLst>
            </p:cNvPr>
            <p:cNvSpPr/>
            <p:nvPr/>
          </p:nvSpPr>
          <p:spPr>
            <a:xfrm rot="5400000">
              <a:off x="4695342" y="2297669"/>
              <a:ext cx="673765" cy="580832"/>
            </a:xfrm>
            <a:prstGeom prst="triangle">
              <a:avLst/>
            </a:prstGeom>
            <a:noFill/>
            <a:ln w="38100">
              <a:gradFill flip="none" rotWithShape="1">
                <a:gsLst>
                  <a:gs pos="0">
                    <a:schemeClr val="bg1">
                      <a:lumMod val="50000"/>
                    </a:schemeClr>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id="{D91A3964-5069-4B35-9B60-A1DA273C8C57}"/>
                </a:ext>
              </a:extLst>
            </p:cNvPr>
            <p:cNvSpPr txBox="1"/>
            <p:nvPr/>
          </p:nvSpPr>
          <p:spPr>
            <a:xfrm>
              <a:off x="4746887" y="2357253"/>
              <a:ext cx="290417" cy="461665"/>
            </a:xfrm>
            <a:prstGeom prst="rect">
              <a:avLst/>
            </a:prstGeom>
            <a:noFill/>
          </p:spPr>
          <p:txBody>
            <a:bodyPr wrap="square" rtlCol="0">
              <a:spAutoFit/>
            </a:bodyPr>
            <a:lstStyle/>
            <a:p>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53" name="文本框 52">
            <a:extLst>
              <a:ext uri="{FF2B5EF4-FFF2-40B4-BE49-F238E27FC236}">
                <a16:creationId xmlns:a16="http://schemas.microsoft.com/office/drawing/2014/main" id="{6BFB67D1-67C8-4EC9-A671-754B2355A0AE}"/>
              </a:ext>
            </a:extLst>
          </p:cNvPr>
          <p:cNvSpPr txBox="1"/>
          <p:nvPr/>
        </p:nvSpPr>
        <p:spPr>
          <a:xfrm>
            <a:off x="5481734" y="3663988"/>
            <a:ext cx="1973072" cy="461665"/>
          </a:xfrm>
          <a:prstGeom prst="rect">
            <a:avLst/>
          </a:prstGeom>
          <a:noFill/>
        </p:spPr>
        <p:txBody>
          <a:bodyPr wrap="square" rtlCol="0">
            <a:spAutoFit/>
          </a:bodyPr>
          <a:lstStyle/>
          <a:p>
            <a:pPr algn="dist"/>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输入小标题</a:t>
            </a:r>
          </a:p>
        </p:txBody>
      </p:sp>
      <p:grpSp>
        <p:nvGrpSpPr>
          <p:cNvPr id="57" name="组合 56">
            <a:extLst>
              <a:ext uri="{FF2B5EF4-FFF2-40B4-BE49-F238E27FC236}">
                <a16:creationId xmlns:a16="http://schemas.microsoft.com/office/drawing/2014/main" id="{7C89EEF7-6DEB-4DB1-8AA9-C7384EF046E9}"/>
              </a:ext>
            </a:extLst>
          </p:cNvPr>
          <p:cNvGrpSpPr/>
          <p:nvPr/>
        </p:nvGrpSpPr>
        <p:grpSpPr>
          <a:xfrm>
            <a:off x="8246492" y="3557938"/>
            <a:ext cx="580832" cy="673765"/>
            <a:chOff x="4741809" y="2251202"/>
            <a:chExt cx="580832" cy="673765"/>
          </a:xfrm>
          <a:effectLst>
            <a:outerShdw blurRad="50800" dist="38100" dir="2700000" sx="101000" sy="101000" algn="tl" rotWithShape="0">
              <a:prstClr val="black">
                <a:alpha val="40000"/>
              </a:prstClr>
            </a:outerShdw>
          </a:effectLst>
        </p:grpSpPr>
        <p:sp>
          <p:nvSpPr>
            <p:cNvPr id="59" name="等腰三角形 58">
              <a:extLst>
                <a:ext uri="{FF2B5EF4-FFF2-40B4-BE49-F238E27FC236}">
                  <a16:creationId xmlns:a16="http://schemas.microsoft.com/office/drawing/2014/main" id="{A78F19D1-A0FD-4E35-97C2-6D8CE4B282B4}"/>
                </a:ext>
              </a:extLst>
            </p:cNvPr>
            <p:cNvSpPr/>
            <p:nvPr/>
          </p:nvSpPr>
          <p:spPr>
            <a:xfrm rot="5400000">
              <a:off x="4695342" y="2297669"/>
              <a:ext cx="673765" cy="580832"/>
            </a:xfrm>
            <a:prstGeom prst="triangle">
              <a:avLst/>
            </a:prstGeom>
            <a:noFill/>
            <a:ln w="38100">
              <a:gradFill flip="none" rotWithShape="1">
                <a:gsLst>
                  <a:gs pos="0">
                    <a:schemeClr val="bg1">
                      <a:lumMod val="50000"/>
                    </a:schemeClr>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id="{91E8361C-9917-4F13-A409-613DB33D3A4E}"/>
                </a:ext>
              </a:extLst>
            </p:cNvPr>
            <p:cNvSpPr txBox="1"/>
            <p:nvPr/>
          </p:nvSpPr>
          <p:spPr>
            <a:xfrm>
              <a:off x="4746887" y="2357253"/>
              <a:ext cx="290417" cy="461665"/>
            </a:xfrm>
            <a:prstGeom prst="rect">
              <a:avLst/>
            </a:prstGeom>
            <a:noFill/>
          </p:spPr>
          <p:txBody>
            <a:bodyPr wrap="square" rtlCol="0">
              <a:spAutoFit/>
            </a:bodyPr>
            <a:lstStyle/>
            <a:p>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58" name="文本框 57">
            <a:extLst>
              <a:ext uri="{FF2B5EF4-FFF2-40B4-BE49-F238E27FC236}">
                <a16:creationId xmlns:a16="http://schemas.microsoft.com/office/drawing/2014/main" id="{859DB5E2-8F97-45EA-90D5-5C3480F755D7}"/>
              </a:ext>
            </a:extLst>
          </p:cNvPr>
          <p:cNvSpPr txBox="1"/>
          <p:nvPr/>
        </p:nvSpPr>
        <p:spPr>
          <a:xfrm>
            <a:off x="8986417" y="3663988"/>
            <a:ext cx="1973072" cy="461665"/>
          </a:xfrm>
          <a:prstGeom prst="rect">
            <a:avLst/>
          </a:prstGeom>
          <a:noFill/>
        </p:spPr>
        <p:txBody>
          <a:bodyPr wrap="square" rtlCol="0">
            <a:spAutoFit/>
          </a:bodyPr>
          <a:lstStyle/>
          <a:p>
            <a:pPr algn="dist"/>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输入小标题</a:t>
            </a:r>
          </a:p>
        </p:txBody>
      </p:sp>
      <p:sp>
        <p:nvSpPr>
          <p:cNvPr id="61" name="等腰三角形 60">
            <a:extLst>
              <a:ext uri="{FF2B5EF4-FFF2-40B4-BE49-F238E27FC236}">
                <a16:creationId xmlns:a16="http://schemas.microsoft.com/office/drawing/2014/main" id="{92C42F94-9308-4826-8D11-E432341ADE70}"/>
              </a:ext>
            </a:extLst>
          </p:cNvPr>
          <p:cNvSpPr/>
          <p:nvPr/>
        </p:nvSpPr>
        <p:spPr>
          <a:xfrm rot="8001332">
            <a:off x="10896057" y="-573347"/>
            <a:ext cx="698091" cy="2094273"/>
          </a:xfrm>
          <a:prstGeom prst="triangle">
            <a:avLst/>
          </a:prstGeom>
          <a:solidFill>
            <a:schemeClr val="bg1">
              <a:lumMod val="75000"/>
              <a:alpha val="8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a:extLst>
              <a:ext uri="{FF2B5EF4-FFF2-40B4-BE49-F238E27FC236}">
                <a16:creationId xmlns:a16="http://schemas.microsoft.com/office/drawing/2014/main" id="{C5D4311D-3A8A-4782-886A-C3F587EA2E68}"/>
              </a:ext>
            </a:extLst>
          </p:cNvPr>
          <p:cNvSpPr/>
          <p:nvPr/>
        </p:nvSpPr>
        <p:spPr>
          <a:xfrm rot="8341229">
            <a:off x="9592624" y="5815915"/>
            <a:ext cx="213360" cy="640080"/>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a:extLst>
              <a:ext uri="{FF2B5EF4-FFF2-40B4-BE49-F238E27FC236}">
                <a16:creationId xmlns:a16="http://schemas.microsoft.com/office/drawing/2014/main" id="{81192EE1-3DDB-47A0-A855-4ADDB63D56A9}"/>
              </a:ext>
            </a:extLst>
          </p:cNvPr>
          <p:cNvSpPr/>
          <p:nvPr/>
        </p:nvSpPr>
        <p:spPr>
          <a:xfrm rot="8100000">
            <a:off x="8691659" y="5652127"/>
            <a:ext cx="322552" cy="967657"/>
          </a:xfrm>
          <a:prstGeom prst="triangle">
            <a:avLst/>
          </a:prstGeom>
          <a:solidFill>
            <a:schemeClr val="bg1">
              <a:lumMod val="75000"/>
              <a:alpha val="8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a:extLst>
              <a:ext uri="{FF2B5EF4-FFF2-40B4-BE49-F238E27FC236}">
                <a16:creationId xmlns:a16="http://schemas.microsoft.com/office/drawing/2014/main" id="{2A60D327-5A9C-4AFC-A5C3-43843D61EA47}"/>
              </a:ext>
            </a:extLst>
          </p:cNvPr>
          <p:cNvSpPr/>
          <p:nvPr/>
        </p:nvSpPr>
        <p:spPr>
          <a:xfrm rot="7995802">
            <a:off x="10616246" y="958981"/>
            <a:ext cx="324991" cy="974973"/>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a:extLst>
              <a:ext uri="{FF2B5EF4-FFF2-40B4-BE49-F238E27FC236}">
                <a16:creationId xmlns:a16="http://schemas.microsoft.com/office/drawing/2014/main" id="{85D5FB11-E17A-4BDA-98CE-B0EF04160DD4}"/>
              </a:ext>
            </a:extLst>
          </p:cNvPr>
          <p:cNvSpPr/>
          <p:nvPr/>
        </p:nvSpPr>
        <p:spPr>
          <a:xfrm rot="5400000">
            <a:off x="4595784" y="3706580"/>
            <a:ext cx="705978" cy="608602"/>
          </a:xfrm>
          <a:prstGeom prs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a:extLst>
              <a:ext uri="{FF2B5EF4-FFF2-40B4-BE49-F238E27FC236}">
                <a16:creationId xmlns:a16="http://schemas.microsoft.com/office/drawing/2014/main" id="{372CB1A7-60AD-4AF7-AA1B-FD3B15E68212}"/>
              </a:ext>
            </a:extLst>
          </p:cNvPr>
          <p:cNvSpPr/>
          <p:nvPr/>
        </p:nvSpPr>
        <p:spPr>
          <a:xfrm rot="5400000">
            <a:off x="8101823" y="2404621"/>
            <a:ext cx="705978" cy="608602"/>
          </a:xfrm>
          <a:prstGeom prs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a:extLst>
              <a:ext uri="{FF2B5EF4-FFF2-40B4-BE49-F238E27FC236}">
                <a16:creationId xmlns:a16="http://schemas.microsoft.com/office/drawing/2014/main" id="{0E3E549B-CBAC-4832-A8E8-F162C521FC54}"/>
              </a:ext>
            </a:extLst>
          </p:cNvPr>
          <p:cNvSpPr/>
          <p:nvPr/>
        </p:nvSpPr>
        <p:spPr>
          <a:xfrm rot="5400000">
            <a:off x="8101823" y="3706580"/>
            <a:ext cx="705978" cy="608602"/>
          </a:xfrm>
          <a:prstGeom prs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0491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户外, 照片, 雪花&#10;&#10;描述已自动生成">
            <a:extLst>
              <a:ext uri="{FF2B5EF4-FFF2-40B4-BE49-F238E27FC236}">
                <a16:creationId xmlns:a16="http://schemas.microsoft.com/office/drawing/2014/main" id="{B3165AFE-A0BF-4063-9CBA-E32B1CD26177}"/>
              </a:ext>
            </a:extLst>
          </p:cNvPr>
          <p:cNvPicPr>
            <a:picLocks noChangeAspect="1"/>
          </p:cNvPicPr>
          <p:nvPr/>
        </p:nvPicPr>
        <p:blipFill rotWithShape="1">
          <a:blip r:embed="rId2">
            <a:extLst>
              <a:ext uri="{28A0092B-C50C-407E-A947-70E740481C1C}">
                <a14:useLocalDpi xmlns:a14="http://schemas.microsoft.com/office/drawing/2010/main" val="0"/>
              </a:ext>
            </a:extLst>
          </a:blip>
          <a:srcRect l="10309" r="815"/>
          <a:stretch/>
        </p:blipFill>
        <p:spPr>
          <a:xfrm>
            <a:off x="0" y="0"/>
            <a:ext cx="12192000" cy="6858000"/>
          </a:xfrm>
          <a:prstGeom prst="rect">
            <a:avLst/>
          </a:prstGeom>
        </p:spPr>
      </p:pic>
      <p:sp>
        <p:nvSpPr>
          <p:cNvPr id="17" name="矩形 16">
            <a:extLst>
              <a:ext uri="{FF2B5EF4-FFF2-40B4-BE49-F238E27FC236}">
                <a16:creationId xmlns:a16="http://schemas.microsoft.com/office/drawing/2014/main" id="{B99A94F7-2256-4765-8FBF-FFE23B848CA7}"/>
              </a:ext>
            </a:extLst>
          </p:cNvPr>
          <p:cNvSpPr/>
          <p:nvPr/>
        </p:nvSpPr>
        <p:spPr>
          <a:xfrm>
            <a:off x="0" y="0"/>
            <a:ext cx="12192000" cy="6858000"/>
          </a:xfrm>
          <a:prstGeom prst="rect">
            <a:avLst/>
          </a:prstGeom>
          <a:gradFill flip="none" rotWithShape="1">
            <a:gsLst>
              <a:gs pos="0">
                <a:schemeClr val="tx1">
                  <a:alpha val="20000"/>
                </a:schemeClr>
              </a:gs>
              <a:gs pos="100000">
                <a:schemeClr val="tx1">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箭头: 右 1">
            <a:extLst>
              <a:ext uri="{FF2B5EF4-FFF2-40B4-BE49-F238E27FC236}">
                <a16:creationId xmlns:a16="http://schemas.microsoft.com/office/drawing/2014/main" id="{0A9FC790-FEB8-4EF6-BE6C-F416B2CCBBE4}"/>
              </a:ext>
            </a:extLst>
          </p:cNvPr>
          <p:cNvSpPr/>
          <p:nvPr/>
        </p:nvSpPr>
        <p:spPr>
          <a:xfrm>
            <a:off x="0" y="2435024"/>
            <a:ext cx="11215868" cy="1987952"/>
          </a:xfrm>
          <a:prstGeom prst="rightArrow">
            <a:avLst>
              <a:gd name="adj1" fmla="val 100000"/>
              <a:gd name="adj2" fmla="val 50000"/>
            </a:avLst>
          </a:prstGeom>
          <a:noFill/>
          <a:ln w="28575">
            <a:gradFill flip="none" rotWithShape="1">
              <a:gsLst>
                <a:gs pos="0">
                  <a:schemeClr val="bg1">
                    <a:lumMod val="50000"/>
                  </a:schemeClr>
                </a:gs>
                <a:gs pos="100000">
                  <a:schemeClr val="bg1">
                    <a:lumMod val="50000"/>
                    <a:alpha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箭头: 右 32">
            <a:extLst>
              <a:ext uri="{FF2B5EF4-FFF2-40B4-BE49-F238E27FC236}">
                <a16:creationId xmlns:a16="http://schemas.microsoft.com/office/drawing/2014/main" id="{A26CB711-72B7-4B85-8062-9B127A392FCB}"/>
              </a:ext>
            </a:extLst>
          </p:cNvPr>
          <p:cNvSpPr/>
          <p:nvPr/>
        </p:nvSpPr>
        <p:spPr>
          <a:xfrm>
            <a:off x="0" y="2644282"/>
            <a:ext cx="8854633" cy="1569436"/>
          </a:xfrm>
          <a:prstGeom prst="rightArrow">
            <a:avLst>
              <a:gd name="adj1" fmla="val 100000"/>
              <a:gd name="adj2" fmla="val 50000"/>
            </a:avLst>
          </a:prstGeom>
          <a:solidFill>
            <a:schemeClr val="bg1">
              <a:alpha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E1B2097D-245E-4DB7-B82C-CA587C66935A}"/>
              </a:ext>
            </a:extLst>
          </p:cNvPr>
          <p:cNvSpPr txBox="1"/>
          <p:nvPr/>
        </p:nvSpPr>
        <p:spPr>
          <a:xfrm>
            <a:off x="2923325" y="3013501"/>
            <a:ext cx="4403046" cy="830997"/>
          </a:xfrm>
          <a:prstGeom prst="rect">
            <a:avLst/>
          </a:prstGeom>
          <a:noFill/>
        </p:spPr>
        <p:txBody>
          <a:bodyPr wrap="square" rtlCol="0">
            <a:spAutoFit/>
          </a:bodyPr>
          <a:lstStyle/>
          <a:p>
            <a:pPr algn="dist"/>
            <a:r>
              <a:rPr lang="zh-CN" altLang="en-US" sz="4800" b="1" dirty="0">
                <a:solidFill>
                  <a:schemeClr val="tx1">
                    <a:alpha val="8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输入小标题</a:t>
            </a:r>
          </a:p>
        </p:txBody>
      </p:sp>
      <p:sp>
        <p:nvSpPr>
          <p:cNvPr id="35" name="等腰三角形 34">
            <a:extLst>
              <a:ext uri="{FF2B5EF4-FFF2-40B4-BE49-F238E27FC236}">
                <a16:creationId xmlns:a16="http://schemas.microsoft.com/office/drawing/2014/main" id="{62EE6EC7-596A-47F9-B946-53F221A17AC0}"/>
              </a:ext>
            </a:extLst>
          </p:cNvPr>
          <p:cNvSpPr/>
          <p:nvPr/>
        </p:nvSpPr>
        <p:spPr>
          <a:xfrm rot="5400000">
            <a:off x="1109171" y="3041027"/>
            <a:ext cx="900097" cy="775946"/>
          </a:xfrm>
          <a:prstGeom prst="triangl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931CEB58-12D9-4DD5-97DB-11E57E3C4FE5}"/>
              </a:ext>
            </a:extLst>
          </p:cNvPr>
          <p:cNvSpPr txBox="1"/>
          <p:nvPr/>
        </p:nvSpPr>
        <p:spPr>
          <a:xfrm>
            <a:off x="1237285" y="3136613"/>
            <a:ext cx="378155" cy="584775"/>
          </a:xfrm>
          <a:prstGeom prst="rect">
            <a:avLst/>
          </a:prstGeom>
          <a:noFill/>
        </p:spPr>
        <p:txBody>
          <a:bodyPr wrap="square" rtlCol="0">
            <a:spAutoFit/>
          </a:bodyPr>
          <a:lstStyle/>
          <a:p>
            <a:pPr algn="ctr"/>
            <a:r>
              <a:rPr lang="en-US" altLang="zh-CN" sz="3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3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700634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户外, 照片, 雪花&#10;&#10;描述已自动生成">
            <a:extLst>
              <a:ext uri="{FF2B5EF4-FFF2-40B4-BE49-F238E27FC236}">
                <a16:creationId xmlns:a16="http://schemas.microsoft.com/office/drawing/2014/main" id="{B3165AFE-A0BF-4063-9CBA-E32B1CD26177}"/>
              </a:ext>
            </a:extLst>
          </p:cNvPr>
          <p:cNvPicPr>
            <a:picLocks noChangeAspect="1"/>
          </p:cNvPicPr>
          <p:nvPr/>
        </p:nvPicPr>
        <p:blipFill rotWithShape="1">
          <a:blip r:embed="rId2">
            <a:extLst>
              <a:ext uri="{28A0092B-C50C-407E-A947-70E740481C1C}">
                <a14:useLocalDpi xmlns:a14="http://schemas.microsoft.com/office/drawing/2010/main" val="0"/>
              </a:ext>
            </a:extLst>
          </a:blip>
          <a:srcRect l="10309" r="815"/>
          <a:stretch/>
        </p:blipFill>
        <p:spPr>
          <a:xfrm>
            <a:off x="0" y="0"/>
            <a:ext cx="12192000" cy="6858000"/>
          </a:xfrm>
          <a:prstGeom prst="rect">
            <a:avLst/>
          </a:prstGeom>
        </p:spPr>
      </p:pic>
      <p:sp>
        <p:nvSpPr>
          <p:cNvPr id="17" name="矩形 16">
            <a:extLst>
              <a:ext uri="{FF2B5EF4-FFF2-40B4-BE49-F238E27FC236}">
                <a16:creationId xmlns:a16="http://schemas.microsoft.com/office/drawing/2014/main" id="{B99A94F7-2256-4765-8FBF-FFE23B848CA7}"/>
              </a:ext>
            </a:extLst>
          </p:cNvPr>
          <p:cNvSpPr/>
          <p:nvPr/>
        </p:nvSpPr>
        <p:spPr>
          <a:xfrm>
            <a:off x="0" y="0"/>
            <a:ext cx="12192000" cy="6858000"/>
          </a:xfrm>
          <a:prstGeom prst="rect">
            <a:avLst/>
          </a:prstGeom>
          <a:gradFill flip="none" rotWithShape="1">
            <a:gsLst>
              <a:gs pos="0">
                <a:schemeClr val="tx1">
                  <a:alpha val="20000"/>
                </a:schemeClr>
              </a:gs>
              <a:gs pos="100000">
                <a:schemeClr val="tx1">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3BE6176D-1B87-4BDA-889E-E885C6DF0975}"/>
              </a:ext>
            </a:extLst>
          </p:cNvPr>
          <p:cNvGrpSpPr/>
          <p:nvPr/>
        </p:nvGrpSpPr>
        <p:grpSpPr>
          <a:xfrm>
            <a:off x="651592" y="456332"/>
            <a:ext cx="2810334" cy="737810"/>
            <a:chOff x="651592" y="525780"/>
            <a:chExt cx="2810334" cy="737810"/>
          </a:xfrm>
        </p:grpSpPr>
        <p:grpSp>
          <p:nvGrpSpPr>
            <p:cNvPr id="3" name="组合 2">
              <a:extLst>
                <a:ext uri="{FF2B5EF4-FFF2-40B4-BE49-F238E27FC236}">
                  <a16:creationId xmlns:a16="http://schemas.microsoft.com/office/drawing/2014/main" id="{FFFFCEA6-9885-4F38-BD94-1ACBFF59E4D7}"/>
                </a:ext>
              </a:extLst>
            </p:cNvPr>
            <p:cNvGrpSpPr/>
            <p:nvPr/>
          </p:nvGrpSpPr>
          <p:grpSpPr>
            <a:xfrm>
              <a:off x="651592" y="525780"/>
              <a:ext cx="615326" cy="737810"/>
              <a:chOff x="651592" y="525780"/>
              <a:chExt cx="615326" cy="737810"/>
            </a:xfrm>
          </p:grpSpPr>
          <p:sp>
            <p:nvSpPr>
              <p:cNvPr id="9" name="等腰三角形 8">
                <a:extLst>
                  <a:ext uri="{FF2B5EF4-FFF2-40B4-BE49-F238E27FC236}">
                    <a16:creationId xmlns:a16="http://schemas.microsoft.com/office/drawing/2014/main" id="{51625B0B-FDE9-4D52-9607-A312003B9500}"/>
                  </a:ext>
                </a:extLst>
              </p:cNvPr>
              <p:cNvSpPr/>
              <p:nvPr/>
            </p:nvSpPr>
            <p:spPr>
              <a:xfrm rot="5400000">
                <a:off x="608171" y="677416"/>
                <a:ext cx="629595" cy="542754"/>
              </a:xfrm>
              <a:prstGeom prs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1E2730BC-5791-4876-8A1A-B7F6BA499390}"/>
                  </a:ext>
                </a:extLst>
              </p:cNvPr>
              <p:cNvGrpSpPr/>
              <p:nvPr/>
            </p:nvGrpSpPr>
            <p:grpSpPr>
              <a:xfrm>
                <a:off x="748929" y="525780"/>
                <a:ext cx="517989" cy="600867"/>
                <a:chOff x="4741809" y="2251202"/>
                <a:chExt cx="580832" cy="673765"/>
              </a:xfrm>
              <a:effectLst>
                <a:outerShdw blurRad="50800" dist="38100" dir="2700000" sx="101000" sy="101000" algn="tl" rotWithShape="0">
                  <a:prstClr val="black">
                    <a:alpha val="40000"/>
                  </a:prstClr>
                </a:outerShdw>
              </a:effectLst>
            </p:grpSpPr>
            <p:sp>
              <p:nvSpPr>
                <p:cNvPr id="11" name="等腰三角形 10">
                  <a:extLst>
                    <a:ext uri="{FF2B5EF4-FFF2-40B4-BE49-F238E27FC236}">
                      <a16:creationId xmlns:a16="http://schemas.microsoft.com/office/drawing/2014/main" id="{68001C47-4E74-41B0-A417-681E02CA65BF}"/>
                    </a:ext>
                  </a:extLst>
                </p:cNvPr>
                <p:cNvSpPr/>
                <p:nvPr/>
              </p:nvSpPr>
              <p:spPr>
                <a:xfrm rot="5400000">
                  <a:off x="4695342" y="2297669"/>
                  <a:ext cx="673765" cy="580832"/>
                </a:xfrm>
                <a:prstGeom prst="triangle">
                  <a:avLst/>
                </a:prstGeom>
                <a:noFill/>
                <a:ln w="38100">
                  <a:gradFill flip="none" rotWithShape="1">
                    <a:gsLst>
                      <a:gs pos="0">
                        <a:schemeClr val="bg1">
                          <a:lumMod val="50000"/>
                        </a:schemeClr>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D37B60B-4816-479D-A751-8DB09E8C0CC8}"/>
                    </a:ext>
                  </a:extLst>
                </p:cNvPr>
                <p:cNvSpPr txBox="1"/>
                <p:nvPr/>
              </p:nvSpPr>
              <p:spPr>
                <a:xfrm>
                  <a:off x="4746887" y="2357253"/>
                  <a:ext cx="290417" cy="400110"/>
                </a:xfrm>
                <a:prstGeom prst="rect">
                  <a:avLst/>
                </a:prstGeom>
                <a:noFill/>
              </p:spPr>
              <p:txBody>
                <a:bodyPr wrap="square" rtlCol="0">
                  <a:spAutoFit/>
                </a:bodyPr>
                <a:lstStyle/>
                <a:p>
                  <a:r>
                    <a:rPr lang="en-US" altLang="zh-CN"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14" name="文本框 13">
              <a:extLst>
                <a:ext uri="{FF2B5EF4-FFF2-40B4-BE49-F238E27FC236}">
                  <a16:creationId xmlns:a16="http://schemas.microsoft.com/office/drawing/2014/main" id="{8DC2CB6E-3FF6-4123-B21B-D2381463C32A}"/>
                </a:ext>
              </a:extLst>
            </p:cNvPr>
            <p:cNvSpPr txBox="1"/>
            <p:nvPr/>
          </p:nvSpPr>
          <p:spPr>
            <a:xfrm>
              <a:off x="1488854" y="694630"/>
              <a:ext cx="1973072" cy="400110"/>
            </a:xfrm>
            <a:prstGeom prst="rect">
              <a:avLst/>
            </a:prstGeom>
            <a:noFill/>
          </p:spPr>
          <p:txBody>
            <a:bodyPr wrap="square" rtlCol="0">
              <a:spAutoFit/>
            </a:bodyPr>
            <a:lstStyle/>
            <a:p>
              <a:pPr algn="dist"/>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输入小标题</a:t>
              </a:r>
            </a:p>
          </p:txBody>
        </p:sp>
      </p:grpSp>
      <p:sp>
        <p:nvSpPr>
          <p:cNvPr id="5" name="椭圆 4">
            <a:extLst>
              <a:ext uri="{FF2B5EF4-FFF2-40B4-BE49-F238E27FC236}">
                <a16:creationId xmlns:a16="http://schemas.microsoft.com/office/drawing/2014/main" id="{F15F0A03-6C63-4025-9CDD-D1CBDA6A55C2}"/>
              </a:ext>
            </a:extLst>
          </p:cNvPr>
          <p:cNvSpPr/>
          <p:nvPr/>
        </p:nvSpPr>
        <p:spPr>
          <a:xfrm>
            <a:off x="5029403" y="2860116"/>
            <a:ext cx="2133193" cy="2133193"/>
          </a:xfrm>
          <a:prstGeom prst="ellipse">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1F5143E4-4ABB-4489-BF99-525BBCD372C9}"/>
              </a:ext>
            </a:extLst>
          </p:cNvPr>
          <p:cNvSpPr/>
          <p:nvPr/>
        </p:nvSpPr>
        <p:spPr>
          <a:xfrm>
            <a:off x="4784201" y="2614915"/>
            <a:ext cx="2623596" cy="2623594"/>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53F50CAB-6014-43B6-BB23-857F21D2FAD0}"/>
              </a:ext>
            </a:extLst>
          </p:cNvPr>
          <p:cNvSpPr/>
          <p:nvPr/>
        </p:nvSpPr>
        <p:spPr>
          <a:xfrm>
            <a:off x="4413813" y="2244526"/>
            <a:ext cx="3364374" cy="336437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F003DB7F-D3C5-44D9-A9E6-CC378D95B341}"/>
              </a:ext>
            </a:extLst>
          </p:cNvPr>
          <p:cNvSpPr/>
          <p:nvPr/>
        </p:nvSpPr>
        <p:spPr>
          <a:xfrm>
            <a:off x="4101296" y="1932009"/>
            <a:ext cx="3989408" cy="3989406"/>
          </a:xfrm>
          <a:prstGeom prst="ellipse">
            <a:avLst/>
          </a:prstGeom>
          <a:noFill/>
          <a:ln>
            <a:gradFill>
              <a:gsLst>
                <a:gs pos="0">
                  <a:schemeClr val="bg1"/>
                </a:gs>
                <a:gs pos="15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35E84098-0F4E-49C1-AE93-5CD39F2B4C3E}"/>
              </a:ext>
            </a:extLst>
          </p:cNvPr>
          <p:cNvSpPr/>
          <p:nvPr/>
        </p:nvSpPr>
        <p:spPr>
          <a:xfrm rot="12600000">
            <a:off x="4101295" y="1932975"/>
            <a:ext cx="3989408" cy="3989406"/>
          </a:xfrm>
          <a:prstGeom prst="ellipse">
            <a:avLst/>
          </a:prstGeom>
          <a:noFill/>
          <a:ln>
            <a:gradFill>
              <a:gsLst>
                <a:gs pos="0">
                  <a:schemeClr val="bg1"/>
                </a:gs>
                <a:gs pos="15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3522142B-44FA-4614-960B-9034B36E447B}"/>
              </a:ext>
            </a:extLst>
          </p:cNvPr>
          <p:cNvSpPr/>
          <p:nvPr/>
        </p:nvSpPr>
        <p:spPr>
          <a:xfrm rot="3600000">
            <a:off x="3738622" y="1582839"/>
            <a:ext cx="4687748" cy="4687746"/>
          </a:xfrm>
          <a:prstGeom prst="ellipse">
            <a:avLst/>
          </a:prstGeom>
          <a:noFill/>
          <a:ln>
            <a:gradFill>
              <a:gsLst>
                <a:gs pos="0">
                  <a:schemeClr val="bg1"/>
                </a:gs>
                <a:gs pos="8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E5087DE1-3AD9-43EC-A1C2-C7BD1AE62217}"/>
              </a:ext>
            </a:extLst>
          </p:cNvPr>
          <p:cNvSpPr/>
          <p:nvPr/>
        </p:nvSpPr>
        <p:spPr>
          <a:xfrm rot="9900000">
            <a:off x="3738622" y="1597773"/>
            <a:ext cx="4687748" cy="4687746"/>
          </a:xfrm>
          <a:prstGeom prst="ellipse">
            <a:avLst/>
          </a:prstGeom>
          <a:noFill/>
          <a:ln>
            <a:gradFill>
              <a:gsLst>
                <a:gs pos="0">
                  <a:schemeClr val="bg1"/>
                </a:gs>
                <a:gs pos="8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A0989DF-D006-474C-A243-565C83BBD9D5}"/>
              </a:ext>
            </a:extLst>
          </p:cNvPr>
          <p:cNvSpPr/>
          <p:nvPr/>
        </p:nvSpPr>
        <p:spPr>
          <a:xfrm rot="17100000">
            <a:off x="3752126" y="1597773"/>
            <a:ext cx="4687748" cy="4687746"/>
          </a:xfrm>
          <a:prstGeom prst="ellipse">
            <a:avLst/>
          </a:prstGeom>
          <a:noFill/>
          <a:ln>
            <a:gradFill>
              <a:gsLst>
                <a:gs pos="0">
                  <a:schemeClr val="bg1"/>
                </a:gs>
                <a:gs pos="8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investments-protection_73204">
            <a:extLst>
              <a:ext uri="{FF2B5EF4-FFF2-40B4-BE49-F238E27FC236}">
                <a16:creationId xmlns:a16="http://schemas.microsoft.com/office/drawing/2014/main" id="{A4BE7928-41C8-4CFD-B448-92C395C17C8B}"/>
              </a:ext>
            </a:extLst>
          </p:cNvPr>
          <p:cNvSpPr>
            <a:spLocks noChangeAspect="1"/>
          </p:cNvSpPr>
          <p:nvPr/>
        </p:nvSpPr>
        <p:spPr bwMode="auto">
          <a:xfrm>
            <a:off x="5631804" y="3429001"/>
            <a:ext cx="928392" cy="1025290"/>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88862 h 440259"/>
              <a:gd name="T25" fmla="*/ 88862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88" h="2641">
                <a:moveTo>
                  <a:pt x="2284" y="245"/>
                </a:moveTo>
                <a:cubicBezTo>
                  <a:pt x="2279" y="217"/>
                  <a:pt x="2258" y="195"/>
                  <a:pt x="2230" y="190"/>
                </a:cubicBezTo>
                <a:lnTo>
                  <a:pt x="1206" y="1"/>
                </a:lnTo>
                <a:cubicBezTo>
                  <a:pt x="1198" y="0"/>
                  <a:pt x="1190" y="0"/>
                  <a:pt x="1182" y="1"/>
                </a:cubicBezTo>
                <a:lnTo>
                  <a:pt x="159" y="190"/>
                </a:lnTo>
                <a:cubicBezTo>
                  <a:pt x="131" y="195"/>
                  <a:pt x="109" y="217"/>
                  <a:pt x="105" y="245"/>
                </a:cubicBezTo>
                <a:cubicBezTo>
                  <a:pt x="100" y="274"/>
                  <a:pt x="0" y="961"/>
                  <a:pt x="202" y="1554"/>
                </a:cubicBezTo>
                <a:cubicBezTo>
                  <a:pt x="405" y="2155"/>
                  <a:pt x="1128" y="2611"/>
                  <a:pt x="1159" y="2630"/>
                </a:cubicBezTo>
                <a:cubicBezTo>
                  <a:pt x="1170" y="2637"/>
                  <a:pt x="1182" y="2641"/>
                  <a:pt x="1194" y="2641"/>
                </a:cubicBezTo>
                <a:cubicBezTo>
                  <a:pt x="1207" y="2641"/>
                  <a:pt x="1219" y="2637"/>
                  <a:pt x="1230" y="2630"/>
                </a:cubicBezTo>
                <a:cubicBezTo>
                  <a:pt x="1260" y="2611"/>
                  <a:pt x="1983" y="2155"/>
                  <a:pt x="2187" y="1554"/>
                </a:cubicBezTo>
                <a:cubicBezTo>
                  <a:pt x="2388" y="961"/>
                  <a:pt x="2288" y="274"/>
                  <a:pt x="2284" y="245"/>
                </a:cubicBezTo>
                <a:close/>
                <a:moveTo>
                  <a:pt x="1994" y="1478"/>
                </a:moveTo>
                <a:cubicBezTo>
                  <a:pt x="1824" y="1972"/>
                  <a:pt x="1194" y="2357"/>
                  <a:pt x="1194" y="2357"/>
                </a:cubicBezTo>
                <a:lnTo>
                  <a:pt x="1194" y="1299"/>
                </a:lnTo>
                <a:lnTo>
                  <a:pt x="344" y="1299"/>
                </a:lnTo>
                <a:cubicBezTo>
                  <a:pt x="243" y="854"/>
                  <a:pt x="313" y="400"/>
                  <a:pt x="313" y="400"/>
                </a:cubicBezTo>
                <a:lnTo>
                  <a:pt x="1194" y="241"/>
                </a:lnTo>
                <a:lnTo>
                  <a:pt x="1194" y="1299"/>
                </a:lnTo>
                <a:lnTo>
                  <a:pt x="2045" y="1299"/>
                </a:lnTo>
                <a:cubicBezTo>
                  <a:pt x="2031" y="1359"/>
                  <a:pt x="2015" y="1420"/>
                  <a:pt x="1994" y="1478"/>
                </a:cubicBezTo>
                <a:close/>
              </a:path>
            </a:pathLst>
          </a:custGeom>
          <a:solidFill>
            <a:schemeClr val="tx1"/>
          </a:solidFill>
          <a:ln>
            <a:noFill/>
          </a:ln>
        </p:spPr>
      </p:sp>
      <p:cxnSp>
        <p:nvCxnSpPr>
          <p:cNvPr id="16" name="直接连接符 15">
            <a:extLst>
              <a:ext uri="{FF2B5EF4-FFF2-40B4-BE49-F238E27FC236}">
                <a16:creationId xmlns:a16="http://schemas.microsoft.com/office/drawing/2014/main" id="{03A35AD6-352F-476E-A181-6B1E89909CC4}"/>
              </a:ext>
            </a:extLst>
          </p:cNvPr>
          <p:cNvCxnSpPr>
            <a:cxnSpLocks/>
          </p:cNvCxnSpPr>
          <p:nvPr/>
        </p:nvCxnSpPr>
        <p:spPr>
          <a:xfrm>
            <a:off x="2743200" y="3258370"/>
            <a:ext cx="1113677" cy="0"/>
          </a:xfrm>
          <a:prstGeom prst="line">
            <a:avLst/>
          </a:prstGeom>
          <a:ln>
            <a:solidFill>
              <a:schemeClr val="bg1">
                <a:lumMod val="9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6C0A5BB9-DB67-4841-90AB-F9D10E3819B4}"/>
              </a:ext>
            </a:extLst>
          </p:cNvPr>
          <p:cNvCxnSpPr>
            <a:cxnSpLocks/>
          </p:cNvCxnSpPr>
          <p:nvPr/>
        </p:nvCxnSpPr>
        <p:spPr>
          <a:xfrm>
            <a:off x="8090704" y="2740210"/>
            <a:ext cx="1113677" cy="0"/>
          </a:xfrm>
          <a:prstGeom prst="line">
            <a:avLst/>
          </a:prstGeom>
          <a:ln>
            <a:solidFill>
              <a:schemeClr val="bg1">
                <a:lumMod val="9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7FCF25F1-6C3E-4454-A97B-38EAB271C072}"/>
              </a:ext>
            </a:extLst>
          </p:cNvPr>
          <p:cNvCxnSpPr>
            <a:cxnSpLocks/>
          </p:cNvCxnSpPr>
          <p:nvPr/>
        </p:nvCxnSpPr>
        <p:spPr>
          <a:xfrm>
            <a:off x="6850958" y="6143810"/>
            <a:ext cx="1113677" cy="0"/>
          </a:xfrm>
          <a:prstGeom prst="line">
            <a:avLst/>
          </a:prstGeom>
          <a:ln>
            <a:solidFill>
              <a:schemeClr val="bg1">
                <a:lumMod val="9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36271761-E158-4058-9DFE-791434E1FE97}"/>
              </a:ext>
            </a:extLst>
          </p:cNvPr>
          <p:cNvSpPr txBox="1"/>
          <p:nvPr/>
        </p:nvSpPr>
        <p:spPr>
          <a:xfrm>
            <a:off x="486221" y="2658205"/>
            <a:ext cx="2123227" cy="1200329"/>
          </a:xfrm>
          <a:prstGeom prst="rect">
            <a:avLst/>
          </a:prstGeom>
          <a:noFill/>
          <a:ln>
            <a:solidFill>
              <a:schemeClr val="bg1"/>
            </a:solidFill>
          </a:ln>
        </p:spPr>
        <p:txBody>
          <a:bodyPr wrap="square" rtlCol="0">
            <a:spAutoFit/>
          </a:bodyPr>
          <a:lstStyle/>
          <a:p>
            <a:pPr algn="just"/>
            <a:r>
              <a:rPr lang="zh-CN" altLang="en-US" dirty="0">
                <a:solidFill>
                  <a:schemeClr val="bg1"/>
                </a:solidFill>
              </a:rPr>
              <a:t>在此处输入您需要输入的文本在此处输入您需要输入的文本</a:t>
            </a:r>
          </a:p>
        </p:txBody>
      </p:sp>
      <p:sp>
        <p:nvSpPr>
          <p:cNvPr id="36" name="文本框 35">
            <a:extLst>
              <a:ext uri="{FF2B5EF4-FFF2-40B4-BE49-F238E27FC236}">
                <a16:creationId xmlns:a16="http://schemas.microsoft.com/office/drawing/2014/main" id="{1DF0185B-0109-4086-8F2E-B5F16C31E59A}"/>
              </a:ext>
            </a:extLst>
          </p:cNvPr>
          <p:cNvSpPr txBox="1"/>
          <p:nvPr/>
        </p:nvSpPr>
        <p:spPr>
          <a:xfrm>
            <a:off x="9345619" y="2140045"/>
            <a:ext cx="2123227" cy="1200329"/>
          </a:xfrm>
          <a:prstGeom prst="rect">
            <a:avLst/>
          </a:prstGeom>
          <a:noFill/>
          <a:ln>
            <a:solidFill>
              <a:schemeClr val="bg1"/>
            </a:solidFill>
          </a:ln>
        </p:spPr>
        <p:txBody>
          <a:bodyPr wrap="square" rtlCol="0">
            <a:spAutoFit/>
          </a:bodyPr>
          <a:lstStyle/>
          <a:p>
            <a:pPr algn="just"/>
            <a:r>
              <a:rPr lang="zh-CN" altLang="en-US" dirty="0">
                <a:solidFill>
                  <a:schemeClr val="bg1"/>
                </a:solidFill>
              </a:rPr>
              <a:t>在此处输入您需要输入的文本在此处输入您需要输入的文本</a:t>
            </a:r>
          </a:p>
        </p:txBody>
      </p:sp>
      <p:sp>
        <p:nvSpPr>
          <p:cNvPr id="37" name="文本框 36">
            <a:extLst>
              <a:ext uri="{FF2B5EF4-FFF2-40B4-BE49-F238E27FC236}">
                <a16:creationId xmlns:a16="http://schemas.microsoft.com/office/drawing/2014/main" id="{4AA15470-ADB7-4FF7-A7C0-F7405C0DF605}"/>
              </a:ext>
            </a:extLst>
          </p:cNvPr>
          <p:cNvSpPr txBox="1"/>
          <p:nvPr/>
        </p:nvSpPr>
        <p:spPr>
          <a:xfrm>
            <a:off x="8103670" y="5543645"/>
            <a:ext cx="2123227" cy="1200329"/>
          </a:xfrm>
          <a:prstGeom prst="rect">
            <a:avLst/>
          </a:prstGeom>
          <a:noFill/>
          <a:ln>
            <a:solidFill>
              <a:schemeClr val="bg1"/>
            </a:solidFill>
          </a:ln>
        </p:spPr>
        <p:txBody>
          <a:bodyPr wrap="square" rtlCol="0">
            <a:spAutoFit/>
          </a:bodyPr>
          <a:lstStyle/>
          <a:p>
            <a:pPr algn="just"/>
            <a:r>
              <a:rPr lang="zh-CN" altLang="en-US" dirty="0">
                <a:solidFill>
                  <a:schemeClr val="bg1"/>
                </a:solidFill>
              </a:rPr>
              <a:t>在此处输入您需要输入的文本在此处输入您需要输入的文本</a:t>
            </a:r>
          </a:p>
        </p:txBody>
      </p:sp>
    </p:spTree>
    <p:extLst>
      <p:ext uri="{BB962C8B-B14F-4D97-AF65-F5344CB8AC3E}">
        <p14:creationId xmlns:p14="http://schemas.microsoft.com/office/powerpoint/2010/main" val="10576410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户外, 照片, 雪花&#10;&#10;描述已自动生成">
            <a:extLst>
              <a:ext uri="{FF2B5EF4-FFF2-40B4-BE49-F238E27FC236}">
                <a16:creationId xmlns:a16="http://schemas.microsoft.com/office/drawing/2014/main" id="{B3165AFE-A0BF-4063-9CBA-E32B1CD26177}"/>
              </a:ext>
            </a:extLst>
          </p:cNvPr>
          <p:cNvPicPr>
            <a:picLocks noChangeAspect="1"/>
          </p:cNvPicPr>
          <p:nvPr/>
        </p:nvPicPr>
        <p:blipFill rotWithShape="1">
          <a:blip r:embed="rId2">
            <a:extLst>
              <a:ext uri="{28A0092B-C50C-407E-A947-70E740481C1C}">
                <a14:useLocalDpi xmlns:a14="http://schemas.microsoft.com/office/drawing/2010/main" val="0"/>
              </a:ext>
            </a:extLst>
          </a:blip>
          <a:srcRect l="10309" r="815"/>
          <a:stretch/>
        </p:blipFill>
        <p:spPr>
          <a:xfrm>
            <a:off x="0" y="0"/>
            <a:ext cx="12192000" cy="6858000"/>
          </a:xfrm>
          <a:prstGeom prst="rect">
            <a:avLst/>
          </a:prstGeom>
        </p:spPr>
      </p:pic>
      <p:sp>
        <p:nvSpPr>
          <p:cNvPr id="17" name="矩形 16">
            <a:extLst>
              <a:ext uri="{FF2B5EF4-FFF2-40B4-BE49-F238E27FC236}">
                <a16:creationId xmlns:a16="http://schemas.microsoft.com/office/drawing/2014/main" id="{B99A94F7-2256-4765-8FBF-FFE23B848CA7}"/>
              </a:ext>
            </a:extLst>
          </p:cNvPr>
          <p:cNvSpPr/>
          <p:nvPr/>
        </p:nvSpPr>
        <p:spPr>
          <a:xfrm>
            <a:off x="0" y="0"/>
            <a:ext cx="12192000" cy="6858000"/>
          </a:xfrm>
          <a:prstGeom prst="rect">
            <a:avLst/>
          </a:prstGeom>
          <a:gradFill flip="none" rotWithShape="1">
            <a:gsLst>
              <a:gs pos="0">
                <a:schemeClr val="tx1">
                  <a:alpha val="20000"/>
                </a:schemeClr>
              </a:gs>
              <a:gs pos="100000">
                <a:schemeClr val="tx1">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3BE6176D-1B87-4BDA-889E-E885C6DF0975}"/>
              </a:ext>
            </a:extLst>
          </p:cNvPr>
          <p:cNvGrpSpPr/>
          <p:nvPr/>
        </p:nvGrpSpPr>
        <p:grpSpPr>
          <a:xfrm>
            <a:off x="651592" y="456332"/>
            <a:ext cx="2810334" cy="737810"/>
            <a:chOff x="651592" y="525780"/>
            <a:chExt cx="2810334" cy="737810"/>
          </a:xfrm>
        </p:grpSpPr>
        <p:grpSp>
          <p:nvGrpSpPr>
            <p:cNvPr id="3" name="组合 2">
              <a:extLst>
                <a:ext uri="{FF2B5EF4-FFF2-40B4-BE49-F238E27FC236}">
                  <a16:creationId xmlns:a16="http://schemas.microsoft.com/office/drawing/2014/main" id="{FFFFCEA6-9885-4F38-BD94-1ACBFF59E4D7}"/>
                </a:ext>
              </a:extLst>
            </p:cNvPr>
            <p:cNvGrpSpPr/>
            <p:nvPr/>
          </p:nvGrpSpPr>
          <p:grpSpPr>
            <a:xfrm>
              <a:off x="651592" y="525780"/>
              <a:ext cx="615326" cy="737810"/>
              <a:chOff x="651592" y="525780"/>
              <a:chExt cx="615326" cy="737810"/>
            </a:xfrm>
          </p:grpSpPr>
          <p:sp>
            <p:nvSpPr>
              <p:cNvPr id="9" name="等腰三角形 8">
                <a:extLst>
                  <a:ext uri="{FF2B5EF4-FFF2-40B4-BE49-F238E27FC236}">
                    <a16:creationId xmlns:a16="http://schemas.microsoft.com/office/drawing/2014/main" id="{51625B0B-FDE9-4D52-9607-A312003B9500}"/>
                  </a:ext>
                </a:extLst>
              </p:cNvPr>
              <p:cNvSpPr/>
              <p:nvPr/>
            </p:nvSpPr>
            <p:spPr>
              <a:xfrm rot="5400000">
                <a:off x="608171" y="677416"/>
                <a:ext cx="629595" cy="542754"/>
              </a:xfrm>
              <a:prstGeom prs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1E2730BC-5791-4876-8A1A-B7F6BA499390}"/>
                  </a:ext>
                </a:extLst>
              </p:cNvPr>
              <p:cNvGrpSpPr/>
              <p:nvPr/>
            </p:nvGrpSpPr>
            <p:grpSpPr>
              <a:xfrm>
                <a:off x="748929" y="525780"/>
                <a:ext cx="517989" cy="600867"/>
                <a:chOff x="4741809" y="2251202"/>
                <a:chExt cx="580832" cy="673765"/>
              </a:xfrm>
              <a:effectLst>
                <a:outerShdw blurRad="50800" dist="38100" dir="2700000" sx="101000" sy="101000" algn="tl" rotWithShape="0">
                  <a:prstClr val="black">
                    <a:alpha val="40000"/>
                  </a:prstClr>
                </a:outerShdw>
              </a:effectLst>
            </p:grpSpPr>
            <p:sp>
              <p:nvSpPr>
                <p:cNvPr id="11" name="等腰三角形 10">
                  <a:extLst>
                    <a:ext uri="{FF2B5EF4-FFF2-40B4-BE49-F238E27FC236}">
                      <a16:creationId xmlns:a16="http://schemas.microsoft.com/office/drawing/2014/main" id="{68001C47-4E74-41B0-A417-681E02CA65BF}"/>
                    </a:ext>
                  </a:extLst>
                </p:cNvPr>
                <p:cNvSpPr/>
                <p:nvPr/>
              </p:nvSpPr>
              <p:spPr>
                <a:xfrm rot="5400000">
                  <a:off x="4695342" y="2297669"/>
                  <a:ext cx="673765" cy="580832"/>
                </a:xfrm>
                <a:prstGeom prst="triangle">
                  <a:avLst/>
                </a:prstGeom>
                <a:noFill/>
                <a:ln w="38100">
                  <a:gradFill flip="none" rotWithShape="1">
                    <a:gsLst>
                      <a:gs pos="0">
                        <a:schemeClr val="bg1">
                          <a:lumMod val="50000"/>
                        </a:schemeClr>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D37B60B-4816-479D-A751-8DB09E8C0CC8}"/>
                    </a:ext>
                  </a:extLst>
                </p:cNvPr>
                <p:cNvSpPr txBox="1"/>
                <p:nvPr/>
              </p:nvSpPr>
              <p:spPr>
                <a:xfrm>
                  <a:off x="4746887" y="2357253"/>
                  <a:ext cx="290417" cy="400110"/>
                </a:xfrm>
                <a:prstGeom prst="rect">
                  <a:avLst/>
                </a:prstGeom>
                <a:noFill/>
              </p:spPr>
              <p:txBody>
                <a:bodyPr wrap="square" rtlCol="0">
                  <a:spAutoFit/>
                </a:bodyPr>
                <a:lstStyle/>
                <a:p>
                  <a:r>
                    <a:rPr lang="en-US" altLang="zh-CN"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14" name="文本框 13">
              <a:extLst>
                <a:ext uri="{FF2B5EF4-FFF2-40B4-BE49-F238E27FC236}">
                  <a16:creationId xmlns:a16="http://schemas.microsoft.com/office/drawing/2014/main" id="{8DC2CB6E-3FF6-4123-B21B-D2381463C32A}"/>
                </a:ext>
              </a:extLst>
            </p:cNvPr>
            <p:cNvSpPr txBox="1"/>
            <p:nvPr/>
          </p:nvSpPr>
          <p:spPr>
            <a:xfrm>
              <a:off x="1488854" y="694630"/>
              <a:ext cx="1973072" cy="400110"/>
            </a:xfrm>
            <a:prstGeom prst="rect">
              <a:avLst/>
            </a:prstGeom>
            <a:noFill/>
          </p:spPr>
          <p:txBody>
            <a:bodyPr wrap="square" rtlCol="0">
              <a:spAutoFit/>
            </a:bodyPr>
            <a:lstStyle/>
            <a:p>
              <a:pPr algn="dist"/>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输入小标题</a:t>
              </a:r>
            </a:p>
          </p:txBody>
        </p:sp>
      </p:grpSp>
      <p:grpSp>
        <p:nvGrpSpPr>
          <p:cNvPr id="18" name="组合 17">
            <a:extLst>
              <a:ext uri="{FF2B5EF4-FFF2-40B4-BE49-F238E27FC236}">
                <a16:creationId xmlns:a16="http://schemas.microsoft.com/office/drawing/2014/main" id="{FC1A3C74-616E-4A13-B4B1-3C45F30270B0}"/>
              </a:ext>
            </a:extLst>
          </p:cNvPr>
          <p:cNvGrpSpPr/>
          <p:nvPr/>
        </p:nvGrpSpPr>
        <p:grpSpPr>
          <a:xfrm>
            <a:off x="2100004" y="2552700"/>
            <a:ext cx="1092482" cy="1092482"/>
            <a:chOff x="2106320" y="2552700"/>
            <a:chExt cx="1092482" cy="1092482"/>
          </a:xfrm>
        </p:grpSpPr>
        <p:sp>
          <p:nvSpPr>
            <p:cNvPr id="6" name="星形: 四角 5">
              <a:extLst>
                <a:ext uri="{FF2B5EF4-FFF2-40B4-BE49-F238E27FC236}">
                  <a16:creationId xmlns:a16="http://schemas.microsoft.com/office/drawing/2014/main" id="{75EA8C34-C47B-4025-AB81-4A4A09B4B4F2}"/>
                </a:ext>
              </a:extLst>
            </p:cNvPr>
            <p:cNvSpPr/>
            <p:nvPr/>
          </p:nvSpPr>
          <p:spPr>
            <a:xfrm>
              <a:off x="2211276" y="2657656"/>
              <a:ext cx="882570" cy="882570"/>
            </a:xfrm>
            <a:prstGeom prst="star4">
              <a:avLst>
                <a:gd name="adj" fmla="val 5000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星形: 四角 34">
              <a:extLst>
                <a:ext uri="{FF2B5EF4-FFF2-40B4-BE49-F238E27FC236}">
                  <a16:creationId xmlns:a16="http://schemas.microsoft.com/office/drawing/2014/main" id="{61F285C3-9A41-49AB-A78C-39789108FA57}"/>
                </a:ext>
              </a:extLst>
            </p:cNvPr>
            <p:cNvSpPr/>
            <p:nvPr/>
          </p:nvSpPr>
          <p:spPr>
            <a:xfrm>
              <a:off x="2106320" y="2552700"/>
              <a:ext cx="1092482" cy="1092482"/>
            </a:xfrm>
            <a:prstGeom prst="star4">
              <a:avLst>
                <a:gd name="adj" fmla="val 50000"/>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sync-symbol_73424">
              <a:extLst>
                <a:ext uri="{FF2B5EF4-FFF2-40B4-BE49-F238E27FC236}">
                  <a16:creationId xmlns:a16="http://schemas.microsoft.com/office/drawing/2014/main" id="{EE7B7C07-E934-4F57-A444-597491441FA4}"/>
                </a:ext>
              </a:extLst>
            </p:cNvPr>
            <p:cNvSpPr>
              <a:spLocks noChangeAspect="1"/>
            </p:cNvSpPr>
            <p:nvPr/>
          </p:nvSpPr>
          <p:spPr bwMode="auto">
            <a:xfrm>
              <a:off x="2415308" y="2868930"/>
              <a:ext cx="474506" cy="460022"/>
            </a:xfrm>
            <a:custGeom>
              <a:avLst/>
              <a:gdLst>
                <a:gd name="connsiteX0" fmla="*/ 45080 w 608208"/>
                <a:gd name="connsiteY0" fmla="*/ 269983 h 589645"/>
                <a:gd name="connsiteX1" fmla="*/ 75592 w 608208"/>
                <a:gd name="connsiteY1" fmla="*/ 300449 h 589645"/>
                <a:gd name="connsiteX2" fmla="*/ 304113 w 608208"/>
                <a:gd name="connsiteY2" fmla="*/ 528621 h 589645"/>
                <a:gd name="connsiteX3" fmla="*/ 477417 w 608208"/>
                <a:gd name="connsiteY3" fmla="*/ 448453 h 589645"/>
                <a:gd name="connsiteX4" fmla="*/ 428099 w 608208"/>
                <a:gd name="connsiteY4" fmla="*/ 421208 h 589645"/>
                <a:gd name="connsiteX5" fmla="*/ 423490 w 608208"/>
                <a:gd name="connsiteY5" fmla="*/ 412372 h 589645"/>
                <a:gd name="connsiteX6" fmla="*/ 429850 w 608208"/>
                <a:gd name="connsiteY6" fmla="*/ 404825 h 589645"/>
                <a:gd name="connsiteX7" fmla="*/ 596701 w 608208"/>
                <a:gd name="connsiteY7" fmla="*/ 355858 h 589645"/>
                <a:gd name="connsiteX8" fmla="*/ 605551 w 608208"/>
                <a:gd name="connsiteY8" fmla="*/ 358067 h 589645"/>
                <a:gd name="connsiteX9" fmla="*/ 607855 w 608208"/>
                <a:gd name="connsiteY9" fmla="*/ 366903 h 589645"/>
                <a:gd name="connsiteX10" fmla="*/ 558814 w 608208"/>
                <a:gd name="connsiteY10" fmla="*/ 533499 h 589645"/>
                <a:gd name="connsiteX11" fmla="*/ 551163 w 608208"/>
                <a:gd name="connsiteY11" fmla="*/ 539942 h 589645"/>
                <a:gd name="connsiteX12" fmla="*/ 542405 w 608208"/>
                <a:gd name="connsiteY12" fmla="*/ 535340 h 589645"/>
                <a:gd name="connsiteX13" fmla="*/ 519360 w 608208"/>
                <a:gd name="connsiteY13" fmla="*/ 493737 h 589645"/>
                <a:gd name="connsiteX14" fmla="*/ 304113 w 608208"/>
                <a:gd name="connsiteY14" fmla="*/ 589645 h 589645"/>
                <a:gd name="connsiteX15" fmla="*/ 14475 w 608208"/>
                <a:gd name="connsiteY15" fmla="*/ 300449 h 589645"/>
                <a:gd name="connsiteX16" fmla="*/ 45080 w 608208"/>
                <a:gd name="connsiteY16" fmla="*/ 269983 h 589645"/>
                <a:gd name="connsiteX17" fmla="*/ 304112 w 608208"/>
                <a:gd name="connsiteY17" fmla="*/ 193984 h 589645"/>
                <a:gd name="connsiteX18" fmla="*/ 405127 w 608208"/>
                <a:gd name="connsiteY18" fmla="*/ 294858 h 589645"/>
                <a:gd name="connsiteX19" fmla="*/ 304112 w 608208"/>
                <a:gd name="connsiteY19" fmla="*/ 395732 h 589645"/>
                <a:gd name="connsiteX20" fmla="*/ 203097 w 608208"/>
                <a:gd name="connsiteY20" fmla="*/ 294858 h 589645"/>
                <a:gd name="connsiteX21" fmla="*/ 304112 w 608208"/>
                <a:gd name="connsiteY21" fmla="*/ 193984 h 589645"/>
                <a:gd name="connsiteX22" fmla="*/ 304109 w 608208"/>
                <a:gd name="connsiteY22" fmla="*/ 0 h 589645"/>
                <a:gd name="connsiteX23" fmla="*/ 593747 w 608208"/>
                <a:gd name="connsiteY23" fmla="*/ 289259 h 589645"/>
                <a:gd name="connsiteX24" fmla="*/ 563142 w 608208"/>
                <a:gd name="connsiteY24" fmla="*/ 319732 h 589645"/>
                <a:gd name="connsiteX25" fmla="*/ 532630 w 608208"/>
                <a:gd name="connsiteY25" fmla="*/ 289259 h 589645"/>
                <a:gd name="connsiteX26" fmla="*/ 304109 w 608208"/>
                <a:gd name="connsiteY26" fmla="*/ 61037 h 589645"/>
                <a:gd name="connsiteX27" fmla="*/ 130805 w 608208"/>
                <a:gd name="connsiteY27" fmla="*/ 141223 h 589645"/>
                <a:gd name="connsiteX28" fmla="*/ 180123 w 608208"/>
                <a:gd name="connsiteY28" fmla="*/ 168474 h 589645"/>
                <a:gd name="connsiteX29" fmla="*/ 184732 w 608208"/>
                <a:gd name="connsiteY29" fmla="*/ 177312 h 589645"/>
                <a:gd name="connsiteX30" fmla="*/ 178372 w 608208"/>
                <a:gd name="connsiteY30" fmla="*/ 184861 h 589645"/>
                <a:gd name="connsiteX31" fmla="*/ 11521 w 608208"/>
                <a:gd name="connsiteY31" fmla="*/ 233838 h 589645"/>
                <a:gd name="connsiteX32" fmla="*/ 2671 w 608208"/>
                <a:gd name="connsiteY32" fmla="*/ 231628 h 589645"/>
                <a:gd name="connsiteX33" fmla="*/ 367 w 608208"/>
                <a:gd name="connsiteY33" fmla="*/ 222791 h 589645"/>
                <a:gd name="connsiteX34" fmla="*/ 49408 w 608208"/>
                <a:gd name="connsiteY34" fmla="*/ 56066 h 589645"/>
                <a:gd name="connsiteX35" fmla="*/ 56967 w 608208"/>
                <a:gd name="connsiteY35" fmla="*/ 49714 h 589645"/>
                <a:gd name="connsiteX36" fmla="*/ 65817 w 608208"/>
                <a:gd name="connsiteY36" fmla="*/ 54317 h 589645"/>
                <a:gd name="connsiteX37" fmla="*/ 88862 w 608208"/>
                <a:gd name="connsiteY37" fmla="*/ 95929 h 589645"/>
                <a:gd name="connsiteX38" fmla="*/ 304109 w 608208"/>
                <a:gd name="connsiteY38" fmla="*/ 0 h 589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08" h="589645">
                  <a:moveTo>
                    <a:pt x="45080" y="269983"/>
                  </a:moveTo>
                  <a:cubicBezTo>
                    <a:pt x="61949" y="269983"/>
                    <a:pt x="75592" y="283605"/>
                    <a:pt x="75592" y="300449"/>
                  </a:cubicBezTo>
                  <a:cubicBezTo>
                    <a:pt x="75592" y="426270"/>
                    <a:pt x="178099" y="528621"/>
                    <a:pt x="304113" y="528621"/>
                  </a:cubicBezTo>
                  <a:cubicBezTo>
                    <a:pt x="371222" y="528621"/>
                    <a:pt x="434367" y="498431"/>
                    <a:pt x="477417" y="448453"/>
                  </a:cubicBezTo>
                  <a:lnTo>
                    <a:pt x="428099" y="421208"/>
                  </a:lnTo>
                  <a:cubicBezTo>
                    <a:pt x="424872" y="419459"/>
                    <a:pt x="423121" y="415962"/>
                    <a:pt x="423490" y="412372"/>
                  </a:cubicBezTo>
                  <a:cubicBezTo>
                    <a:pt x="423858" y="408874"/>
                    <a:pt x="426347" y="405837"/>
                    <a:pt x="429850" y="404825"/>
                  </a:cubicBezTo>
                  <a:lnTo>
                    <a:pt x="596701" y="355858"/>
                  </a:lnTo>
                  <a:cubicBezTo>
                    <a:pt x="599835" y="354938"/>
                    <a:pt x="603246" y="355766"/>
                    <a:pt x="605551" y="358067"/>
                  </a:cubicBezTo>
                  <a:cubicBezTo>
                    <a:pt x="607855" y="360460"/>
                    <a:pt x="608777" y="363774"/>
                    <a:pt x="607855" y="366903"/>
                  </a:cubicBezTo>
                  <a:lnTo>
                    <a:pt x="558814" y="533499"/>
                  </a:lnTo>
                  <a:cubicBezTo>
                    <a:pt x="557800" y="536997"/>
                    <a:pt x="554758" y="539482"/>
                    <a:pt x="551163" y="539942"/>
                  </a:cubicBezTo>
                  <a:cubicBezTo>
                    <a:pt x="547568" y="540310"/>
                    <a:pt x="544065" y="538470"/>
                    <a:pt x="542405" y="535340"/>
                  </a:cubicBezTo>
                  <a:lnTo>
                    <a:pt x="519360" y="493737"/>
                  </a:lnTo>
                  <a:cubicBezTo>
                    <a:pt x="464972" y="553841"/>
                    <a:pt x="386709" y="589645"/>
                    <a:pt x="304113" y="589645"/>
                  </a:cubicBezTo>
                  <a:cubicBezTo>
                    <a:pt x="144453" y="589645"/>
                    <a:pt x="14475" y="459866"/>
                    <a:pt x="14475" y="300449"/>
                  </a:cubicBezTo>
                  <a:cubicBezTo>
                    <a:pt x="14475" y="283605"/>
                    <a:pt x="28210" y="269983"/>
                    <a:pt x="45080" y="269983"/>
                  </a:cubicBezTo>
                  <a:close/>
                  <a:moveTo>
                    <a:pt x="304112" y="193984"/>
                  </a:moveTo>
                  <a:cubicBezTo>
                    <a:pt x="359901" y="193984"/>
                    <a:pt x="405127" y="239147"/>
                    <a:pt x="405127" y="294858"/>
                  </a:cubicBezTo>
                  <a:cubicBezTo>
                    <a:pt x="405127" y="350569"/>
                    <a:pt x="359901" y="395732"/>
                    <a:pt x="304112" y="395732"/>
                  </a:cubicBezTo>
                  <a:cubicBezTo>
                    <a:pt x="248323" y="395732"/>
                    <a:pt x="203097" y="350569"/>
                    <a:pt x="203097" y="294858"/>
                  </a:cubicBezTo>
                  <a:cubicBezTo>
                    <a:pt x="203097" y="239147"/>
                    <a:pt x="248323" y="193984"/>
                    <a:pt x="304112" y="193984"/>
                  </a:cubicBezTo>
                  <a:close/>
                  <a:moveTo>
                    <a:pt x="304109" y="0"/>
                  </a:moveTo>
                  <a:cubicBezTo>
                    <a:pt x="463769" y="0"/>
                    <a:pt x="593747" y="129808"/>
                    <a:pt x="593747" y="289259"/>
                  </a:cubicBezTo>
                  <a:cubicBezTo>
                    <a:pt x="593747" y="306107"/>
                    <a:pt x="580012" y="319732"/>
                    <a:pt x="563142" y="319732"/>
                  </a:cubicBezTo>
                  <a:cubicBezTo>
                    <a:pt x="546273" y="319732"/>
                    <a:pt x="532630" y="306107"/>
                    <a:pt x="532630" y="289259"/>
                  </a:cubicBezTo>
                  <a:cubicBezTo>
                    <a:pt x="532630" y="163410"/>
                    <a:pt x="430123" y="61037"/>
                    <a:pt x="304109" y="61037"/>
                  </a:cubicBezTo>
                  <a:cubicBezTo>
                    <a:pt x="237000" y="61037"/>
                    <a:pt x="173763" y="91234"/>
                    <a:pt x="130805" y="141223"/>
                  </a:cubicBezTo>
                  <a:lnTo>
                    <a:pt x="180123" y="168474"/>
                  </a:lnTo>
                  <a:cubicBezTo>
                    <a:pt x="183350" y="170223"/>
                    <a:pt x="185101" y="173629"/>
                    <a:pt x="184732" y="177312"/>
                  </a:cubicBezTo>
                  <a:cubicBezTo>
                    <a:pt x="184364" y="180810"/>
                    <a:pt x="181875" y="183848"/>
                    <a:pt x="178372" y="184861"/>
                  </a:cubicBezTo>
                  <a:lnTo>
                    <a:pt x="11521" y="233838"/>
                  </a:lnTo>
                  <a:cubicBezTo>
                    <a:pt x="8295" y="234759"/>
                    <a:pt x="4884" y="233930"/>
                    <a:pt x="2671" y="231628"/>
                  </a:cubicBezTo>
                  <a:cubicBezTo>
                    <a:pt x="275" y="229235"/>
                    <a:pt x="-555" y="225829"/>
                    <a:pt x="367" y="222791"/>
                  </a:cubicBezTo>
                  <a:lnTo>
                    <a:pt x="49408" y="56066"/>
                  </a:lnTo>
                  <a:cubicBezTo>
                    <a:pt x="50422" y="52660"/>
                    <a:pt x="53372" y="50082"/>
                    <a:pt x="56967" y="49714"/>
                  </a:cubicBezTo>
                  <a:cubicBezTo>
                    <a:pt x="60654" y="49345"/>
                    <a:pt x="64157" y="51095"/>
                    <a:pt x="65817" y="54317"/>
                  </a:cubicBezTo>
                  <a:lnTo>
                    <a:pt x="88862" y="95929"/>
                  </a:lnTo>
                  <a:cubicBezTo>
                    <a:pt x="143250" y="35812"/>
                    <a:pt x="221513" y="0"/>
                    <a:pt x="304109" y="0"/>
                  </a:cubicBezTo>
                  <a:close/>
                </a:path>
              </a:pathLst>
            </a:custGeom>
            <a:solidFill>
              <a:schemeClr val="tx1"/>
            </a:solidFill>
            <a:ln>
              <a:noFill/>
            </a:ln>
          </p:spPr>
        </p:sp>
      </p:grpSp>
      <p:pic>
        <p:nvPicPr>
          <p:cNvPr id="43" name="图片 42">
            <a:extLst>
              <a:ext uri="{FF2B5EF4-FFF2-40B4-BE49-F238E27FC236}">
                <a16:creationId xmlns:a16="http://schemas.microsoft.com/office/drawing/2014/main" id="{9EDA942E-1AF8-444A-AF15-D850C55720EF}"/>
              </a:ext>
            </a:extLst>
          </p:cNvPr>
          <p:cNvPicPr>
            <a:picLocks noChangeAspect="1"/>
          </p:cNvPicPr>
          <p:nvPr/>
        </p:nvPicPr>
        <p:blipFill>
          <a:blip r:embed="rId3"/>
          <a:stretch>
            <a:fillRect/>
          </a:stretch>
        </p:blipFill>
        <p:spPr>
          <a:xfrm>
            <a:off x="2268260" y="3589957"/>
            <a:ext cx="755970" cy="164606"/>
          </a:xfrm>
          <a:prstGeom prst="rect">
            <a:avLst/>
          </a:prstGeom>
        </p:spPr>
      </p:pic>
      <p:pic>
        <p:nvPicPr>
          <p:cNvPr id="44" name="图片 43">
            <a:extLst>
              <a:ext uri="{FF2B5EF4-FFF2-40B4-BE49-F238E27FC236}">
                <a16:creationId xmlns:a16="http://schemas.microsoft.com/office/drawing/2014/main" id="{0F8C4262-E9C4-4EAF-A992-40678A27DDE1}"/>
              </a:ext>
            </a:extLst>
          </p:cNvPr>
          <p:cNvPicPr>
            <a:picLocks noChangeAspect="1"/>
          </p:cNvPicPr>
          <p:nvPr/>
        </p:nvPicPr>
        <p:blipFill>
          <a:blip r:embed="rId3"/>
          <a:stretch>
            <a:fillRect/>
          </a:stretch>
        </p:blipFill>
        <p:spPr>
          <a:xfrm>
            <a:off x="2393675" y="3746466"/>
            <a:ext cx="505140" cy="109990"/>
          </a:xfrm>
          <a:prstGeom prst="rect">
            <a:avLst/>
          </a:prstGeom>
        </p:spPr>
      </p:pic>
      <p:sp>
        <p:nvSpPr>
          <p:cNvPr id="45" name="文本框 44">
            <a:extLst>
              <a:ext uri="{FF2B5EF4-FFF2-40B4-BE49-F238E27FC236}">
                <a16:creationId xmlns:a16="http://schemas.microsoft.com/office/drawing/2014/main" id="{7361ADBE-0485-47F0-B767-82C6EFAFC3A2}"/>
              </a:ext>
            </a:extLst>
          </p:cNvPr>
          <p:cNvSpPr txBox="1"/>
          <p:nvPr/>
        </p:nvSpPr>
        <p:spPr>
          <a:xfrm>
            <a:off x="1519363" y="3972261"/>
            <a:ext cx="2253763" cy="923330"/>
          </a:xfrm>
          <a:prstGeom prst="rect">
            <a:avLst/>
          </a:prstGeom>
          <a:noFill/>
          <a:ln>
            <a:noFill/>
          </a:ln>
        </p:spPr>
        <p:txBody>
          <a:bodyPr wrap="square" rtlCol="0">
            <a:spAutoFit/>
          </a:bodyPr>
          <a:lstStyle/>
          <a:p>
            <a:pPr algn="just"/>
            <a:r>
              <a:rPr lang="zh-CN" altLang="en-US" dirty="0">
                <a:solidFill>
                  <a:schemeClr val="bg1"/>
                </a:solidFill>
              </a:rPr>
              <a:t>在此处输入您需要输入的文本在此处输入您需要输入的文本</a:t>
            </a:r>
          </a:p>
        </p:txBody>
      </p:sp>
      <p:grpSp>
        <p:nvGrpSpPr>
          <p:cNvPr id="47" name="组合 46">
            <a:extLst>
              <a:ext uri="{FF2B5EF4-FFF2-40B4-BE49-F238E27FC236}">
                <a16:creationId xmlns:a16="http://schemas.microsoft.com/office/drawing/2014/main" id="{3AD77848-943A-423A-985A-13B3E00044BB}"/>
              </a:ext>
            </a:extLst>
          </p:cNvPr>
          <p:cNvGrpSpPr/>
          <p:nvPr/>
        </p:nvGrpSpPr>
        <p:grpSpPr>
          <a:xfrm>
            <a:off x="4969119" y="2552700"/>
            <a:ext cx="2253763" cy="2342891"/>
            <a:chOff x="1348508" y="2552700"/>
            <a:chExt cx="2253763" cy="2342891"/>
          </a:xfrm>
        </p:grpSpPr>
        <p:grpSp>
          <p:nvGrpSpPr>
            <p:cNvPr id="48" name="组合 47">
              <a:extLst>
                <a:ext uri="{FF2B5EF4-FFF2-40B4-BE49-F238E27FC236}">
                  <a16:creationId xmlns:a16="http://schemas.microsoft.com/office/drawing/2014/main" id="{CFBDC51D-C096-449C-99D0-FF3429B91133}"/>
                </a:ext>
              </a:extLst>
            </p:cNvPr>
            <p:cNvGrpSpPr/>
            <p:nvPr/>
          </p:nvGrpSpPr>
          <p:grpSpPr>
            <a:xfrm>
              <a:off x="1929149" y="2552700"/>
              <a:ext cx="1092482" cy="1092482"/>
              <a:chOff x="2106320" y="2552700"/>
              <a:chExt cx="1092482" cy="1092482"/>
            </a:xfrm>
          </p:grpSpPr>
          <p:sp>
            <p:nvSpPr>
              <p:cNvPr id="52" name="星形: 四角 51">
                <a:extLst>
                  <a:ext uri="{FF2B5EF4-FFF2-40B4-BE49-F238E27FC236}">
                    <a16:creationId xmlns:a16="http://schemas.microsoft.com/office/drawing/2014/main" id="{D3BE3968-1671-427B-A76C-5516CFFAB202}"/>
                  </a:ext>
                </a:extLst>
              </p:cNvPr>
              <p:cNvSpPr/>
              <p:nvPr/>
            </p:nvSpPr>
            <p:spPr>
              <a:xfrm>
                <a:off x="2211276" y="2657656"/>
                <a:ext cx="882570" cy="882570"/>
              </a:xfrm>
              <a:prstGeom prst="star4">
                <a:avLst>
                  <a:gd name="adj" fmla="val 5000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星形: 四角 52">
                <a:extLst>
                  <a:ext uri="{FF2B5EF4-FFF2-40B4-BE49-F238E27FC236}">
                    <a16:creationId xmlns:a16="http://schemas.microsoft.com/office/drawing/2014/main" id="{9BA7808E-138A-4F51-95F6-A21C20F150CC}"/>
                  </a:ext>
                </a:extLst>
              </p:cNvPr>
              <p:cNvSpPr/>
              <p:nvPr/>
            </p:nvSpPr>
            <p:spPr>
              <a:xfrm>
                <a:off x="2106320" y="2552700"/>
                <a:ext cx="1092482" cy="1092482"/>
              </a:xfrm>
              <a:prstGeom prst="star4">
                <a:avLst>
                  <a:gd name="adj" fmla="val 50000"/>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sync-symbol_73424">
                <a:extLst>
                  <a:ext uri="{FF2B5EF4-FFF2-40B4-BE49-F238E27FC236}">
                    <a16:creationId xmlns:a16="http://schemas.microsoft.com/office/drawing/2014/main" id="{A930B2FC-F16F-445E-A202-76172EFF97A6}"/>
                  </a:ext>
                </a:extLst>
              </p:cNvPr>
              <p:cNvSpPr>
                <a:spLocks noChangeAspect="1"/>
              </p:cNvSpPr>
              <p:nvPr/>
            </p:nvSpPr>
            <p:spPr bwMode="auto">
              <a:xfrm>
                <a:off x="2415308" y="2868930"/>
                <a:ext cx="474506" cy="460022"/>
              </a:xfrm>
              <a:custGeom>
                <a:avLst/>
                <a:gdLst>
                  <a:gd name="connsiteX0" fmla="*/ 45080 w 608208"/>
                  <a:gd name="connsiteY0" fmla="*/ 269983 h 589645"/>
                  <a:gd name="connsiteX1" fmla="*/ 75592 w 608208"/>
                  <a:gd name="connsiteY1" fmla="*/ 300449 h 589645"/>
                  <a:gd name="connsiteX2" fmla="*/ 304113 w 608208"/>
                  <a:gd name="connsiteY2" fmla="*/ 528621 h 589645"/>
                  <a:gd name="connsiteX3" fmla="*/ 477417 w 608208"/>
                  <a:gd name="connsiteY3" fmla="*/ 448453 h 589645"/>
                  <a:gd name="connsiteX4" fmla="*/ 428099 w 608208"/>
                  <a:gd name="connsiteY4" fmla="*/ 421208 h 589645"/>
                  <a:gd name="connsiteX5" fmla="*/ 423490 w 608208"/>
                  <a:gd name="connsiteY5" fmla="*/ 412372 h 589645"/>
                  <a:gd name="connsiteX6" fmla="*/ 429850 w 608208"/>
                  <a:gd name="connsiteY6" fmla="*/ 404825 h 589645"/>
                  <a:gd name="connsiteX7" fmla="*/ 596701 w 608208"/>
                  <a:gd name="connsiteY7" fmla="*/ 355858 h 589645"/>
                  <a:gd name="connsiteX8" fmla="*/ 605551 w 608208"/>
                  <a:gd name="connsiteY8" fmla="*/ 358067 h 589645"/>
                  <a:gd name="connsiteX9" fmla="*/ 607855 w 608208"/>
                  <a:gd name="connsiteY9" fmla="*/ 366903 h 589645"/>
                  <a:gd name="connsiteX10" fmla="*/ 558814 w 608208"/>
                  <a:gd name="connsiteY10" fmla="*/ 533499 h 589645"/>
                  <a:gd name="connsiteX11" fmla="*/ 551163 w 608208"/>
                  <a:gd name="connsiteY11" fmla="*/ 539942 h 589645"/>
                  <a:gd name="connsiteX12" fmla="*/ 542405 w 608208"/>
                  <a:gd name="connsiteY12" fmla="*/ 535340 h 589645"/>
                  <a:gd name="connsiteX13" fmla="*/ 519360 w 608208"/>
                  <a:gd name="connsiteY13" fmla="*/ 493737 h 589645"/>
                  <a:gd name="connsiteX14" fmla="*/ 304113 w 608208"/>
                  <a:gd name="connsiteY14" fmla="*/ 589645 h 589645"/>
                  <a:gd name="connsiteX15" fmla="*/ 14475 w 608208"/>
                  <a:gd name="connsiteY15" fmla="*/ 300449 h 589645"/>
                  <a:gd name="connsiteX16" fmla="*/ 45080 w 608208"/>
                  <a:gd name="connsiteY16" fmla="*/ 269983 h 589645"/>
                  <a:gd name="connsiteX17" fmla="*/ 304112 w 608208"/>
                  <a:gd name="connsiteY17" fmla="*/ 193984 h 589645"/>
                  <a:gd name="connsiteX18" fmla="*/ 405127 w 608208"/>
                  <a:gd name="connsiteY18" fmla="*/ 294858 h 589645"/>
                  <a:gd name="connsiteX19" fmla="*/ 304112 w 608208"/>
                  <a:gd name="connsiteY19" fmla="*/ 395732 h 589645"/>
                  <a:gd name="connsiteX20" fmla="*/ 203097 w 608208"/>
                  <a:gd name="connsiteY20" fmla="*/ 294858 h 589645"/>
                  <a:gd name="connsiteX21" fmla="*/ 304112 w 608208"/>
                  <a:gd name="connsiteY21" fmla="*/ 193984 h 589645"/>
                  <a:gd name="connsiteX22" fmla="*/ 304109 w 608208"/>
                  <a:gd name="connsiteY22" fmla="*/ 0 h 589645"/>
                  <a:gd name="connsiteX23" fmla="*/ 593747 w 608208"/>
                  <a:gd name="connsiteY23" fmla="*/ 289259 h 589645"/>
                  <a:gd name="connsiteX24" fmla="*/ 563142 w 608208"/>
                  <a:gd name="connsiteY24" fmla="*/ 319732 h 589645"/>
                  <a:gd name="connsiteX25" fmla="*/ 532630 w 608208"/>
                  <a:gd name="connsiteY25" fmla="*/ 289259 h 589645"/>
                  <a:gd name="connsiteX26" fmla="*/ 304109 w 608208"/>
                  <a:gd name="connsiteY26" fmla="*/ 61037 h 589645"/>
                  <a:gd name="connsiteX27" fmla="*/ 130805 w 608208"/>
                  <a:gd name="connsiteY27" fmla="*/ 141223 h 589645"/>
                  <a:gd name="connsiteX28" fmla="*/ 180123 w 608208"/>
                  <a:gd name="connsiteY28" fmla="*/ 168474 h 589645"/>
                  <a:gd name="connsiteX29" fmla="*/ 184732 w 608208"/>
                  <a:gd name="connsiteY29" fmla="*/ 177312 h 589645"/>
                  <a:gd name="connsiteX30" fmla="*/ 178372 w 608208"/>
                  <a:gd name="connsiteY30" fmla="*/ 184861 h 589645"/>
                  <a:gd name="connsiteX31" fmla="*/ 11521 w 608208"/>
                  <a:gd name="connsiteY31" fmla="*/ 233838 h 589645"/>
                  <a:gd name="connsiteX32" fmla="*/ 2671 w 608208"/>
                  <a:gd name="connsiteY32" fmla="*/ 231628 h 589645"/>
                  <a:gd name="connsiteX33" fmla="*/ 367 w 608208"/>
                  <a:gd name="connsiteY33" fmla="*/ 222791 h 589645"/>
                  <a:gd name="connsiteX34" fmla="*/ 49408 w 608208"/>
                  <a:gd name="connsiteY34" fmla="*/ 56066 h 589645"/>
                  <a:gd name="connsiteX35" fmla="*/ 56967 w 608208"/>
                  <a:gd name="connsiteY35" fmla="*/ 49714 h 589645"/>
                  <a:gd name="connsiteX36" fmla="*/ 65817 w 608208"/>
                  <a:gd name="connsiteY36" fmla="*/ 54317 h 589645"/>
                  <a:gd name="connsiteX37" fmla="*/ 88862 w 608208"/>
                  <a:gd name="connsiteY37" fmla="*/ 95929 h 589645"/>
                  <a:gd name="connsiteX38" fmla="*/ 304109 w 608208"/>
                  <a:gd name="connsiteY38" fmla="*/ 0 h 589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08" h="589645">
                    <a:moveTo>
                      <a:pt x="45080" y="269983"/>
                    </a:moveTo>
                    <a:cubicBezTo>
                      <a:pt x="61949" y="269983"/>
                      <a:pt x="75592" y="283605"/>
                      <a:pt x="75592" y="300449"/>
                    </a:cubicBezTo>
                    <a:cubicBezTo>
                      <a:pt x="75592" y="426270"/>
                      <a:pt x="178099" y="528621"/>
                      <a:pt x="304113" y="528621"/>
                    </a:cubicBezTo>
                    <a:cubicBezTo>
                      <a:pt x="371222" y="528621"/>
                      <a:pt x="434367" y="498431"/>
                      <a:pt x="477417" y="448453"/>
                    </a:cubicBezTo>
                    <a:lnTo>
                      <a:pt x="428099" y="421208"/>
                    </a:lnTo>
                    <a:cubicBezTo>
                      <a:pt x="424872" y="419459"/>
                      <a:pt x="423121" y="415962"/>
                      <a:pt x="423490" y="412372"/>
                    </a:cubicBezTo>
                    <a:cubicBezTo>
                      <a:pt x="423858" y="408874"/>
                      <a:pt x="426347" y="405837"/>
                      <a:pt x="429850" y="404825"/>
                    </a:cubicBezTo>
                    <a:lnTo>
                      <a:pt x="596701" y="355858"/>
                    </a:lnTo>
                    <a:cubicBezTo>
                      <a:pt x="599835" y="354938"/>
                      <a:pt x="603246" y="355766"/>
                      <a:pt x="605551" y="358067"/>
                    </a:cubicBezTo>
                    <a:cubicBezTo>
                      <a:pt x="607855" y="360460"/>
                      <a:pt x="608777" y="363774"/>
                      <a:pt x="607855" y="366903"/>
                    </a:cubicBezTo>
                    <a:lnTo>
                      <a:pt x="558814" y="533499"/>
                    </a:lnTo>
                    <a:cubicBezTo>
                      <a:pt x="557800" y="536997"/>
                      <a:pt x="554758" y="539482"/>
                      <a:pt x="551163" y="539942"/>
                    </a:cubicBezTo>
                    <a:cubicBezTo>
                      <a:pt x="547568" y="540310"/>
                      <a:pt x="544065" y="538470"/>
                      <a:pt x="542405" y="535340"/>
                    </a:cubicBezTo>
                    <a:lnTo>
                      <a:pt x="519360" y="493737"/>
                    </a:lnTo>
                    <a:cubicBezTo>
                      <a:pt x="464972" y="553841"/>
                      <a:pt x="386709" y="589645"/>
                      <a:pt x="304113" y="589645"/>
                    </a:cubicBezTo>
                    <a:cubicBezTo>
                      <a:pt x="144453" y="589645"/>
                      <a:pt x="14475" y="459866"/>
                      <a:pt x="14475" y="300449"/>
                    </a:cubicBezTo>
                    <a:cubicBezTo>
                      <a:pt x="14475" y="283605"/>
                      <a:pt x="28210" y="269983"/>
                      <a:pt x="45080" y="269983"/>
                    </a:cubicBezTo>
                    <a:close/>
                    <a:moveTo>
                      <a:pt x="304112" y="193984"/>
                    </a:moveTo>
                    <a:cubicBezTo>
                      <a:pt x="359901" y="193984"/>
                      <a:pt x="405127" y="239147"/>
                      <a:pt x="405127" y="294858"/>
                    </a:cubicBezTo>
                    <a:cubicBezTo>
                      <a:pt x="405127" y="350569"/>
                      <a:pt x="359901" y="395732"/>
                      <a:pt x="304112" y="395732"/>
                    </a:cubicBezTo>
                    <a:cubicBezTo>
                      <a:pt x="248323" y="395732"/>
                      <a:pt x="203097" y="350569"/>
                      <a:pt x="203097" y="294858"/>
                    </a:cubicBezTo>
                    <a:cubicBezTo>
                      <a:pt x="203097" y="239147"/>
                      <a:pt x="248323" y="193984"/>
                      <a:pt x="304112" y="193984"/>
                    </a:cubicBezTo>
                    <a:close/>
                    <a:moveTo>
                      <a:pt x="304109" y="0"/>
                    </a:moveTo>
                    <a:cubicBezTo>
                      <a:pt x="463769" y="0"/>
                      <a:pt x="593747" y="129808"/>
                      <a:pt x="593747" y="289259"/>
                    </a:cubicBezTo>
                    <a:cubicBezTo>
                      <a:pt x="593747" y="306107"/>
                      <a:pt x="580012" y="319732"/>
                      <a:pt x="563142" y="319732"/>
                    </a:cubicBezTo>
                    <a:cubicBezTo>
                      <a:pt x="546273" y="319732"/>
                      <a:pt x="532630" y="306107"/>
                      <a:pt x="532630" y="289259"/>
                    </a:cubicBezTo>
                    <a:cubicBezTo>
                      <a:pt x="532630" y="163410"/>
                      <a:pt x="430123" y="61037"/>
                      <a:pt x="304109" y="61037"/>
                    </a:cubicBezTo>
                    <a:cubicBezTo>
                      <a:pt x="237000" y="61037"/>
                      <a:pt x="173763" y="91234"/>
                      <a:pt x="130805" y="141223"/>
                    </a:cubicBezTo>
                    <a:lnTo>
                      <a:pt x="180123" y="168474"/>
                    </a:lnTo>
                    <a:cubicBezTo>
                      <a:pt x="183350" y="170223"/>
                      <a:pt x="185101" y="173629"/>
                      <a:pt x="184732" y="177312"/>
                    </a:cubicBezTo>
                    <a:cubicBezTo>
                      <a:pt x="184364" y="180810"/>
                      <a:pt x="181875" y="183848"/>
                      <a:pt x="178372" y="184861"/>
                    </a:cubicBezTo>
                    <a:lnTo>
                      <a:pt x="11521" y="233838"/>
                    </a:lnTo>
                    <a:cubicBezTo>
                      <a:pt x="8295" y="234759"/>
                      <a:pt x="4884" y="233930"/>
                      <a:pt x="2671" y="231628"/>
                    </a:cubicBezTo>
                    <a:cubicBezTo>
                      <a:pt x="275" y="229235"/>
                      <a:pt x="-555" y="225829"/>
                      <a:pt x="367" y="222791"/>
                    </a:cubicBezTo>
                    <a:lnTo>
                      <a:pt x="49408" y="56066"/>
                    </a:lnTo>
                    <a:cubicBezTo>
                      <a:pt x="50422" y="52660"/>
                      <a:pt x="53372" y="50082"/>
                      <a:pt x="56967" y="49714"/>
                    </a:cubicBezTo>
                    <a:cubicBezTo>
                      <a:pt x="60654" y="49345"/>
                      <a:pt x="64157" y="51095"/>
                      <a:pt x="65817" y="54317"/>
                    </a:cubicBezTo>
                    <a:lnTo>
                      <a:pt x="88862" y="95929"/>
                    </a:lnTo>
                    <a:cubicBezTo>
                      <a:pt x="143250" y="35812"/>
                      <a:pt x="221513" y="0"/>
                      <a:pt x="304109" y="0"/>
                    </a:cubicBezTo>
                    <a:close/>
                  </a:path>
                </a:pathLst>
              </a:custGeom>
              <a:solidFill>
                <a:schemeClr val="tx1"/>
              </a:solidFill>
              <a:ln>
                <a:noFill/>
              </a:ln>
            </p:spPr>
          </p:sp>
        </p:grpSp>
        <p:pic>
          <p:nvPicPr>
            <p:cNvPr id="49" name="图片 48">
              <a:extLst>
                <a:ext uri="{FF2B5EF4-FFF2-40B4-BE49-F238E27FC236}">
                  <a16:creationId xmlns:a16="http://schemas.microsoft.com/office/drawing/2014/main" id="{936978F6-F0BB-48DD-A931-1F13E95FD448}"/>
                </a:ext>
              </a:extLst>
            </p:cNvPr>
            <p:cNvPicPr>
              <a:picLocks noChangeAspect="1"/>
            </p:cNvPicPr>
            <p:nvPr/>
          </p:nvPicPr>
          <p:blipFill>
            <a:blip r:embed="rId3"/>
            <a:stretch>
              <a:fillRect/>
            </a:stretch>
          </p:blipFill>
          <p:spPr>
            <a:xfrm>
              <a:off x="2097405" y="3589957"/>
              <a:ext cx="755970" cy="164606"/>
            </a:xfrm>
            <a:prstGeom prst="rect">
              <a:avLst/>
            </a:prstGeom>
          </p:spPr>
        </p:pic>
        <p:pic>
          <p:nvPicPr>
            <p:cNvPr id="50" name="图片 49">
              <a:extLst>
                <a:ext uri="{FF2B5EF4-FFF2-40B4-BE49-F238E27FC236}">
                  <a16:creationId xmlns:a16="http://schemas.microsoft.com/office/drawing/2014/main" id="{087EEA35-8DD6-4FDE-A576-0881F610A0B8}"/>
                </a:ext>
              </a:extLst>
            </p:cNvPr>
            <p:cNvPicPr>
              <a:picLocks noChangeAspect="1"/>
            </p:cNvPicPr>
            <p:nvPr/>
          </p:nvPicPr>
          <p:blipFill>
            <a:blip r:embed="rId3"/>
            <a:stretch>
              <a:fillRect/>
            </a:stretch>
          </p:blipFill>
          <p:spPr>
            <a:xfrm>
              <a:off x="2222820" y="3746466"/>
              <a:ext cx="505140" cy="109990"/>
            </a:xfrm>
            <a:prstGeom prst="rect">
              <a:avLst/>
            </a:prstGeom>
          </p:spPr>
        </p:pic>
        <p:sp>
          <p:nvSpPr>
            <p:cNvPr id="51" name="文本框 50">
              <a:extLst>
                <a:ext uri="{FF2B5EF4-FFF2-40B4-BE49-F238E27FC236}">
                  <a16:creationId xmlns:a16="http://schemas.microsoft.com/office/drawing/2014/main" id="{1BAFE53C-C0EE-4042-B3E5-0384BEE79D5D}"/>
                </a:ext>
              </a:extLst>
            </p:cNvPr>
            <p:cNvSpPr txBox="1"/>
            <p:nvPr/>
          </p:nvSpPr>
          <p:spPr>
            <a:xfrm>
              <a:off x="1348508" y="3972261"/>
              <a:ext cx="2253763" cy="923330"/>
            </a:xfrm>
            <a:prstGeom prst="rect">
              <a:avLst/>
            </a:prstGeom>
            <a:noFill/>
            <a:ln>
              <a:noFill/>
            </a:ln>
          </p:spPr>
          <p:txBody>
            <a:bodyPr wrap="square" rtlCol="0">
              <a:spAutoFit/>
            </a:bodyPr>
            <a:lstStyle/>
            <a:p>
              <a:pPr algn="just"/>
              <a:r>
                <a:rPr lang="zh-CN" altLang="en-US" dirty="0">
                  <a:solidFill>
                    <a:schemeClr val="bg1"/>
                  </a:solidFill>
                </a:rPr>
                <a:t>在此处输入您需要输入的文本在此处输入您需要输入的文本</a:t>
              </a:r>
            </a:p>
          </p:txBody>
        </p:sp>
      </p:grpSp>
      <p:grpSp>
        <p:nvGrpSpPr>
          <p:cNvPr id="55" name="组合 54">
            <a:extLst>
              <a:ext uri="{FF2B5EF4-FFF2-40B4-BE49-F238E27FC236}">
                <a16:creationId xmlns:a16="http://schemas.microsoft.com/office/drawing/2014/main" id="{7727C28E-B679-4D4E-B595-075D806743F8}"/>
              </a:ext>
            </a:extLst>
          </p:cNvPr>
          <p:cNvGrpSpPr/>
          <p:nvPr/>
        </p:nvGrpSpPr>
        <p:grpSpPr>
          <a:xfrm>
            <a:off x="8418875" y="2552700"/>
            <a:ext cx="2253763" cy="2342891"/>
            <a:chOff x="1348508" y="2552700"/>
            <a:chExt cx="2253763" cy="2342891"/>
          </a:xfrm>
        </p:grpSpPr>
        <p:grpSp>
          <p:nvGrpSpPr>
            <p:cNvPr id="56" name="组合 55">
              <a:extLst>
                <a:ext uri="{FF2B5EF4-FFF2-40B4-BE49-F238E27FC236}">
                  <a16:creationId xmlns:a16="http://schemas.microsoft.com/office/drawing/2014/main" id="{2E4D6F40-7863-4040-AE62-8ABBA3826C85}"/>
                </a:ext>
              </a:extLst>
            </p:cNvPr>
            <p:cNvGrpSpPr/>
            <p:nvPr/>
          </p:nvGrpSpPr>
          <p:grpSpPr>
            <a:xfrm>
              <a:off x="1929149" y="2552700"/>
              <a:ext cx="1092482" cy="1092482"/>
              <a:chOff x="2106320" y="2552700"/>
              <a:chExt cx="1092482" cy="1092482"/>
            </a:xfrm>
          </p:grpSpPr>
          <p:sp>
            <p:nvSpPr>
              <p:cNvPr id="60" name="星形: 四角 59">
                <a:extLst>
                  <a:ext uri="{FF2B5EF4-FFF2-40B4-BE49-F238E27FC236}">
                    <a16:creationId xmlns:a16="http://schemas.microsoft.com/office/drawing/2014/main" id="{2050B4C6-656D-4857-BF1C-FA302FE92129}"/>
                  </a:ext>
                </a:extLst>
              </p:cNvPr>
              <p:cNvSpPr/>
              <p:nvPr/>
            </p:nvSpPr>
            <p:spPr>
              <a:xfrm>
                <a:off x="2211276" y="2657656"/>
                <a:ext cx="882570" cy="882570"/>
              </a:xfrm>
              <a:prstGeom prst="star4">
                <a:avLst>
                  <a:gd name="adj" fmla="val 5000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星形: 四角 60">
                <a:extLst>
                  <a:ext uri="{FF2B5EF4-FFF2-40B4-BE49-F238E27FC236}">
                    <a16:creationId xmlns:a16="http://schemas.microsoft.com/office/drawing/2014/main" id="{548E772E-BC4C-4FF2-AF7B-C2EAD99DF860}"/>
                  </a:ext>
                </a:extLst>
              </p:cNvPr>
              <p:cNvSpPr/>
              <p:nvPr/>
            </p:nvSpPr>
            <p:spPr>
              <a:xfrm>
                <a:off x="2106320" y="2552700"/>
                <a:ext cx="1092482" cy="1092482"/>
              </a:xfrm>
              <a:prstGeom prst="star4">
                <a:avLst>
                  <a:gd name="adj" fmla="val 50000"/>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sync-symbol_73424">
                <a:extLst>
                  <a:ext uri="{FF2B5EF4-FFF2-40B4-BE49-F238E27FC236}">
                    <a16:creationId xmlns:a16="http://schemas.microsoft.com/office/drawing/2014/main" id="{E5A960F7-D96B-4612-B1D1-4519D6B05948}"/>
                  </a:ext>
                </a:extLst>
              </p:cNvPr>
              <p:cNvSpPr>
                <a:spLocks noChangeAspect="1"/>
              </p:cNvSpPr>
              <p:nvPr/>
            </p:nvSpPr>
            <p:spPr bwMode="auto">
              <a:xfrm>
                <a:off x="2415308" y="2868930"/>
                <a:ext cx="474506" cy="460022"/>
              </a:xfrm>
              <a:custGeom>
                <a:avLst/>
                <a:gdLst>
                  <a:gd name="connsiteX0" fmla="*/ 45080 w 608208"/>
                  <a:gd name="connsiteY0" fmla="*/ 269983 h 589645"/>
                  <a:gd name="connsiteX1" fmla="*/ 75592 w 608208"/>
                  <a:gd name="connsiteY1" fmla="*/ 300449 h 589645"/>
                  <a:gd name="connsiteX2" fmla="*/ 304113 w 608208"/>
                  <a:gd name="connsiteY2" fmla="*/ 528621 h 589645"/>
                  <a:gd name="connsiteX3" fmla="*/ 477417 w 608208"/>
                  <a:gd name="connsiteY3" fmla="*/ 448453 h 589645"/>
                  <a:gd name="connsiteX4" fmla="*/ 428099 w 608208"/>
                  <a:gd name="connsiteY4" fmla="*/ 421208 h 589645"/>
                  <a:gd name="connsiteX5" fmla="*/ 423490 w 608208"/>
                  <a:gd name="connsiteY5" fmla="*/ 412372 h 589645"/>
                  <a:gd name="connsiteX6" fmla="*/ 429850 w 608208"/>
                  <a:gd name="connsiteY6" fmla="*/ 404825 h 589645"/>
                  <a:gd name="connsiteX7" fmla="*/ 596701 w 608208"/>
                  <a:gd name="connsiteY7" fmla="*/ 355858 h 589645"/>
                  <a:gd name="connsiteX8" fmla="*/ 605551 w 608208"/>
                  <a:gd name="connsiteY8" fmla="*/ 358067 h 589645"/>
                  <a:gd name="connsiteX9" fmla="*/ 607855 w 608208"/>
                  <a:gd name="connsiteY9" fmla="*/ 366903 h 589645"/>
                  <a:gd name="connsiteX10" fmla="*/ 558814 w 608208"/>
                  <a:gd name="connsiteY10" fmla="*/ 533499 h 589645"/>
                  <a:gd name="connsiteX11" fmla="*/ 551163 w 608208"/>
                  <a:gd name="connsiteY11" fmla="*/ 539942 h 589645"/>
                  <a:gd name="connsiteX12" fmla="*/ 542405 w 608208"/>
                  <a:gd name="connsiteY12" fmla="*/ 535340 h 589645"/>
                  <a:gd name="connsiteX13" fmla="*/ 519360 w 608208"/>
                  <a:gd name="connsiteY13" fmla="*/ 493737 h 589645"/>
                  <a:gd name="connsiteX14" fmla="*/ 304113 w 608208"/>
                  <a:gd name="connsiteY14" fmla="*/ 589645 h 589645"/>
                  <a:gd name="connsiteX15" fmla="*/ 14475 w 608208"/>
                  <a:gd name="connsiteY15" fmla="*/ 300449 h 589645"/>
                  <a:gd name="connsiteX16" fmla="*/ 45080 w 608208"/>
                  <a:gd name="connsiteY16" fmla="*/ 269983 h 589645"/>
                  <a:gd name="connsiteX17" fmla="*/ 304112 w 608208"/>
                  <a:gd name="connsiteY17" fmla="*/ 193984 h 589645"/>
                  <a:gd name="connsiteX18" fmla="*/ 405127 w 608208"/>
                  <a:gd name="connsiteY18" fmla="*/ 294858 h 589645"/>
                  <a:gd name="connsiteX19" fmla="*/ 304112 w 608208"/>
                  <a:gd name="connsiteY19" fmla="*/ 395732 h 589645"/>
                  <a:gd name="connsiteX20" fmla="*/ 203097 w 608208"/>
                  <a:gd name="connsiteY20" fmla="*/ 294858 h 589645"/>
                  <a:gd name="connsiteX21" fmla="*/ 304112 w 608208"/>
                  <a:gd name="connsiteY21" fmla="*/ 193984 h 589645"/>
                  <a:gd name="connsiteX22" fmla="*/ 304109 w 608208"/>
                  <a:gd name="connsiteY22" fmla="*/ 0 h 589645"/>
                  <a:gd name="connsiteX23" fmla="*/ 593747 w 608208"/>
                  <a:gd name="connsiteY23" fmla="*/ 289259 h 589645"/>
                  <a:gd name="connsiteX24" fmla="*/ 563142 w 608208"/>
                  <a:gd name="connsiteY24" fmla="*/ 319732 h 589645"/>
                  <a:gd name="connsiteX25" fmla="*/ 532630 w 608208"/>
                  <a:gd name="connsiteY25" fmla="*/ 289259 h 589645"/>
                  <a:gd name="connsiteX26" fmla="*/ 304109 w 608208"/>
                  <a:gd name="connsiteY26" fmla="*/ 61037 h 589645"/>
                  <a:gd name="connsiteX27" fmla="*/ 130805 w 608208"/>
                  <a:gd name="connsiteY27" fmla="*/ 141223 h 589645"/>
                  <a:gd name="connsiteX28" fmla="*/ 180123 w 608208"/>
                  <a:gd name="connsiteY28" fmla="*/ 168474 h 589645"/>
                  <a:gd name="connsiteX29" fmla="*/ 184732 w 608208"/>
                  <a:gd name="connsiteY29" fmla="*/ 177312 h 589645"/>
                  <a:gd name="connsiteX30" fmla="*/ 178372 w 608208"/>
                  <a:gd name="connsiteY30" fmla="*/ 184861 h 589645"/>
                  <a:gd name="connsiteX31" fmla="*/ 11521 w 608208"/>
                  <a:gd name="connsiteY31" fmla="*/ 233838 h 589645"/>
                  <a:gd name="connsiteX32" fmla="*/ 2671 w 608208"/>
                  <a:gd name="connsiteY32" fmla="*/ 231628 h 589645"/>
                  <a:gd name="connsiteX33" fmla="*/ 367 w 608208"/>
                  <a:gd name="connsiteY33" fmla="*/ 222791 h 589645"/>
                  <a:gd name="connsiteX34" fmla="*/ 49408 w 608208"/>
                  <a:gd name="connsiteY34" fmla="*/ 56066 h 589645"/>
                  <a:gd name="connsiteX35" fmla="*/ 56967 w 608208"/>
                  <a:gd name="connsiteY35" fmla="*/ 49714 h 589645"/>
                  <a:gd name="connsiteX36" fmla="*/ 65817 w 608208"/>
                  <a:gd name="connsiteY36" fmla="*/ 54317 h 589645"/>
                  <a:gd name="connsiteX37" fmla="*/ 88862 w 608208"/>
                  <a:gd name="connsiteY37" fmla="*/ 95929 h 589645"/>
                  <a:gd name="connsiteX38" fmla="*/ 304109 w 608208"/>
                  <a:gd name="connsiteY38" fmla="*/ 0 h 589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08" h="589645">
                    <a:moveTo>
                      <a:pt x="45080" y="269983"/>
                    </a:moveTo>
                    <a:cubicBezTo>
                      <a:pt x="61949" y="269983"/>
                      <a:pt x="75592" y="283605"/>
                      <a:pt x="75592" y="300449"/>
                    </a:cubicBezTo>
                    <a:cubicBezTo>
                      <a:pt x="75592" y="426270"/>
                      <a:pt x="178099" y="528621"/>
                      <a:pt x="304113" y="528621"/>
                    </a:cubicBezTo>
                    <a:cubicBezTo>
                      <a:pt x="371222" y="528621"/>
                      <a:pt x="434367" y="498431"/>
                      <a:pt x="477417" y="448453"/>
                    </a:cubicBezTo>
                    <a:lnTo>
                      <a:pt x="428099" y="421208"/>
                    </a:lnTo>
                    <a:cubicBezTo>
                      <a:pt x="424872" y="419459"/>
                      <a:pt x="423121" y="415962"/>
                      <a:pt x="423490" y="412372"/>
                    </a:cubicBezTo>
                    <a:cubicBezTo>
                      <a:pt x="423858" y="408874"/>
                      <a:pt x="426347" y="405837"/>
                      <a:pt x="429850" y="404825"/>
                    </a:cubicBezTo>
                    <a:lnTo>
                      <a:pt x="596701" y="355858"/>
                    </a:lnTo>
                    <a:cubicBezTo>
                      <a:pt x="599835" y="354938"/>
                      <a:pt x="603246" y="355766"/>
                      <a:pt x="605551" y="358067"/>
                    </a:cubicBezTo>
                    <a:cubicBezTo>
                      <a:pt x="607855" y="360460"/>
                      <a:pt x="608777" y="363774"/>
                      <a:pt x="607855" y="366903"/>
                    </a:cubicBezTo>
                    <a:lnTo>
                      <a:pt x="558814" y="533499"/>
                    </a:lnTo>
                    <a:cubicBezTo>
                      <a:pt x="557800" y="536997"/>
                      <a:pt x="554758" y="539482"/>
                      <a:pt x="551163" y="539942"/>
                    </a:cubicBezTo>
                    <a:cubicBezTo>
                      <a:pt x="547568" y="540310"/>
                      <a:pt x="544065" y="538470"/>
                      <a:pt x="542405" y="535340"/>
                    </a:cubicBezTo>
                    <a:lnTo>
                      <a:pt x="519360" y="493737"/>
                    </a:lnTo>
                    <a:cubicBezTo>
                      <a:pt x="464972" y="553841"/>
                      <a:pt x="386709" y="589645"/>
                      <a:pt x="304113" y="589645"/>
                    </a:cubicBezTo>
                    <a:cubicBezTo>
                      <a:pt x="144453" y="589645"/>
                      <a:pt x="14475" y="459866"/>
                      <a:pt x="14475" y="300449"/>
                    </a:cubicBezTo>
                    <a:cubicBezTo>
                      <a:pt x="14475" y="283605"/>
                      <a:pt x="28210" y="269983"/>
                      <a:pt x="45080" y="269983"/>
                    </a:cubicBezTo>
                    <a:close/>
                    <a:moveTo>
                      <a:pt x="304112" y="193984"/>
                    </a:moveTo>
                    <a:cubicBezTo>
                      <a:pt x="359901" y="193984"/>
                      <a:pt x="405127" y="239147"/>
                      <a:pt x="405127" y="294858"/>
                    </a:cubicBezTo>
                    <a:cubicBezTo>
                      <a:pt x="405127" y="350569"/>
                      <a:pt x="359901" y="395732"/>
                      <a:pt x="304112" y="395732"/>
                    </a:cubicBezTo>
                    <a:cubicBezTo>
                      <a:pt x="248323" y="395732"/>
                      <a:pt x="203097" y="350569"/>
                      <a:pt x="203097" y="294858"/>
                    </a:cubicBezTo>
                    <a:cubicBezTo>
                      <a:pt x="203097" y="239147"/>
                      <a:pt x="248323" y="193984"/>
                      <a:pt x="304112" y="193984"/>
                    </a:cubicBezTo>
                    <a:close/>
                    <a:moveTo>
                      <a:pt x="304109" y="0"/>
                    </a:moveTo>
                    <a:cubicBezTo>
                      <a:pt x="463769" y="0"/>
                      <a:pt x="593747" y="129808"/>
                      <a:pt x="593747" y="289259"/>
                    </a:cubicBezTo>
                    <a:cubicBezTo>
                      <a:pt x="593747" y="306107"/>
                      <a:pt x="580012" y="319732"/>
                      <a:pt x="563142" y="319732"/>
                    </a:cubicBezTo>
                    <a:cubicBezTo>
                      <a:pt x="546273" y="319732"/>
                      <a:pt x="532630" y="306107"/>
                      <a:pt x="532630" y="289259"/>
                    </a:cubicBezTo>
                    <a:cubicBezTo>
                      <a:pt x="532630" y="163410"/>
                      <a:pt x="430123" y="61037"/>
                      <a:pt x="304109" y="61037"/>
                    </a:cubicBezTo>
                    <a:cubicBezTo>
                      <a:pt x="237000" y="61037"/>
                      <a:pt x="173763" y="91234"/>
                      <a:pt x="130805" y="141223"/>
                    </a:cubicBezTo>
                    <a:lnTo>
                      <a:pt x="180123" y="168474"/>
                    </a:lnTo>
                    <a:cubicBezTo>
                      <a:pt x="183350" y="170223"/>
                      <a:pt x="185101" y="173629"/>
                      <a:pt x="184732" y="177312"/>
                    </a:cubicBezTo>
                    <a:cubicBezTo>
                      <a:pt x="184364" y="180810"/>
                      <a:pt x="181875" y="183848"/>
                      <a:pt x="178372" y="184861"/>
                    </a:cubicBezTo>
                    <a:lnTo>
                      <a:pt x="11521" y="233838"/>
                    </a:lnTo>
                    <a:cubicBezTo>
                      <a:pt x="8295" y="234759"/>
                      <a:pt x="4884" y="233930"/>
                      <a:pt x="2671" y="231628"/>
                    </a:cubicBezTo>
                    <a:cubicBezTo>
                      <a:pt x="275" y="229235"/>
                      <a:pt x="-555" y="225829"/>
                      <a:pt x="367" y="222791"/>
                    </a:cubicBezTo>
                    <a:lnTo>
                      <a:pt x="49408" y="56066"/>
                    </a:lnTo>
                    <a:cubicBezTo>
                      <a:pt x="50422" y="52660"/>
                      <a:pt x="53372" y="50082"/>
                      <a:pt x="56967" y="49714"/>
                    </a:cubicBezTo>
                    <a:cubicBezTo>
                      <a:pt x="60654" y="49345"/>
                      <a:pt x="64157" y="51095"/>
                      <a:pt x="65817" y="54317"/>
                    </a:cubicBezTo>
                    <a:lnTo>
                      <a:pt x="88862" y="95929"/>
                    </a:lnTo>
                    <a:cubicBezTo>
                      <a:pt x="143250" y="35812"/>
                      <a:pt x="221513" y="0"/>
                      <a:pt x="304109" y="0"/>
                    </a:cubicBezTo>
                    <a:close/>
                  </a:path>
                </a:pathLst>
              </a:custGeom>
              <a:solidFill>
                <a:schemeClr val="tx1"/>
              </a:solidFill>
              <a:ln>
                <a:noFill/>
              </a:ln>
            </p:spPr>
          </p:sp>
        </p:grpSp>
        <p:pic>
          <p:nvPicPr>
            <p:cNvPr id="57" name="图片 56">
              <a:extLst>
                <a:ext uri="{FF2B5EF4-FFF2-40B4-BE49-F238E27FC236}">
                  <a16:creationId xmlns:a16="http://schemas.microsoft.com/office/drawing/2014/main" id="{46C0CE74-4C4C-443B-80AB-E0A7D743CE38}"/>
                </a:ext>
              </a:extLst>
            </p:cNvPr>
            <p:cNvPicPr>
              <a:picLocks noChangeAspect="1"/>
            </p:cNvPicPr>
            <p:nvPr/>
          </p:nvPicPr>
          <p:blipFill>
            <a:blip r:embed="rId3"/>
            <a:stretch>
              <a:fillRect/>
            </a:stretch>
          </p:blipFill>
          <p:spPr>
            <a:xfrm>
              <a:off x="2097405" y="3589957"/>
              <a:ext cx="755970" cy="164606"/>
            </a:xfrm>
            <a:prstGeom prst="rect">
              <a:avLst/>
            </a:prstGeom>
          </p:spPr>
        </p:pic>
        <p:pic>
          <p:nvPicPr>
            <p:cNvPr id="58" name="图片 57">
              <a:extLst>
                <a:ext uri="{FF2B5EF4-FFF2-40B4-BE49-F238E27FC236}">
                  <a16:creationId xmlns:a16="http://schemas.microsoft.com/office/drawing/2014/main" id="{BEECC19E-386D-484E-BE99-B934AE0C97A4}"/>
                </a:ext>
              </a:extLst>
            </p:cNvPr>
            <p:cNvPicPr>
              <a:picLocks noChangeAspect="1"/>
            </p:cNvPicPr>
            <p:nvPr/>
          </p:nvPicPr>
          <p:blipFill>
            <a:blip r:embed="rId3"/>
            <a:stretch>
              <a:fillRect/>
            </a:stretch>
          </p:blipFill>
          <p:spPr>
            <a:xfrm>
              <a:off x="2222820" y="3746466"/>
              <a:ext cx="505140" cy="109990"/>
            </a:xfrm>
            <a:prstGeom prst="rect">
              <a:avLst/>
            </a:prstGeom>
          </p:spPr>
        </p:pic>
        <p:sp>
          <p:nvSpPr>
            <p:cNvPr id="59" name="文本框 58">
              <a:extLst>
                <a:ext uri="{FF2B5EF4-FFF2-40B4-BE49-F238E27FC236}">
                  <a16:creationId xmlns:a16="http://schemas.microsoft.com/office/drawing/2014/main" id="{EEEDF844-CE14-4D5C-BD36-1869AFAC02D5}"/>
                </a:ext>
              </a:extLst>
            </p:cNvPr>
            <p:cNvSpPr txBox="1"/>
            <p:nvPr/>
          </p:nvSpPr>
          <p:spPr>
            <a:xfrm>
              <a:off x="1348508" y="3972261"/>
              <a:ext cx="2253763" cy="923330"/>
            </a:xfrm>
            <a:prstGeom prst="rect">
              <a:avLst/>
            </a:prstGeom>
            <a:noFill/>
            <a:ln>
              <a:noFill/>
            </a:ln>
          </p:spPr>
          <p:txBody>
            <a:bodyPr wrap="square" rtlCol="0">
              <a:spAutoFit/>
            </a:bodyPr>
            <a:lstStyle/>
            <a:p>
              <a:pPr algn="just"/>
              <a:r>
                <a:rPr lang="zh-CN" altLang="en-US" dirty="0">
                  <a:solidFill>
                    <a:schemeClr val="bg1"/>
                  </a:solidFill>
                </a:rPr>
                <a:t>在此处输入您需要输入的文本在此处输入您需要输入的文本</a:t>
              </a:r>
            </a:p>
          </p:txBody>
        </p:sp>
      </p:grpSp>
      <p:cxnSp>
        <p:nvCxnSpPr>
          <p:cNvPr id="66" name="直接连接符 65">
            <a:extLst>
              <a:ext uri="{FF2B5EF4-FFF2-40B4-BE49-F238E27FC236}">
                <a16:creationId xmlns:a16="http://schemas.microsoft.com/office/drawing/2014/main" id="{0D00A7C1-D599-4C6C-8E25-DC30B89FCA0A}"/>
              </a:ext>
            </a:extLst>
          </p:cNvPr>
          <p:cNvCxnSpPr>
            <a:cxnSpLocks/>
          </p:cNvCxnSpPr>
          <p:nvPr/>
        </p:nvCxnSpPr>
        <p:spPr>
          <a:xfrm>
            <a:off x="4353339" y="3328952"/>
            <a:ext cx="0" cy="1650552"/>
          </a:xfrm>
          <a:prstGeom prst="line">
            <a:avLst/>
          </a:prstGeom>
          <a:ln>
            <a:gradFill>
              <a:gsLst>
                <a:gs pos="0">
                  <a:schemeClr val="bg1">
                    <a:alpha val="0"/>
                  </a:schemeClr>
                </a:gs>
                <a:gs pos="5000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B0D13656-81AA-46D8-B3DD-64AB5DD72D2B}"/>
              </a:ext>
            </a:extLst>
          </p:cNvPr>
          <p:cNvCxnSpPr>
            <a:cxnSpLocks/>
          </p:cNvCxnSpPr>
          <p:nvPr/>
        </p:nvCxnSpPr>
        <p:spPr>
          <a:xfrm>
            <a:off x="7812156" y="3328952"/>
            <a:ext cx="0" cy="1650552"/>
          </a:xfrm>
          <a:prstGeom prst="line">
            <a:avLst/>
          </a:prstGeom>
          <a:ln>
            <a:gradFill>
              <a:gsLst>
                <a:gs pos="0">
                  <a:schemeClr val="bg1">
                    <a:alpha val="0"/>
                  </a:schemeClr>
                </a:gs>
                <a:gs pos="5000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51394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户外, 照片, 雪花&#10;&#10;描述已自动生成">
            <a:extLst>
              <a:ext uri="{FF2B5EF4-FFF2-40B4-BE49-F238E27FC236}">
                <a16:creationId xmlns:a16="http://schemas.microsoft.com/office/drawing/2014/main" id="{B3165AFE-A0BF-4063-9CBA-E32B1CD26177}"/>
              </a:ext>
            </a:extLst>
          </p:cNvPr>
          <p:cNvPicPr>
            <a:picLocks noChangeAspect="1"/>
          </p:cNvPicPr>
          <p:nvPr/>
        </p:nvPicPr>
        <p:blipFill rotWithShape="1">
          <a:blip r:embed="rId2">
            <a:extLst>
              <a:ext uri="{28A0092B-C50C-407E-A947-70E740481C1C}">
                <a14:useLocalDpi xmlns:a14="http://schemas.microsoft.com/office/drawing/2010/main" val="0"/>
              </a:ext>
            </a:extLst>
          </a:blip>
          <a:srcRect l="10309" r="815"/>
          <a:stretch/>
        </p:blipFill>
        <p:spPr>
          <a:xfrm>
            <a:off x="0" y="0"/>
            <a:ext cx="12192000" cy="6858000"/>
          </a:xfrm>
          <a:prstGeom prst="rect">
            <a:avLst/>
          </a:prstGeom>
        </p:spPr>
      </p:pic>
      <p:sp>
        <p:nvSpPr>
          <p:cNvPr id="17" name="矩形 16">
            <a:extLst>
              <a:ext uri="{FF2B5EF4-FFF2-40B4-BE49-F238E27FC236}">
                <a16:creationId xmlns:a16="http://schemas.microsoft.com/office/drawing/2014/main" id="{B99A94F7-2256-4765-8FBF-FFE23B848CA7}"/>
              </a:ext>
            </a:extLst>
          </p:cNvPr>
          <p:cNvSpPr/>
          <p:nvPr/>
        </p:nvSpPr>
        <p:spPr>
          <a:xfrm>
            <a:off x="0" y="0"/>
            <a:ext cx="12192000" cy="6858000"/>
          </a:xfrm>
          <a:prstGeom prst="rect">
            <a:avLst/>
          </a:prstGeom>
          <a:gradFill flip="none" rotWithShape="1">
            <a:gsLst>
              <a:gs pos="0">
                <a:schemeClr val="tx1">
                  <a:alpha val="20000"/>
                </a:schemeClr>
              </a:gs>
              <a:gs pos="100000">
                <a:schemeClr val="tx1">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箭头: 右 1">
            <a:extLst>
              <a:ext uri="{FF2B5EF4-FFF2-40B4-BE49-F238E27FC236}">
                <a16:creationId xmlns:a16="http://schemas.microsoft.com/office/drawing/2014/main" id="{0A9FC790-FEB8-4EF6-BE6C-F416B2CCBBE4}"/>
              </a:ext>
            </a:extLst>
          </p:cNvPr>
          <p:cNvSpPr/>
          <p:nvPr/>
        </p:nvSpPr>
        <p:spPr>
          <a:xfrm>
            <a:off x="0" y="2435024"/>
            <a:ext cx="11215868" cy="1987952"/>
          </a:xfrm>
          <a:prstGeom prst="rightArrow">
            <a:avLst>
              <a:gd name="adj1" fmla="val 100000"/>
              <a:gd name="adj2" fmla="val 50000"/>
            </a:avLst>
          </a:prstGeom>
          <a:noFill/>
          <a:ln w="28575">
            <a:gradFill flip="none" rotWithShape="1">
              <a:gsLst>
                <a:gs pos="0">
                  <a:schemeClr val="bg1">
                    <a:lumMod val="50000"/>
                  </a:schemeClr>
                </a:gs>
                <a:gs pos="100000">
                  <a:schemeClr val="bg1">
                    <a:lumMod val="50000"/>
                    <a:alpha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箭头: 右 32">
            <a:extLst>
              <a:ext uri="{FF2B5EF4-FFF2-40B4-BE49-F238E27FC236}">
                <a16:creationId xmlns:a16="http://schemas.microsoft.com/office/drawing/2014/main" id="{A26CB711-72B7-4B85-8062-9B127A392FCB}"/>
              </a:ext>
            </a:extLst>
          </p:cNvPr>
          <p:cNvSpPr/>
          <p:nvPr/>
        </p:nvSpPr>
        <p:spPr>
          <a:xfrm>
            <a:off x="0" y="2644282"/>
            <a:ext cx="8854633" cy="1569436"/>
          </a:xfrm>
          <a:prstGeom prst="rightArrow">
            <a:avLst>
              <a:gd name="adj1" fmla="val 100000"/>
              <a:gd name="adj2" fmla="val 50000"/>
            </a:avLst>
          </a:prstGeom>
          <a:solidFill>
            <a:schemeClr val="bg1">
              <a:alpha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E1B2097D-245E-4DB7-B82C-CA587C66935A}"/>
              </a:ext>
            </a:extLst>
          </p:cNvPr>
          <p:cNvSpPr txBox="1"/>
          <p:nvPr/>
        </p:nvSpPr>
        <p:spPr>
          <a:xfrm>
            <a:off x="2923325" y="3013501"/>
            <a:ext cx="4403046" cy="830997"/>
          </a:xfrm>
          <a:prstGeom prst="rect">
            <a:avLst/>
          </a:prstGeom>
          <a:noFill/>
        </p:spPr>
        <p:txBody>
          <a:bodyPr wrap="square" rtlCol="0">
            <a:spAutoFit/>
          </a:bodyPr>
          <a:lstStyle/>
          <a:p>
            <a:pPr algn="dist"/>
            <a:r>
              <a:rPr lang="zh-CN" altLang="en-US" sz="4800" b="1" dirty="0">
                <a:solidFill>
                  <a:schemeClr val="tx1">
                    <a:alpha val="8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输入小标题</a:t>
            </a:r>
          </a:p>
        </p:txBody>
      </p:sp>
      <p:sp>
        <p:nvSpPr>
          <p:cNvPr id="35" name="等腰三角形 34">
            <a:extLst>
              <a:ext uri="{FF2B5EF4-FFF2-40B4-BE49-F238E27FC236}">
                <a16:creationId xmlns:a16="http://schemas.microsoft.com/office/drawing/2014/main" id="{62EE6EC7-596A-47F9-B946-53F221A17AC0}"/>
              </a:ext>
            </a:extLst>
          </p:cNvPr>
          <p:cNvSpPr/>
          <p:nvPr/>
        </p:nvSpPr>
        <p:spPr>
          <a:xfrm rot="5400000">
            <a:off x="1109171" y="3041027"/>
            <a:ext cx="900097" cy="775946"/>
          </a:xfrm>
          <a:prstGeom prst="triangl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931CEB58-12D9-4DD5-97DB-11E57E3C4FE5}"/>
              </a:ext>
            </a:extLst>
          </p:cNvPr>
          <p:cNvSpPr txBox="1"/>
          <p:nvPr/>
        </p:nvSpPr>
        <p:spPr>
          <a:xfrm>
            <a:off x="1237285" y="3136613"/>
            <a:ext cx="378155" cy="584775"/>
          </a:xfrm>
          <a:prstGeom prst="rect">
            <a:avLst/>
          </a:prstGeom>
          <a:noFill/>
        </p:spPr>
        <p:txBody>
          <a:bodyPr wrap="square" rtlCol="0">
            <a:spAutoFit/>
          </a:bodyPr>
          <a:lstStyle/>
          <a:p>
            <a:pPr algn="ctr"/>
            <a:r>
              <a:rPr lang="en-US" altLang="zh-CN" sz="3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3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347748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户外, 照片, 雪花&#10;&#10;描述已自动生成">
            <a:extLst>
              <a:ext uri="{FF2B5EF4-FFF2-40B4-BE49-F238E27FC236}">
                <a16:creationId xmlns:a16="http://schemas.microsoft.com/office/drawing/2014/main" id="{B3165AFE-A0BF-4063-9CBA-E32B1CD26177}"/>
              </a:ext>
            </a:extLst>
          </p:cNvPr>
          <p:cNvPicPr>
            <a:picLocks noChangeAspect="1"/>
          </p:cNvPicPr>
          <p:nvPr/>
        </p:nvPicPr>
        <p:blipFill rotWithShape="1">
          <a:blip r:embed="rId2">
            <a:extLst>
              <a:ext uri="{28A0092B-C50C-407E-A947-70E740481C1C}">
                <a14:useLocalDpi xmlns:a14="http://schemas.microsoft.com/office/drawing/2010/main" val="0"/>
              </a:ext>
            </a:extLst>
          </a:blip>
          <a:srcRect l="10309" r="815"/>
          <a:stretch/>
        </p:blipFill>
        <p:spPr>
          <a:xfrm>
            <a:off x="0" y="0"/>
            <a:ext cx="12192000" cy="6858000"/>
          </a:xfrm>
          <a:prstGeom prst="rect">
            <a:avLst/>
          </a:prstGeom>
        </p:spPr>
      </p:pic>
      <p:sp>
        <p:nvSpPr>
          <p:cNvPr id="17" name="矩形 16">
            <a:extLst>
              <a:ext uri="{FF2B5EF4-FFF2-40B4-BE49-F238E27FC236}">
                <a16:creationId xmlns:a16="http://schemas.microsoft.com/office/drawing/2014/main" id="{B99A94F7-2256-4765-8FBF-FFE23B848CA7}"/>
              </a:ext>
            </a:extLst>
          </p:cNvPr>
          <p:cNvSpPr/>
          <p:nvPr/>
        </p:nvSpPr>
        <p:spPr>
          <a:xfrm>
            <a:off x="0" y="0"/>
            <a:ext cx="12192000" cy="6858000"/>
          </a:xfrm>
          <a:prstGeom prst="rect">
            <a:avLst/>
          </a:prstGeom>
          <a:gradFill flip="none" rotWithShape="1">
            <a:gsLst>
              <a:gs pos="0">
                <a:schemeClr val="tx1">
                  <a:alpha val="20000"/>
                </a:schemeClr>
              </a:gs>
              <a:gs pos="100000">
                <a:schemeClr val="tx1">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3BE6176D-1B87-4BDA-889E-E885C6DF0975}"/>
              </a:ext>
            </a:extLst>
          </p:cNvPr>
          <p:cNvGrpSpPr/>
          <p:nvPr/>
        </p:nvGrpSpPr>
        <p:grpSpPr>
          <a:xfrm>
            <a:off x="651592" y="456332"/>
            <a:ext cx="2810334" cy="737810"/>
            <a:chOff x="651592" y="525780"/>
            <a:chExt cx="2810334" cy="737810"/>
          </a:xfrm>
        </p:grpSpPr>
        <p:grpSp>
          <p:nvGrpSpPr>
            <p:cNvPr id="3" name="组合 2">
              <a:extLst>
                <a:ext uri="{FF2B5EF4-FFF2-40B4-BE49-F238E27FC236}">
                  <a16:creationId xmlns:a16="http://schemas.microsoft.com/office/drawing/2014/main" id="{FFFFCEA6-9885-4F38-BD94-1ACBFF59E4D7}"/>
                </a:ext>
              </a:extLst>
            </p:cNvPr>
            <p:cNvGrpSpPr/>
            <p:nvPr/>
          </p:nvGrpSpPr>
          <p:grpSpPr>
            <a:xfrm>
              <a:off x="651592" y="525780"/>
              <a:ext cx="615326" cy="737810"/>
              <a:chOff x="651592" y="525780"/>
              <a:chExt cx="615326" cy="737810"/>
            </a:xfrm>
          </p:grpSpPr>
          <p:sp>
            <p:nvSpPr>
              <p:cNvPr id="9" name="等腰三角形 8">
                <a:extLst>
                  <a:ext uri="{FF2B5EF4-FFF2-40B4-BE49-F238E27FC236}">
                    <a16:creationId xmlns:a16="http://schemas.microsoft.com/office/drawing/2014/main" id="{51625B0B-FDE9-4D52-9607-A312003B9500}"/>
                  </a:ext>
                </a:extLst>
              </p:cNvPr>
              <p:cNvSpPr/>
              <p:nvPr/>
            </p:nvSpPr>
            <p:spPr>
              <a:xfrm rot="5400000">
                <a:off x="608171" y="677416"/>
                <a:ext cx="629595" cy="542754"/>
              </a:xfrm>
              <a:prstGeom prs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1E2730BC-5791-4876-8A1A-B7F6BA499390}"/>
                  </a:ext>
                </a:extLst>
              </p:cNvPr>
              <p:cNvGrpSpPr/>
              <p:nvPr/>
            </p:nvGrpSpPr>
            <p:grpSpPr>
              <a:xfrm>
                <a:off x="748929" y="525780"/>
                <a:ext cx="517989" cy="600867"/>
                <a:chOff x="4741809" y="2251202"/>
                <a:chExt cx="580832" cy="673765"/>
              </a:xfrm>
              <a:effectLst>
                <a:outerShdw blurRad="50800" dist="38100" dir="2700000" sx="101000" sy="101000" algn="tl" rotWithShape="0">
                  <a:prstClr val="black">
                    <a:alpha val="40000"/>
                  </a:prstClr>
                </a:outerShdw>
              </a:effectLst>
            </p:grpSpPr>
            <p:sp>
              <p:nvSpPr>
                <p:cNvPr id="11" name="等腰三角形 10">
                  <a:extLst>
                    <a:ext uri="{FF2B5EF4-FFF2-40B4-BE49-F238E27FC236}">
                      <a16:creationId xmlns:a16="http://schemas.microsoft.com/office/drawing/2014/main" id="{68001C47-4E74-41B0-A417-681E02CA65BF}"/>
                    </a:ext>
                  </a:extLst>
                </p:cNvPr>
                <p:cNvSpPr/>
                <p:nvPr/>
              </p:nvSpPr>
              <p:spPr>
                <a:xfrm rot="5400000">
                  <a:off x="4695342" y="2297669"/>
                  <a:ext cx="673765" cy="580832"/>
                </a:xfrm>
                <a:prstGeom prst="triangle">
                  <a:avLst/>
                </a:prstGeom>
                <a:noFill/>
                <a:ln w="38100">
                  <a:gradFill flip="none" rotWithShape="1">
                    <a:gsLst>
                      <a:gs pos="0">
                        <a:schemeClr val="bg1">
                          <a:lumMod val="50000"/>
                        </a:schemeClr>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D37B60B-4816-479D-A751-8DB09E8C0CC8}"/>
                    </a:ext>
                  </a:extLst>
                </p:cNvPr>
                <p:cNvSpPr txBox="1"/>
                <p:nvPr/>
              </p:nvSpPr>
              <p:spPr>
                <a:xfrm>
                  <a:off x="4746887" y="2357253"/>
                  <a:ext cx="290417" cy="448652"/>
                </a:xfrm>
                <a:prstGeom prst="rect">
                  <a:avLst/>
                </a:prstGeom>
                <a:noFill/>
              </p:spPr>
              <p:txBody>
                <a:bodyPr wrap="square" rtlCol="0">
                  <a:spAutoFit/>
                </a:bodyPr>
                <a:lstStyle/>
                <a:p>
                  <a:r>
                    <a:rPr lang="en-US" altLang="zh-CN"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14" name="文本框 13">
              <a:extLst>
                <a:ext uri="{FF2B5EF4-FFF2-40B4-BE49-F238E27FC236}">
                  <a16:creationId xmlns:a16="http://schemas.microsoft.com/office/drawing/2014/main" id="{8DC2CB6E-3FF6-4123-B21B-D2381463C32A}"/>
                </a:ext>
              </a:extLst>
            </p:cNvPr>
            <p:cNvSpPr txBox="1"/>
            <p:nvPr/>
          </p:nvSpPr>
          <p:spPr>
            <a:xfrm>
              <a:off x="1488854" y="694630"/>
              <a:ext cx="1973072" cy="400110"/>
            </a:xfrm>
            <a:prstGeom prst="rect">
              <a:avLst/>
            </a:prstGeom>
            <a:noFill/>
          </p:spPr>
          <p:txBody>
            <a:bodyPr wrap="square" rtlCol="0">
              <a:spAutoFit/>
            </a:bodyPr>
            <a:lstStyle/>
            <a:p>
              <a:pPr algn="dist"/>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输入小标题</a:t>
              </a:r>
            </a:p>
          </p:txBody>
        </p:sp>
      </p:grpSp>
      <p:sp>
        <p:nvSpPr>
          <p:cNvPr id="7" name="箭头: 燕尾形 6">
            <a:extLst>
              <a:ext uri="{FF2B5EF4-FFF2-40B4-BE49-F238E27FC236}">
                <a16:creationId xmlns:a16="http://schemas.microsoft.com/office/drawing/2014/main" id="{3B81D451-48F7-47AF-BC1F-E4DE3FA9DE81}"/>
              </a:ext>
            </a:extLst>
          </p:cNvPr>
          <p:cNvSpPr/>
          <p:nvPr/>
        </p:nvSpPr>
        <p:spPr>
          <a:xfrm>
            <a:off x="927389" y="2747935"/>
            <a:ext cx="10337222" cy="1354666"/>
          </a:xfrm>
          <a:prstGeom prst="notchedRightArrow">
            <a:avLst>
              <a:gd name="adj1" fmla="val 40461"/>
              <a:gd name="adj2" fmla="val 70452"/>
            </a:avLst>
          </a:prstGeom>
          <a:solidFill>
            <a:schemeClr val="bg1">
              <a:alpha val="50000"/>
            </a:schemeClr>
          </a:solidFill>
          <a:ln>
            <a:no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5" name="椭圆 14">
            <a:extLst>
              <a:ext uri="{FF2B5EF4-FFF2-40B4-BE49-F238E27FC236}">
                <a16:creationId xmlns:a16="http://schemas.microsoft.com/office/drawing/2014/main" id="{A6061FEC-7088-41FE-82FA-DAEF6E8104CE}"/>
              </a:ext>
            </a:extLst>
          </p:cNvPr>
          <p:cNvSpPr/>
          <p:nvPr/>
        </p:nvSpPr>
        <p:spPr>
          <a:xfrm>
            <a:off x="2701306" y="3199368"/>
            <a:ext cx="451800" cy="451800"/>
          </a:xfrm>
          <a:prstGeom prst="ellipse">
            <a:avLst/>
          </a:prstGeom>
          <a:solidFill>
            <a:schemeClr val="tx1"/>
          </a:solidFill>
          <a:ln w="3175"/>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3" name="椭圆 62">
            <a:extLst>
              <a:ext uri="{FF2B5EF4-FFF2-40B4-BE49-F238E27FC236}">
                <a16:creationId xmlns:a16="http://schemas.microsoft.com/office/drawing/2014/main" id="{33384275-140E-4DB4-B632-E351FB34E732}"/>
              </a:ext>
            </a:extLst>
          </p:cNvPr>
          <p:cNvSpPr/>
          <p:nvPr/>
        </p:nvSpPr>
        <p:spPr>
          <a:xfrm>
            <a:off x="4813836" y="3199368"/>
            <a:ext cx="451800" cy="451800"/>
          </a:xfrm>
          <a:prstGeom prst="ellipse">
            <a:avLst/>
          </a:prstGeom>
          <a:solidFill>
            <a:schemeClr val="tx1"/>
          </a:solidFill>
          <a:ln w="3175"/>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5" name="椭圆 64">
            <a:extLst>
              <a:ext uri="{FF2B5EF4-FFF2-40B4-BE49-F238E27FC236}">
                <a16:creationId xmlns:a16="http://schemas.microsoft.com/office/drawing/2014/main" id="{5737BD84-AC86-4540-B605-26D19CD52723}"/>
              </a:ext>
            </a:extLst>
          </p:cNvPr>
          <p:cNvSpPr/>
          <p:nvPr/>
        </p:nvSpPr>
        <p:spPr>
          <a:xfrm>
            <a:off x="6926366" y="3199368"/>
            <a:ext cx="451800" cy="451800"/>
          </a:xfrm>
          <a:prstGeom prst="ellipse">
            <a:avLst/>
          </a:prstGeom>
          <a:solidFill>
            <a:schemeClr val="tx1"/>
          </a:solidFill>
          <a:ln w="3175"/>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7" name="椭圆 66">
            <a:extLst>
              <a:ext uri="{FF2B5EF4-FFF2-40B4-BE49-F238E27FC236}">
                <a16:creationId xmlns:a16="http://schemas.microsoft.com/office/drawing/2014/main" id="{667070DC-F88F-438C-90A5-1B8EEC00C672}"/>
              </a:ext>
            </a:extLst>
          </p:cNvPr>
          <p:cNvSpPr/>
          <p:nvPr/>
        </p:nvSpPr>
        <p:spPr>
          <a:xfrm>
            <a:off x="9038895" y="3199368"/>
            <a:ext cx="451800" cy="451800"/>
          </a:xfrm>
          <a:prstGeom prst="ellipse">
            <a:avLst/>
          </a:prstGeom>
          <a:solidFill>
            <a:schemeClr val="tx1"/>
          </a:solidFill>
          <a:ln w="3175"/>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文本框 15">
            <a:extLst>
              <a:ext uri="{FF2B5EF4-FFF2-40B4-BE49-F238E27FC236}">
                <a16:creationId xmlns:a16="http://schemas.microsoft.com/office/drawing/2014/main" id="{58EFB7CE-2807-48F9-94B2-357541CA04BB}"/>
              </a:ext>
            </a:extLst>
          </p:cNvPr>
          <p:cNvSpPr txBox="1"/>
          <p:nvPr/>
        </p:nvSpPr>
        <p:spPr>
          <a:xfrm>
            <a:off x="1948871" y="4049251"/>
            <a:ext cx="1956667" cy="1200329"/>
          </a:xfrm>
          <a:prstGeom prst="rect">
            <a:avLst/>
          </a:prstGeom>
          <a:noFill/>
          <a:ln>
            <a:noFill/>
          </a:ln>
        </p:spPr>
        <p:txBody>
          <a:bodyPr wrap="square" rtlCol="0">
            <a:spAutoFit/>
          </a:bodyPr>
          <a:lstStyle/>
          <a:p>
            <a:pPr algn="just"/>
            <a:r>
              <a:rPr lang="zh-CN" altLang="en-US" dirty="0">
                <a:solidFill>
                  <a:schemeClr val="bg1"/>
                </a:solidFill>
              </a:rPr>
              <a:t>在此处输入您需要输入的文本在此处输入您需要输入的文本</a:t>
            </a:r>
          </a:p>
        </p:txBody>
      </p:sp>
      <p:sp>
        <p:nvSpPr>
          <p:cNvPr id="18" name="文本框 17">
            <a:extLst>
              <a:ext uri="{FF2B5EF4-FFF2-40B4-BE49-F238E27FC236}">
                <a16:creationId xmlns:a16="http://schemas.microsoft.com/office/drawing/2014/main" id="{6C465B4F-BA5C-4F2D-940C-DD7E52842984}"/>
              </a:ext>
            </a:extLst>
          </p:cNvPr>
          <p:cNvSpPr txBox="1"/>
          <p:nvPr/>
        </p:nvSpPr>
        <p:spPr>
          <a:xfrm>
            <a:off x="2476715" y="2445524"/>
            <a:ext cx="900981" cy="400110"/>
          </a:xfrm>
          <a:prstGeom prst="rect">
            <a:avLst/>
          </a:prstGeom>
          <a:noFill/>
          <a:ln>
            <a:noFill/>
          </a:ln>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2016</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C3379E2B-4523-4BF3-84FF-8D002F352709}"/>
              </a:ext>
            </a:extLst>
          </p:cNvPr>
          <p:cNvSpPr txBox="1"/>
          <p:nvPr/>
        </p:nvSpPr>
        <p:spPr>
          <a:xfrm>
            <a:off x="4060091" y="4049251"/>
            <a:ext cx="1956667" cy="1200329"/>
          </a:xfrm>
          <a:prstGeom prst="rect">
            <a:avLst/>
          </a:prstGeom>
          <a:noFill/>
          <a:ln>
            <a:noFill/>
          </a:ln>
        </p:spPr>
        <p:txBody>
          <a:bodyPr wrap="square" rtlCol="0">
            <a:spAutoFit/>
          </a:bodyPr>
          <a:lstStyle/>
          <a:p>
            <a:pPr algn="just"/>
            <a:r>
              <a:rPr lang="zh-CN" altLang="en-US" dirty="0">
                <a:solidFill>
                  <a:schemeClr val="bg1"/>
                </a:solidFill>
              </a:rPr>
              <a:t>在此处输入您需要输入的文本在此处输入您需要输入的文本</a:t>
            </a:r>
          </a:p>
        </p:txBody>
      </p:sp>
      <p:sp>
        <p:nvSpPr>
          <p:cNvPr id="20" name="文本框 19">
            <a:extLst>
              <a:ext uri="{FF2B5EF4-FFF2-40B4-BE49-F238E27FC236}">
                <a16:creationId xmlns:a16="http://schemas.microsoft.com/office/drawing/2014/main" id="{D0773839-FE6C-4871-9CEC-FA2E3AB29CB3}"/>
              </a:ext>
            </a:extLst>
          </p:cNvPr>
          <p:cNvSpPr txBox="1"/>
          <p:nvPr/>
        </p:nvSpPr>
        <p:spPr>
          <a:xfrm>
            <a:off x="4587935" y="2445524"/>
            <a:ext cx="900981" cy="400110"/>
          </a:xfrm>
          <a:prstGeom prst="rect">
            <a:avLst/>
          </a:prstGeom>
          <a:noFill/>
          <a:ln>
            <a:noFill/>
          </a:ln>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2017</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id="{F1D41DC5-9C61-471E-9EE4-FB6621189855}"/>
              </a:ext>
            </a:extLst>
          </p:cNvPr>
          <p:cNvSpPr txBox="1"/>
          <p:nvPr/>
        </p:nvSpPr>
        <p:spPr>
          <a:xfrm>
            <a:off x="8305555" y="3920042"/>
            <a:ext cx="1956667" cy="1200329"/>
          </a:xfrm>
          <a:prstGeom prst="rect">
            <a:avLst/>
          </a:prstGeom>
          <a:noFill/>
          <a:ln>
            <a:noFill/>
          </a:ln>
        </p:spPr>
        <p:txBody>
          <a:bodyPr wrap="square" rtlCol="0">
            <a:spAutoFit/>
          </a:bodyPr>
          <a:lstStyle/>
          <a:p>
            <a:pPr algn="just"/>
            <a:r>
              <a:rPr lang="zh-CN" altLang="en-US" dirty="0">
                <a:solidFill>
                  <a:schemeClr val="bg1"/>
                </a:solidFill>
              </a:rPr>
              <a:t>在此处输入您需要输入的文本在此处输入您需要输入的文本</a:t>
            </a:r>
          </a:p>
        </p:txBody>
      </p:sp>
      <p:sp>
        <p:nvSpPr>
          <p:cNvPr id="22" name="文本框 21">
            <a:extLst>
              <a:ext uri="{FF2B5EF4-FFF2-40B4-BE49-F238E27FC236}">
                <a16:creationId xmlns:a16="http://schemas.microsoft.com/office/drawing/2014/main" id="{05570468-0C1C-4554-AEC4-A593F987FCA4}"/>
              </a:ext>
            </a:extLst>
          </p:cNvPr>
          <p:cNvSpPr txBox="1"/>
          <p:nvPr/>
        </p:nvSpPr>
        <p:spPr>
          <a:xfrm>
            <a:off x="8833399" y="2316315"/>
            <a:ext cx="900981" cy="400110"/>
          </a:xfrm>
          <a:prstGeom prst="rect">
            <a:avLst/>
          </a:prstGeom>
          <a:noFill/>
          <a:ln>
            <a:noFill/>
          </a:ln>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2019</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DFF7FDDF-B75B-473E-BF74-06D6C78EB314}"/>
              </a:ext>
            </a:extLst>
          </p:cNvPr>
          <p:cNvSpPr txBox="1"/>
          <p:nvPr/>
        </p:nvSpPr>
        <p:spPr>
          <a:xfrm>
            <a:off x="6169326" y="3920042"/>
            <a:ext cx="1956667" cy="1200329"/>
          </a:xfrm>
          <a:prstGeom prst="rect">
            <a:avLst/>
          </a:prstGeom>
          <a:noFill/>
          <a:ln>
            <a:noFill/>
          </a:ln>
        </p:spPr>
        <p:txBody>
          <a:bodyPr wrap="square" rtlCol="0">
            <a:spAutoFit/>
          </a:bodyPr>
          <a:lstStyle/>
          <a:p>
            <a:pPr algn="just"/>
            <a:r>
              <a:rPr lang="zh-CN" altLang="en-US" dirty="0">
                <a:solidFill>
                  <a:schemeClr val="bg1"/>
                </a:solidFill>
              </a:rPr>
              <a:t>在此处输入您需要输入的文本在此处输入您需要输入的文本</a:t>
            </a:r>
          </a:p>
        </p:txBody>
      </p:sp>
      <p:sp>
        <p:nvSpPr>
          <p:cNvPr id="24" name="文本框 23">
            <a:extLst>
              <a:ext uri="{FF2B5EF4-FFF2-40B4-BE49-F238E27FC236}">
                <a16:creationId xmlns:a16="http://schemas.microsoft.com/office/drawing/2014/main" id="{B8DA30AB-98AE-40DF-B4A4-0C2BD6C15954}"/>
              </a:ext>
            </a:extLst>
          </p:cNvPr>
          <p:cNvSpPr txBox="1"/>
          <p:nvPr/>
        </p:nvSpPr>
        <p:spPr>
          <a:xfrm>
            <a:off x="6697170" y="2316315"/>
            <a:ext cx="900981" cy="400110"/>
          </a:xfrm>
          <a:prstGeom prst="rect">
            <a:avLst/>
          </a:prstGeom>
          <a:noFill/>
          <a:ln>
            <a:noFill/>
          </a:ln>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2018</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5" name="world-wide-symbol_13448">
            <a:extLst>
              <a:ext uri="{FF2B5EF4-FFF2-40B4-BE49-F238E27FC236}">
                <a16:creationId xmlns:a16="http://schemas.microsoft.com/office/drawing/2014/main" id="{31D81D95-5146-4686-AF47-4F3F7629E590}"/>
              </a:ext>
            </a:extLst>
          </p:cNvPr>
          <p:cNvSpPr>
            <a:spLocks noChangeAspect="1"/>
          </p:cNvSpPr>
          <p:nvPr/>
        </p:nvSpPr>
        <p:spPr bwMode="auto">
          <a:xfrm>
            <a:off x="2793209" y="3292106"/>
            <a:ext cx="267994" cy="266325"/>
          </a:xfrm>
          <a:custGeom>
            <a:avLst/>
            <a:gdLst>
              <a:gd name="connsiteX0" fmla="*/ 486711 w 593106"/>
              <a:gd name="connsiteY0" fmla="*/ 490288 h 589414"/>
              <a:gd name="connsiteX1" fmla="*/ 489292 w 593106"/>
              <a:gd name="connsiteY1" fmla="*/ 522070 h 589414"/>
              <a:gd name="connsiteX2" fmla="*/ 472086 w 593106"/>
              <a:gd name="connsiteY2" fmla="*/ 534955 h 589414"/>
              <a:gd name="connsiteX3" fmla="*/ 451438 w 593106"/>
              <a:gd name="connsiteY3" fmla="*/ 520352 h 589414"/>
              <a:gd name="connsiteX4" fmla="*/ 451438 w 593106"/>
              <a:gd name="connsiteY4" fmla="*/ 517775 h 589414"/>
              <a:gd name="connsiteX5" fmla="*/ 486711 w 593106"/>
              <a:gd name="connsiteY5" fmla="*/ 490288 h 589414"/>
              <a:gd name="connsiteX6" fmla="*/ 96792 w 593106"/>
              <a:gd name="connsiteY6" fmla="*/ 487634 h 589414"/>
              <a:gd name="connsiteX7" fmla="*/ 123450 w 593106"/>
              <a:gd name="connsiteY7" fmla="*/ 511688 h 589414"/>
              <a:gd name="connsiteX8" fmla="*/ 102811 w 593106"/>
              <a:gd name="connsiteY8" fmla="*/ 520279 h 589414"/>
              <a:gd name="connsiteX9" fmla="*/ 100231 w 593106"/>
              <a:gd name="connsiteY9" fmla="*/ 517702 h 589414"/>
              <a:gd name="connsiteX10" fmla="*/ 96792 w 593106"/>
              <a:gd name="connsiteY10" fmla="*/ 487634 h 589414"/>
              <a:gd name="connsiteX11" fmla="*/ 334303 w 593106"/>
              <a:gd name="connsiteY11" fmla="*/ 470443 h 589414"/>
              <a:gd name="connsiteX12" fmla="*/ 390271 w 593106"/>
              <a:gd name="connsiteY12" fmla="*/ 474744 h 589414"/>
              <a:gd name="connsiteX13" fmla="*/ 417825 w 593106"/>
              <a:gd name="connsiteY13" fmla="*/ 512587 h 589414"/>
              <a:gd name="connsiteX14" fmla="*/ 410936 w 593106"/>
              <a:gd name="connsiteY14" fmla="*/ 539249 h 589414"/>
              <a:gd name="connsiteX15" fmla="*/ 368745 w 593106"/>
              <a:gd name="connsiteY15" fmla="*/ 582252 h 589414"/>
              <a:gd name="connsiteX16" fmla="*/ 334303 w 593106"/>
              <a:gd name="connsiteY16" fmla="*/ 589133 h 589414"/>
              <a:gd name="connsiteX17" fmla="*/ 299861 w 593106"/>
              <a:gd name="connsiteY17" fmla="*/ 556450 h 589414"/>
              <a:gd name="connsiteX18" fmla="*/ 299861 w 593106"/>
              <a:gd name="connsiteY18" fmla="*/ 503986 h 589414"/>
              <a:gd name="connsiteX19" fmla="*/ 334303 w 593106"/>
              <a:gd name="connsiteY19" fmla="*/ 470443 h 589414"/>
              <a:gd name="connsiteX20" fmla="*/ 231018 w 593106"/>
              <a:gd name="connsiteY20" fmla="*/ 470443 h 589414"/>
              <a:gd name="connsiteX21" fmla="*/ 265461 w 593106"/>
              <a:gd name="connsiteY21" fmla="*/ 503982 h 589414"/>
              <a:gd name="connsiteX22" fmla="*/ 265461 w 593106"/>
              <a:gd name="connsiteY22" fmla="*/ 555580 h 589414"/>
              <a:gd name="connsiteX23" fmla="*/ 231018 w 593106"/>
              <a:gd name="connsiteY23" fmla="*/ 583959 h 589414"/>
              <a:gd name="connsiteX24" fmla="*/ 204325 w 593106"/>
              <a:gd name="connsiteY24" fmla="*/ 577080 h 589414"/>
              <a:gd name="connsiteX25" fmla="*/ 162994 w 593106"/>
              <a:gd name="connsiteY25" fmla="*/ 531501 h 589414"/>
              <a:gd name="connsiteX26" fmla="*/ 158688 w 593106"/>
              <a:gd name="connsiteY26" fmla="*/ 510862 h 589414"/>
              <a:gd name="connsiteX27" fmla="*/ 185382 w 593106"/>
              <a:gd name="connsiteY27" fmla="*/ 473883 h 589414"/>
              <a:gd name="connsiteX28" fmla="*/ 231018 w 593106"/>
              <a:gd name="connsiteY28" fmla="*/ 470443 h 589414"/>
              <a:gd name="connsiteX29" fmla="*/ 503923 w 593106"/>
              <a:gd name="connsiteY29" fmla="*/ 304486 h 589414"/>
              <a:gd name="connsiteX30" fmla="*/ 561622 w 593106"/>
              <a:gd name="connsiteY30" fmla="*/ 304486 h 589414"/>
              <a:gd name="connsiteX31" fmla="*/ 592624 w 593106"/>
              <a:gd name="connsiteY31" fmla="*/ 338891 h 589414"/>
              <a:gd name="connsiteX32" fmla="*/ 556455 w 593106"/>
              <a:gd name="connsiteY32" fmla="*/ 441247 h 589414"/>
              <a:gd name="connsiteX33" fmla="*/ 504785 w 593106"/>
              <a:gd name="connsiteY33" fmla="*/ 459310 h 589414"/>
              <a:gd name="connsiteX34" fmla="*/ 497895 w 593106"/>
              <a:gd name="connsiteY34" fmla="*/ 457590 h 589414"/>
              <a:gd name="connsiteX35" fmla="*/ 468615 w 593106"/>
              <a:gd name="connsiteY35" fmla="*/ 416303 h 589414"/>
              <a:gd name="connsiteX36" fmla="*/ 471199 w 593106"/>
              <a:gd name="connsiteY36" fmla="*/ 338891 h 589414"/>
              <a:gd name="connsiteX37" fmla="*/ 503923 w 593106"/>
              <a:gd name="connsiteY37" fmla="*/ 304486 h 589414"/>
              <a:gd name="connsiteX38" fmla="*/ 334297 w 593106"/>
              <a:gd name="connsiteY38" fmla="*/ 304486 h 589414"/>
              <a:gd name="connsiteX39" fmla="*/ 400585 w 593106"/>
              <a:gd name="connsiteY39" fmla="*/ 304486 h 589414"/>
              <a:gd name="connsiteX40" fmla="*/ 436742 w 593106"/>
              <a:gd name="connsiteY40" fmla="*/ 338887 h 589414"/>
              <a:gd name="connsiteX41" fmla="*/ 434159 w 593106"/>
              <a:gd name="connsiteY41" fmla="*/ 410269 h 589414"/>
              <a:gd name="connsiteX42" fmla="*/ 396280 w 593106"/>
              <a:gd name="connsiteY42" fmla="*/ 440370 h 589414"/>
              <a:gd name="connsiteX43" fmla="*/ 334297 w 593106"/>
              <a:gd name="connsiteY43" fmla="*/ 436070 h 589414"/>
              <a:gd name="connsiteX44" fmla="*/ 299861 w 593106"/>
              <a:gd name="connsiteY44" fmla="*/ 400809 h 589414"/>
              <a:gd name="connsiteX45" fmla="*/ 299861 w 593106"/>
              <a:gd name="connsiteY45" fmla="*/ 338887 h 589414"/>
              <a:gd name="connsiteX46" fmla="*/ 334297 w 593106"/>
              <a:gd name="connsiteY46" fmla="*/ 304486 h 589414"/>
              <a:gd name="connsiteX47" fmla="*/ 175089 w 593106"/>
              <a:gd name="connsiteY47" fmla="*/ 304486 h 589414"/>
              <a:gd name="connsiteX48" fmla="*/ 231033 w 593106"/>
              <a:gd name="connsiteY48" fmla="*/ 304486 h 589414"/>
              <a:gd name="connsiteX49" fmla="*/ 265460 w 593106"/>
              <a:gd name="connsiteY49" fmla="*/ 338895 h 589414"/>
              <a:gd name="connsiteX50" fmla="*/ 265460 w 593106"/>
              <a:gd name="connsiteY50" fmla="*/ 400830 h 589414"/>
              <a:gd name="connsiteX51" fmla="*/ 231033 w 593106"/>
              <a:gd name="connsiteY51" fmla="*/ 436099 h 589414"/>
              <a:gd name="connsiteX52" fmla="*/ 179393 w 593106"/>
              <a:gd name="connsiteY52" fmla="*/ 439540 h 589414"/>
              <a:gd name="connsiteX53" fmla="*/ 141523 w 593106"/>
              <a:gd name="connsiteY53" fmla="*/ 409433 h 589414"/>
              <a:gd name="connsiteX54" fmla="*/ 138941 w 593106"/>
              <a:gd name="connsiteY54" fmla="*/ 338895 h 589414"/>
              <a:gd name="connsiteX55" fmla="*/ 175089 w 593106"/>
              <a:gd name="connsiteY55" fmla="*/ 304486 h 589414"/>
              <a:gd name="connsiteX56" fmla="*/ 31285 w 593106"/>
              <a:gd name="connsiteY56" fmla="*/ 304486 h 589414"/>
              <a:gd name="connsiteX57" fmla="*/ 72605 w 593106"/>
              <a:gd name="connsiteY57" fmla="*/ 304486 h 589414"/>
              <a:gd name="connsiteX58" fmla="*/ 105316 w 593106"/>
              <a:gd name="connsiteY58" fmla="*/ 338895 h 589414"/>
              <a:gd name="connsiteX59" fmla="*/ 107898 w 593106"/>
              <a:gd name="connsiteY59" fmla="*/ 414595 h 589414"/>
              <a:gd name="connsiteX60" fmla="*/ 82074 w 593106"/>
              <a:gd name="connsiteY60" fmla="*/ 455887 h 589414"/>
              <a:gd name="connsiteX61" fmla="*/ 33868 w 593106"/>
              <a:gd name="connsiteY61" fmla="*/ 436101 h 589414"/>
              <a:gd name="connsiteX62" fmla="*/ 296 w 593106"/>
              <a:gd name="connsiteY62" fmla="*/ 338895 h 589414"/>
              <a:gd name="connsiteX63" fmla="*/ 31285 w 593106"/>
              <a:gd name="connsiteY63" fmla="*/ 304486 h 589414"/>
              <a:gd name="connsiteX64" fmla="*/ 220702 w 593106"/>
              <a:gd name="connsiteY64" fmla="*/ 131682 h 589414"/>
              <a:gd name="connsiteX65" fmla="*/ 231031 w 593106"/>
              <a:gd name="connsiteY65" fmla="*/ 132542 h 589414"/>
              <a:gd name="connsiteX66" fmla="*/ 265461 w 593106"/>
              <a:gd name="connsiteY66" fmla="*/ 167787 h 589414"/>
              <a:gd name="connsiteX67" fmla="*/ 265461 w 593106"/>
              <a:gd name="connsiteY67" fmla="*/ 235699 h 589414"/>
              <a:gd name="connsiteX68" fmla="*/ 231031 w 593106"/>
              <a:gd name="connsiteY68" fmla="*/ 270085 h 589414"/>
              <a:gd name="connsiteX69" fmla="*/ 178525 w 593106"/>
              <a:gd name="connsiteY69" fmla="*/ 270085 h 589414"/>
              <a:gd name="connsiteX70" fmla="*/ 150121 w 593106"/>
              <a:gd name="connsiteY70" fmla="*/ 236559 h 589414"/>
              <a:gd name="connsiteX71" fmla="*/ 172500 w 593106"/>
              <a:gd name="connsiteY71" fmla="*/ 160910 h 589414"/>
              <a:gd name="connsiteX72" fmla="*/ 220702 w 593106"/>
              <a:gd name="connsiteY72" fmla="*/ 131682 h 589414"/>
              <a:gd name="connsiteX73" fmla="*/ 353254 w 593106"/>
              <a:gd name="connsiteY73" fmla="*/ 130853 h 589414"/>
              <a:gd name="connsiteX74" fmla="*/ 401479 w 593106"/>
              <a:gd name="connsiteY74" fmla="*/ 160075 h 589414"/>
              <a:gd name="connsiteX75" fmla="*/ 424731 w 593106"/>
              <a:gd name="connsiteY75" fmla="*/ 236566 h 589414"/>
              <a:gd name="connsiteX76" fmla="*/ 396312 w 593106"/>
              <a:gd name="connsiteY76" fmla="*/ 270085 h 589414"/>
              <a:gd name="connsiteX77" fmla="*/ 334308 w 593106"/>
              <a:gd name="connsiteY77" fmla="*/ 270085 h 589414"/>
              <a:gd name="connsiteX78" fmla="*/ 299861 w 593106"/>
              <a:gd name="connsiteY78" fmla="*/ 235707 h 589414"/>
              <a:gd name="connsiteX79" fmla="*/ 299861 w 593106"/>
              <a:gd name="connsiteY79" fmla="*/ 167810 h 589414"/>
              <a:gd name="connsiteX80" fmla="*/ 334308 w 593106"/>
              <a:gd name="connsiteY80" fmla="*/ 132572 h 589414"/>
              <a:gd name="connsiteX81" fmla="*/ 353254 w 593106"/>
              <a:gd name="connsiteY81" fmla="*/ 130853 h 589414"/>
              <a:gd name="connsiteX82" fmla="*/ 95050 w 593106"/>
              <a:gd name="connsiteY82" fmla="*/ 115364 h 589414"/>
              <a:gd name="connsiteX83" fmla="*/ 118283 w 593106"/>
              <a:gd name="connsiteY83" fmla="*/ 120521 h 589414"/>
              <a:gd name="connsiteX84" fmla="*/ 138933 w 593106"/>
              <a:gd name="connsiteY84" fmla="*/ 157482 h 589414"/>
              <a:gd name="connsiteX85" fmla="*/ 116562 w 593106"/>
              <a:gd name="connsiteY85" fmla="*/ 236561 h 589414"/>
              <a:gd name="connsiteX86" fmla="*/ 76121 w 593106"/>
              <a:gd name="connsiteY86" fmla="*/ 270084 h 589414"/>
              <a:gd name="connsiteX87" fmla="*/ 32238 w 593106"/>
              <a:gd name="connsiteY87" fmla="*/ 270084 h 589414"/>
              <a:gd name="connsiteX88" fmla="*/ 2122 w 593106"/>
              <a:gd name="connsiteY88" fmla="*/ 236561 h 589414"/>
              <a:gd name="connsiteX89" fmla="*/ 41703 w 593106"/>
              <a:gd name="connsiteY89" fmla="*/ 134274 h 589414"/>
              <a:gd name="connsiteX90" fmla="*/ 95050 w 593106"/>
              <a:gd name="connsiteY90" fmla="*/ 115364 h 589414"/>
              <a:gd name="connsiteX91" fmla="*/ 495327 w 593106"/>
              <a:gd name="connsiteY91" fmla="*/ 111081 h 589414"/>
              <a:gd name="connsiteX92" fmla="*/ 548729 w 593106"/>
              <a:gd name="connsiteY92" fmla="*/ 129130 h 589414"/>
              <a:gd name="connsiteX93" fmla="*/ 591795 w 593106"/>
              <a:gd name="connsiteY93" fmla="*/ 236565 h 589414"/>
              <a:gd name="connsiteX94" fmla="*/ 561649 w 593106"/>
              <a:gd name="connsiteY94" fmla="*/ 270085 h 589414"/>
              <a:gd name="connsiteX95" fmla="*/ 500495 w 593106"/>
              <a:gd name="connsiteY95" fmla="*/ 270085 h 589414"/>
              <a:gd name="connsiteX96" fmla="*/ 460013 w 593106"/>
              <a:gd name="connsiteY96" fmla="*/ 236565 h 589414"/>
              <a:gd name="connsiteX97" fmla="*/ 436758 w 593106"/>
              <a:gd name="connsiteY97" fmla="*/ 156634 h 589414"/>
              <a:gd name="connsiteX98" fmla="*/ 457429 w 593106"/>
              <a:gd name="connsiteY98" fmla="*/ 119676 h 589414"/>
              <a:gd name="connsiteX99" fmla="*/ 495327 w 593106"/>
              <a:gd name="connsiteY99" fmla="*/ 111081 h 589414"/>
              <a:gd name="connsiteX100" fmla="*/ 258364 w 593106"/>
              <a:gd name="connsiteY100" fmla="*/ 35758 h 589414"/>
              <a:gd name="connsiteX101" fmla="*/ 265460 w 593106"/>
              <a:gd name="connsiteY101" fmla="*/ 52636 h 589414"/>
              <a:gd name="connsiteX102" fmla="*/ 265460 w 593106"/>
              <a:gd name="connsiteY102" fmla="*/ 64677 h 589414"/>
              <a:gd name="connsiteX103" fmla="*/ 234495 w 593106"/>
              <a:gd name="connsiteY103" fmla="*/ 98218 h 589414"/>
              <a:gd name="connsiteX104" fmla="*/ 223314 w 593106"/>
              <a:gd name="connsiteY104" fmla="*/ 67257 h 589414"/>
              <a:gd name="connsiteX105" fmla="*/ 242237 w 593106"/>
              <a:gd name="connsiteY105" fmla="*/ 44036 h 589414"/>
              <a:gd name="connsiteX106" fmla="*/ 258364 w 593106"/>
              <a:gd name="connsiteY106" fmla="*/ 35758 h 589414"/>
              <a:gd name="connsiteX107" fmla="*/ 307077 w 593106"/>
              <a:gd name="connsiteY107" fmla="*/ 24998 h 589414"/>
              <a:gd name="connsiteX108" fmla="*/ 323985 w 593106"/>
              <a:gd name="connsiteY108" fmla="*/ 32847 h 589414"/>
              <a:gd name="connsiteX109" fmla="*/ 350693 w 593106"/>
              <a:gd name="connsiteY109" fmla="*/ 67253 h 589414"/>
              <a:gd name="connsiteX110" fmla="*/ 335185 w 593106"/>
              <a:gd name="connsiteY110" fmla="*/ 97358 h 589414"/>
              <a:gd name="connsiteX111" fmla="*/ 334323 w 593106"/>
              <a:gd name="connsiteY111" fmla="*/ 98218 h 589414"/>
              <a:gd name="connsiteX112" fmla="*/ 299861 w 593106"/>
              <a:gd name="connsiteY112" fmla="*/ 64672 h 589414"/>
              <a:gd name="connsiteX113" fmla="*/ 299861 w 593106"/>
              <a:gd name="connsiteY113" fmla="*/ 42309 h 589414"/>
              <a:gd name="connsiteX114" fmla="*/ 307077 w 593106"/>
              <a:gd name="connsiteY114" fmla="*/ 24998 h 589414"/>
              <a:gd name="connsiteX115" fmla="*/ 204359 w 593106"/>
              <a:gd name="connsiteY115" fmla="*/ 7108 h 589414"/>
              <a:gd name="connsiteX116" fmla="*/ 215552 w 593106"/>
              <a:gd name="connsiteY116" fmla="*/ 24292 h 589414"/>
              <a:gd name="connsiteX117" fmla="*/ 186279 w 593106"/>
              <a:gd name="connsiteY117" fmla="*/ 63815 h 589414"/>
              <a:gd name="connsiteX118" fmla="*/ 134621 w 593106"/>
              <a:gd name="connsiteY118" fmla="*/ 88732 h 589414"/>
              <a:gd name="connsiteX119" fmla="*/ 120846 w 593106"/>
              <a:gd name="connsiteY119" fmla="*/ 86155 h 589414"/>
              <a:gd name="connsiteX120" fmla="*/ 113097 w 593106"/>
              <a:gd name="connsiteY120" fmla="*/ 55223 h 589414"/>
              <a:gd name="connsiteX121" fmla="*/ 204359 w 593106"/>
              <a:gd name="connsiteY121" fmla="*/ 7108 h 589414"/>
              <a:gd name="connsiteX122" fmla="*/ 368806 w 593106"/>
              <a:gd name="connsiteY122" fmla="*/ 1108 h 589414"/>
              <a:gd name="connsiteX123" fmla="*/ 475572 w 593106"/>
              <a:gd name="connsiteY123" fmla="*/ 51810 h 589414"/>
              <a:gd name="connsiteX124" fmla="*/ 468684 w 593106"/>
              <a:gd name="connsiteY124" fmla="*/ 81887 h 589414"/>
              <a:gd name="connsiteX125" fmla="*/ 441131 w 593106"/>
              <a:gd name="connsiteY125" fmla="*/ 87043 h 589414"/>
              <a:gd name="connsiteX126" fmla="*/ 389471 w 593106"/>
              <a:gd name="connsiteY126" fmla="*/ 62981 h 589414"/>
              <a:gd name="connsiteX127" fmla="*/ 358474 w 593106"/>
              <a:gd name="connsiteY127" fmla="*/ 20013 h 589414"/>
              <a:gd name="connsiteX128" fmla="*/ 368806 w 593106"/>
              <a:gd name="connsiteY128" fmla="*/ 1108 h 58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93106" h="589414">
                <a:moveTo>
                  <a:pt x="486711" y="490288"/>
                </a:moveTo>
                <a:cubicBezTo>
                  <a:pt x="502197" y="494583"/>
                  <a:pt x="503918" y="509185"/>
                  <a:pt x="489292" y="522070"/>
                </a:cubicBezTo>
                <a:cubicBezTo>
                  <a:pt x="483270" y="526365"/>
                  <a:pt x="477248" y="530660"/>
                  <a:pt x="472086" y="534955"/>
                </a:cubicBezTo>
                <a:cubicBezTo>
                  <a:pt x="456600" y="546121"/>
                  <a:pt x="447136" y="538391"/>
                  <a:pt x="451438" y="520352"/>
                </a:cubicBezTo>
                <a:cubicBezTo>
                  <a:pt x="451438" y="519493"/>
                  <a:pt x="451438" y="518634"/>
                  <a:pt x="451438" y="517775"/>
                </a:cubicBezTo>
                <a:cubicBezTo>
                  <a:pt x="455739" y="499737"/>
                  <a:pt x="471225" y="486852"/>
                  <a:pt x="486711" y="490288"/>
                </a:cubicBezTo>
                <a:close/>
                <a:moveTo>
                  <a:pt x="96792" y="487634"/>
                </a:moveTo>
                <a:cubicBezTo>
                  <a:pt x="107971" y="485056"/>
                  <a:pt x="120010" y="496224"/>
                  <a:pt x="123450" y="511688"/>
                </a:cubicBezTo>
                <a:cubicBezTo>
                  <a:pt x="126890" y="528011"/>
                  <a:pt x="117431" y="532306"/>
                  <a:pt x="102811" y="520279"/>
                </a:cubicBezTo>
                <a:cubicBezTo>
                  <a:pt x="101951" y="519420"/>
                  <a:pt x="101091" y="518561"/>
                  <a:pt x="100231" y="517702"/>
                </a:cubicBezTo>
                <a:cubicBezTo>
                  <a:pt x="85612" y="505674"/>
                  <a:pt x="84752" y="491070"/>
                  <a:pt x="96792" y="487634"/>
                </a:cubicBezTo>
                <a:close/>
                <a:moveTo>
                  <a:pt x="334303" y="470443"/>
                </a:moveTo>
                <a:cubicBezTo>
                  <a:pt x="354107" y="471303"/>
                  <a:pt x="373050" y="473024"/>
                  <a:pt x="390271" y="474744"/>
                </a:cubicBezTo>
                <a:cubicBezTo>
                  <a:pt x="409214" y="476464"/>
                  <a:pt x="422130" y="493665"/>
                  <a:pt x="417825" y="512587"/>
                </a:cubicBezTo>
                <a:cubicBezTo>
                  <a:pt x="415242" y="521187"/>
                  <a:pt x="413520" y="530648"/>
                  <a:pt x="410936" y="539249"/>
                </a:cubicBezTo>
                <a:cubicBezTo>
                  <a:pt x="405770" y="558170"/>
                  <a:pt x="386827" y="577952"/>
                  <a:pt x="368745" y="582252"/>
                </a:cubicBezTo>
                <a:cubicBezTo>
                  <a:pt x="357551" y="585693"/>
                  <a:pt x="345497" y="587413"/>
                  <a:pt x="334303" y="589133"/>
                </a:cubicBezTo>
                <a:cubicBezTo>
                  <a:pt x="315360" y="591713"/>
                  <a:pt x="299861" y="576232"/>
                  <a:pt x="299861" y="556450"/>
                </a:cubicBezTo>
                <a:lnTo>
                  <a:pt x="299861" y="503986"/>
                </a:lnTo>
                <a:cubicBezTo>
                  <a:pt x="299861" y="485065"/>
                  <a:pt x="315360" y="469583"/>
                  <a:pt x="334303" y="470443"/>
                </a:cubicBezTo>
                <a:close/>
                <a:moveTo>
                  <a:pt x="231018" y="470443"/>
                </a:moveTo>
                <a:cubicBezTo>
                  <a:pt x="249962" y="469583"/>
                  <a:pt x="265461" y="485063"/>
                  <a:pt x="265461" y="503982"/>
                </a:cubicBezTo>
                <a:lnTo>
                  <a:pt x="265461" y="555580"/>
                </a:lnTo>
                <a:cubicBezTo>
                  <a:pt x="265461" y="574500"/>
                  <a:pt x="249962" y="588259"/>
                  <a:pt x="231018" y="583959"/>
                </a:cubicBezTo>
                <a:cubicBezTo>
                  <a:pt x="222408" y="582239"/>
                  <a:pt x="212936" y="579660"/>
                  <a:pt x="204325" y="577080"/>
                </a:cubicBezTo>
                <a:cubicBezTo>
                  <a:pt x="186243" y="571060"/>
                  <a:pt x="168160" y="549561"/>
                  <a:pt x="162994" y="531501"/>
                </a:cubicBezTo>
                <a:cubicBezTo>
                  <a:pt x="161272" y="524621"/>
                  <a:pt x="159550" y="517742"/>
                  <a:pt x="158688" y="510862"/>
                </a:cubicBezTo>
                <a:cubicBezTo>
                  <a:pt x="154383" y="492802"/>
                  <a:pt x="166438" y="475603"/>
                  <a:pt x="185382" y="473883"/>
                </a:cubicBezTo>
                <a:cubicBezTo>
                  <a:pt x="199159" y="472163"/>
                  <a:pt x="214658" y="471303"/>
                  <a:pt x="231018" y="470443"/>
                </a:cubicBezTo>
                <a:close/>
                <a:moveTo>
                  <a:pt x="503923" y="304486"/>
                </a:moveTo>
                <a:lnTo>
                  <a:pt x="561622" y="304486"/>
                </a:lnTo>
                <a:cubicBezTo>
                  <a:pt x="580568" y="304486"/>
                  <a:pt x="596069" y="319968"/>
                  <a:pt x="592624" y="338891"/>
                </a:cubicBezTo>
                <a:cubicBezTo>
                  <a:pt x="587457" y="375877"/>
                  <a:pt x="574540" y="410282"/>
                  <a:pt x="556455" y="441247"/>
                </a:cubicBezTo>
                <a:cubicBezTo>
                  <a:pt x="546982" y="457590"/>
                  <a:pt x="523730" y="464471"/>
                  <a:pt x="504785" y="459310"/>
                </a:cubicBezTo>
                <a:cubicBezTo>
                  <a:pt x="503062" y="459310"/>
                  <a:pt x="500479" y="458450"/>
                  <a:pt x="497895" y="457590"/>
                </a:cubicBezTo>
                <a:cubicBezTo>
                  <a:pt x="479811" y="453289"/>
                  <a:pt x="466893" y="435226"/>
                  <a:pt x="468615" y="416303"/>
                </a:cubicBezTo>
                <a:cubicBezTo>
                  <a:pt x="471199" y="388779"/>
                  <a:pt x="472060" y="363835"/>
                  <a:pt x="471199" y="338891"/>
                </a:cubicBezTo>
                <a:cubicBezTo>
                  <a:pt x="471199" y="319968"/>
                  <a:pt x="484978" y="304486"/>
                  <a:pt x="503923" y="304486"/>
                </a:cubicBezTo>
                <a:close/>
                <a:moveTo>
                  <a:pt x="334297" y="304486"/>
                </a:moveTo>
                <a:lnTo>
                  <a:pt x="400585" y="304486"/>
                </a:lnTo>
                <a:cubicBezTo>
                  <a:pt x="419524" y="304486"/>
                  <a:pt x="436742" y="319966"/>
                  <a:pt x="436742" y="338887"/>
                </a:cubicBezTo>
                <a:cubicBezTo>
                  <a:pt x="437603" y="362107"/>
                  <a:pt x="436742" y="385328"/>
                  <a:pt x="434159" y="410269"/>
                </a:cubicBezTo>
                <a:cubicBezTo>
                  <a:pt x="432438" y="429189"/>
                  <a:pt x="415220" y="442090"/>
                  <a:pt x="396280" y="440370"/>
                </a:cubicBezTo>
                <a:cubicBezTo>
                  <a:pt x="377341" y="438650"/>
                  <a:pt x="356680" y="436930"/>
                  <a:pt x="334297" y="436070"/>
                </a:cubicBezTo>
                <a:cubicBezTo>
                  <a:pt x="315357" y="435210"/>
                  <a:pt x="299861" y="419729"/>
                  <a:pt x="299861" y="400809"/>
                </a:cubicBezTo>
                <a:lnTo>
                  <a:pt x="299861" y="338887"/>
                </a:lnTo>
                <a:cubicBezTo>
                  <a:pt x="299861" y="319966"/>
                  <a:pt x="315357" y="304486"/>
                  <a:pt x="334297" y="304486"/>
                </a:cubicBezTo>
                <a:close/>
                <a:moveTo>
                  <a:pt x="175089" y="304486"/>
                </a:moveTo>
                <a:lnTo>
                  <a:pt x="231033" y="304486"/>
                </a:lnTo>
                <a:cubicBezTo>
                  <a:pt x="249968" y="304486"/>
                  <a:pt x="265460" y="319970"/>
                  <a:pt x="265460" y="338895"/>
                </a:cubicBezTo>
                <a:lnTo>
                  <a:pt x="265460" y="400830"/>
                </a:lnTo>
                <a:cubicBezTo>
                  <a:pt x="265460" y="419755"/>
                  <a:pt x="249968" y="435239"/>
                  <a:pt x="231033" y="436099"/>
                </a:cubicBezTo>
                <a:cubicBezTo>
                  <a:pt x="212098" y="436960"/>
                  <a:pt x="195745" y="437820"/>
                  <a:pt x="179393" y="439540"/>
                </a:cubicBezTo>
                <a:cubicBezTo>
                  <a:pt x="160458" y="441261"/>
                  <a:pt x="143244" y="428357"/>
                  <a:pt x="141523" y="409433"/>
                </a:cubicBezTo>
                <a:cubicBezTo>
                  <a:pt x="138941" y="384486"/>
                  <a:pt x="138080" y="361260"/>
                  <a:pt x="138941" y="338895"/>
                </a:cubicBezTo>
                <a:cubicBezTo>
                  <a:pt x="138941" y="319970"/>
                  <a:pt x="156154" y="304486"/>
                  <a:pt x="175089" y="304486"/>
                </a:cubicBezTo>
                <a:close/>
                <a:moveTo>
                  <a:pt x="31285" y="304486"/>
                </a:moveTo>
                <a:lnTo>
                  <a:pt x="72605" y="304486"/>
                </a:lnTo>
                <a:cubicBezTo>
                  <a:pt x="91543" y="304486"/>
                  <a:pt x="105316" y="319970"/>
                  <a:pt x="105316" y="338895"/>
                </a:cubicBezTo>
                <a:cubicBezTo>
                  <a:pt x="104455" y="362982"/>
                  <a:pt x="105316" y="388788"/>
                  <a:pt x="107898" y="414595"/>
                </a:cubicBezTo>
                <a:cubicBezTo>
                  <a:pt x="109620" y="433521"/>
                  <a:pt x="98429" y="451585"/>
                  <a:pt x="82074" y="455887"/>
                </a:cubicBezTo>
                <a:cubicBezTo>
                  <a:pt x="65718" y="460188"/>
                  <a:pt x="43337" y="453306"/>
                  <a:pt x="33868" y="436101"/>
                </a:cubicBezTo>
                <a:cubicBezTo>
                  <a:pt x="17512" y="406853"/>
                  <a:pt x="6321" y="374165"/>
                  <a:pt x="296" y="338895"/>
                </a:cubicBezTo>
                <a:cubicBezTo>
                  <a:pt x="-2287" y="319970"/>
                  <a:pt x="12347" y="304486"/>
                  <a:pt x="31285" y="304486"/>
                </a:cubicBezTo>
                <a:close/>
                <a:moveTo>
                  <a:pt x="220702" y="131682"/>
                </a:moveTo>
                <a:cubicBezTo>
                  <a:pt x="224145" y="131682"/>
                  <a:pt x="227588" y="131682"/>
                  <a:pt x="231031" y="132542"/>
                </a:cubicBezTo>
                <a:cubicBezTo>
                  <a:pt x="249968" y="132542"/>
                  <a:pt x="265461" y="148016"/>
                  <a:pt x="265461" y="167787"/>
                </a:cubicBezTo>
                <a:lnTo>
                  <a:pt x="265461" y="235699"/>
                </a:lnTo>
                <a:cubicBezTo>
                  <a:pt x="265461" y="255471"/>
                  <a:pt x="249968" y="270085"/>
                  <a:pt x="231031" y="270085"/>
                </a:cubicBezTo>
                <a:lnTo>
                  <a:pt x="178525" y="270085"/>
                </a:lnTo>
                <a:cubicBezTo>
                  <a:pt x="159589" y="270085"/>
                  <a:pt x="145817" y="255471"/>
                  <a:pt x="150121" y="236559"/>
                </a:cubicBezTo>
                <a:cubicBezTo>
                  <a:pt x="156146" y="209050"/>
                  <a:pt x="163893" y="183261"/>
                  <a:pt x="172500" y="160910"/>
                </a:cubicBezTo>
                <a:cubicBezTo>
                  <a:pt x="179386" y="142858"/>
                  <a:pt x="201766" y="130823"/>
                  <a:pt x="220702" y="131682"/>
                </a:cubicBezTo>
                <a:close/>
                <a:moveTo>
                  <a:pt x="353254" y="130853"/>
                </a:moveTo>
                <a:cubicBezTo>
                  <a:pt x="372200" y="129994"/>
                  <a:pt x="394590" y="142886"/>
                  <a:pt x="401479" y="160075"/>
                </a:cubicBezTo>
                <a:cubicBezTo>
                  <a:pt x="410952" y="183280"/>
                  <a:pt x="418703" y="208204"/>
                  <a:pt x="424731" y="236566"/>
                </a:cubicBezTo>
                <a:cubicBezTo>
                  <a:pt x="429037" y="255474"/>
                  <a:pt x="416119" y="270085"/>
                  <a:pt x="396312" y="270085"/>
                </a:cubicBezTo>
                <a:lnTo>
                  <a:pt x="334308" y="270085"/>
                </a:lnTo>
                <a:cubicBezTo>
                  <a:pt x="315362" y="270085"/>
                  <a:pt x="299861" y="255474"/>
                  <a:pt x="299861" y="235707"/>
                </a:cubicBezTo>
                <a:lnTo>
                  <a:pt x="299861" y="167810"/>
                </a:lnTo>
                <a:cubicBezTo>
                  <a:pt x="299861" y="148902"/>
                  <a:pt x="315362" y="132572"/>
                  <a:pt x="334308" y="132572"/>
                </a:cubicBezTo>
                <a:cubicBezTo>
                  <a:pt x="340336" y="131713"/>
                  <a:pt x="347226" y="131713"/>
                  <a:pt x="353254" y="130853"/>
                </a:cubicBezTo>
                <a:close/>
                <a:moveTo>
                  <a:pt x="95050" y="115364"/>
                </a:moveTo>
                <a:cubicBezTo>
                  <a:pt x="101934" y="117083"/>
                  <a:pt x="109678" y="118802"/>
                  <a:pt x="118283" y="120521"/>
                </a:cubicBezTo>
                <a:cubicBezTo>
                  <a:pt x="137213" y="123959"/>
                  <a:pt x="145817" y="139431"/>
                  <a:pt x="138933" y="157482"/>
                </a:cubicBezTo>
                <a:cubicBezTo>
                  <a:pt x="130329" y="181549"/>
                  <a:pt x="122585" y="208196"/>
                  <a:pt x="116562" y="236561"/>
                </a:cubicBezTo>
                <a:cubicBezTo>
                  <a:pt x="112260" y="255471"/>
                  <a:pt x="95050" y="270084"/>
                  <a:pt x="76121" y="270084"/>
                </a:cubicBezTo>
                <a:lnTo>
                  <a:pt x="32238" y="270084"/>
                </a:lnTo>
                <a:cubicBezTo>
                  <a:pt x="13308" y="270084"/>
                  <a:pt x="-1320" y="255471"/>
                  <a:pt x="2122" y="236561"/>
                </a:cubicBezTo>
                <a:cubicBezTo>
                  <a:pt x="9005" y="199600"/>
                  <a:pt x="22773" y="165218"/>
                  <a:pt x="41703" y="134274"/>
                </a:cubicBezTo>
                <a:cubicBezTo>
                  <a:pt x="52028" y="117942"/>
                  <a:pt x="76121" y="111066"/>
                  <a:pt x="95050" y="115364"/>
                </a:cubicBezTo>
                <a:close/>
                <a:moveTo>
                  <a:pt x="495327" y="111081"/>
                </a:moveTo>
                <a:cubicBezTo>
                  <a:pt x="514276" y="106784"/>
                  <a:pt x="538393" y="113660"/>
                  <a:pt x="548729" y="129130"/>
                </a:cubicBezTo>
                <a:cubicBezTo>
                  <a:pt x="569401" y="161790"/>
                  <a:pt x="584043" y="197889"/>
                  <a:pt x="591795" y="236565"/>
                </a:cubicBezTo>
                <a:cubicBezTo>
                  <a:pt x="595240" y="255474"/>
                  <a:pt x="580598" y="270085"/>
                  <a:pt x="561649" y="270085"/>
                </a:cubicBezTo>
                <a:lnTo>
                  <a:pt x="500495" y="270085"/>
                </a:lnTo>
                <a:cubicBezTo>
                  <a:pt x="481546" y="270085"/>
                  <a:pt x="463458" y="255474"/>
                  <a:pt x="460013" y="236565"/>
                </a:cubicBezTo>
                <a:cubicBezTo>
                  <a:pt x="453984" y="207343"/>
                  <a:pt x="446232" y="180699"/>
                  <a:pt x="436758" y="156634"/>
                </a:cubicBezTo>
                <a:cubicBezTo>
                  <a:pt x="429867" y="138584"/>
                  <a:pt x="438480" y="123114"/>
                  <a:pt x="457429" y="119676"/>
                </a:cubicBezTo>
                <a:cubicBezTo>
                  <a:pt x="471210" y="117097"/>
                  <a:pt x="484130" y="114519"/>
                  <a:pt x="495327" y="111081"/>
                </a:cubicBezTo>
                <a:close/>
                <a:moveTo>
                  <a:pt x="258364" y="35758"/>
                </a:moveTo>
                <a:cubicBezTo>
                  <a:pt x="262665" y="37371"/>
                  <a:pt x="265460" y="43176"/>
                  <a:pt x="265460" y="52636"/>
                </a:cubicBezTo>
                <a:lnTo>
                  <a:pt x="265460" y="64677"/>
                </a:lnTo>
                <a:cubicBezTo>
                  <a:pt x="265460" y="83597"/>
                  <a:pt x="251698" y="98218"/>
                  <a:pt x="234495" y="98218"/>
                </a:cubicBezTo>
                <a:cubicBezTo>
                  <a:pt x="218153" y="97358"/>
                  <a:pt x="212132" y="82737"/>
                  <a:pt x="223314" y="67257"/>
                </a:cubicBezTo>
                <a:cubicBezTo>
                  <a:pt x="230195" y="58657"/>
                  <a:pt x="236216" y="50916"/>
                  <a:pt x="242237" y="44036"/>
                </a:cubicBezTo>
                <a:cubicBezTo>
                  <a:pt x="248258" y="36726"/>
                  <a:pt x="254063" y="34146"/>
                  <a:pt x="258364" y="35758"/>
                </a:cubicBezTo>
                <a:close/>
                <a:moveTo>
                  <a:pt x="307077" y="24998"/>
                </a:moveTo>
                <a:cubicBezTo>
                  <a:pt x="311492" y="23171"/>
                  <a:pt x="317523" y="25536"/>
                  <a:pt x="323985" y="32847"/>
                </a:cubicBezTo>
                <a:cubicBezTo>
                  <a:pt x="332600" y="42309"/>
                  <a:pt x="341216" y="53490"/>
                  <a:pt x="350693" y="67253"/>
                </a:cubicBezTo>
                <a:cubicBezTo>
                  <a:pt x="361893" y="82735"/>
                  <a:pt x="354139" y="97358"/>
                  <a:pt x="335185" y="97358"/>
                </a:cubicBezTo>
                <a:cubicBezTo>
                  <a:pt x="335185" y="97358"/>
                  <a:pt x="334323" y="97358"/>
                  <a:pt x="334323" y="98218"/>
                </a:cubicBezTo>
                <a:cubicBezTo>
                  <a:pt x="315369" y="98218"/>
                  <a:pt x="299861" y="83595"/>
                  <a:pt x="299861" y="64672"/>
                </a:cubicBezTo>
                <a:lnTo>
                  <a:pt x="299861" y="42309"/>
                </a:lnTo>
                <a:cubicBezTo>
                  <a:pt x="299861" y="32847"/>
                  <a:pt x="302661" y="26826"/>
                  <a:pt x="307077" y="24998"/>
                </a:cubicBezTo>
                <a:close/>
                <a:moveTo>
                  <a:pt x="204359" y="7108"/>
                </a:moveTo>
                <a:cubicBezTo>
                  <a:pt x="222439" y="1094"/>
                  <a:pt x="227605" y="8827"/>
                  <a:pt x="215552" y="24292"/>
                </a:cubicBezTo>
                <a:cubicBezTo>
                  <a:pt x="206081" y="35462"/>
                  <a:pt x="195750" y="48350"/>
                  <a:pt x="186279" y="63815"/>
                </a:cubicBezTo>
                <a:cubicBezTo>
                  <a:pt x="175947" y="79281"/>
                  <a:pt x="153563" y="91310"/>
                  <a:pt x="134621" y="88732"/>
                </a:cubicBezTo>
                <a:cubicBezTo>
                  <a:pt x="129456" y="87873"/>
                  <a:pt x="125151" y="87014"/>
                  <a:pt x="120846" y="86155"/>
                </a:cubicBezTo>
                <a:cubicBezTo>
                  <a:pt x="101905" y="81859"/>
                  <a:pt x="97600" y="67252"/>
                  <a:pt x="113097" y="55223"/>
                </a:cubicBezTo>
                <a:cubicBezTo>
                  <a:pt x="139787" y="33743"/>
                  <a:pt x="170782" y="17419"/>
                  <a:pt x="204359" y="7108"/>
                </a:cubicBezTo>
                <a:close/>
                <a:moveTo>
                  <a:pt x="368806" y="1108"/>
                </a:moveTo>
                <a:cubicBezTo>
                  <a:pt x="408413" y="10560"/>
                  <a:pt x="444575" y="28607"/>
                  <a:pt x="475572" y="51810"/>
                </a:cubicBezTo>
                <a:cubicBezTo>
                  <a:pt x="491070" y="62981"/>
                  <a:pt x="487626" y="78450"/>
                  <a:pt x="468684" y="81887"/>
                </a:cubicBezTo>
                <a:cubicBezTo>
                  <a:pt x="460074" y="83606"/>
                  <a:pt x="451463" y="85325"/>
                  <a:pt x="441131" y="87043"/>
                </a:cubicBezTo>
                <a:cubicBezTo>
                  <a:pt x="422189" y="90481"/>
                  <a:pt x="399803" y="78450"/>
                  <a:pt x="389471" y="62981"/>
                </a:cubicBezTo>
                <a:cubicBezTo>
                  <a:pt x="379138" y="46654"/>
                  <a:pt x="367945" y="32044"/>
                  <a:pt x="358474" y="20013"/>
                </a:cubicBezTo>
                <a:cubicBezTo>
                  <a:pt x="346420" y="5404"/>
                  <a:pt x="350725" y="-3189"/>
                  <a:pt x="368806" y="1108"/>
                </a:cubicBezTo>
                <a:close/>
              </a:path>
            </a:pathLst>
          </a:custGeom>
          <a:solidFill>
            <a:schemeClr val="bg1"/>
          </a:solidFill>
          <a:ln>
            <a:noFill/>
          </a:ln>
        </p:spPr>
      </p:sp>
      <p:sp>
        <p:nvSpPr>
          <p:cNvPr id="26" name="meeting_115918">
            <a:extLst>
              <a:ext uri="{FF2B5EF4-FFF2-40B4-BE49-F238E27FC236}">
                <a16:creationId xmlns:a16="http://schemas.microsoft.com/office/drawing/2014/main" id="{BBFA0842-9D81-413C-8315-19573E6B5486}"/>
              </a:ext>
            </a:extLst>
          </p:cNvPr>
          <p:cNvSpPr>
            <a:spLocks noChangeAspect="1"/>
          </p:cNvSpPr>
          <p:nvPr/>
        </p:nvSpPr>
        <p:spPr bwMode="auto">
          <a:xfrm>
            <a:off x="4920899" y="3306597"/>
            <a:ext cx="237674" cy="237343"/>
          </a:xfrm>
          <a:custGeom>
            <a:avLst/>
            <a:gdLst>
              <a:gd name="connsiteX0" fmla="*/ 199404 w 608416"/>
              <a:gd name="connsiteY0" fmla="*/ 274640 h 607568"/>
              <a:gd name="connsiteX1" fmla="*/ 409013 w 608416"/>
              <a:gd name="connsiteY1" fmla="*/ 274640 h 607568"/>
              <a:gd name="connsiteX2" fmla="*/ 426992 w 608416"/>
              <a:gd name="connsiteY2" fmla="*/ 292590 h 607568"/>
              <a:gd name="connsiteX3" fmla="*/ 409013 w 608416"/>
              <a:gd name="connsiteY3" fmla="*/ 310541 h 607568"/>
              <a:gd name="connsiteX4" fmla="*/ 322188 w 608416"/>
              <a:gd name="connsiteY4" fmla="*/ 310541 h 607568"/>
              <a:gd name="connsiteX5" fmla="*/ 322188 w 608416"/>
              <a:gd name="connsiteY5" fmla="*/ 589617 h 607568"/>
              <a:gd name="connsiteX6" fmla="*/ 304208 w 608416"/>
              <a:gd name="connsiteY6" fmla="*/ 607568 h 607568"/>
              <a:gd name="connsiteX7" fmla="*/ 286229 w 608416"/>
              <a:gd name="connsiteY7" fmla="*/ 589617 h 607568"/>
              <a:gd name="connsiteX8" fmla="*/ 286229 w 608416"/>
              <a:gd name="connsiteY8" fmla="*/ 310541 h 607568"/>
              <a:gd name="connsiteX9" fmla="*/ 199404 w 608416"/>
              <a:gd name="connsiteY9" fmla="*/ 310541 h 607568"/>
              <a:gd name="connsiteX10" fmla="*/ 181424 w 608416"/>
              <a:gd name="connsiteY10" fmla="*/ 292590 h 607568"/>
              <a:gd name="connsiteX11" fmla="*/ 199404 w 608416"/>
              <a:gd name="connsiteY11" fmla="*/ 274640 h 607568"/>
              <a:gd name="connsiteX12" fmla="*/ 538360 w 608416"/>
              <a:gd name="connsiteY12" fmla="*/ 210638 h 607568"/>
              <a:gd name="connsiteX13" fmla="*/ 601500 w 608416"/>
              <a:gd name="connsiteY13" fmla="*/ 273691 h 607568"/>
              <a:gd name="connsiteX14" fmla="*/ 601500 w 608416"/>
              <a:gd name="connsiteY14" fmla="*/ 418820 h 607568"/>
              <a:gd name="connsiteX15" fmla="*/ 541125 w 608416"/>
              <a:gd name="connsiteY15" fmla="*/ 479112 h 607568"/>
              <a:gd name="connsiteX16" fmla="*/ 462315 w 608416"/>
              <a:gd name="connsiteY16" fmla="*/ 479112 h 607568"/>
              <a:gd name="connsiteX17" fmla="*/ 462315 w 608416"/>
              <a:gd name="connsiteY17" fmla="*/ 586348 h 607568"/>
              <a:gd name="connsiteX18" fmla="*/ 447566 w 608416"/>
              <a:gd name="connsiteY18" fmla="*/ 601076 h 607568"/>
              <a:gd name="connsiteX19" fmla="*/ 377666 w 608416"/>
              <a:gd name="connsiteY19" fmla="*/ 601076 h 607568"/>
              <a:gd name="connsiteX20" fmla="*/ 362918 w 608416"/>
              <a:gd name="connsiteY20" fmla="*/ 586348 h 607568"/>
              <a:gd name="connsiteX21" fmla="*/ 362918 w 608416"/>
              <a:gd name="connsiteY21" fmla="*/ 431707 h 607568"/>
              <a:gd name="connsiteX22" fmla="*/ 413922 w 608416"/>
              <a:gd name="connsiteY22" fmla="*/ 380774 h 607568"/>
              <a:gd name="connsiteX23" fmla="*/ 475373 w 608416"/>
              <a:gd name="connsiteY23" fmla="*/ 380774 h 607568"/>
              <a:gd name="connsiteX24" fmla="*/ 475373 w 608416"/>
              <a:gd name="connsiteY24" fmla="*/ 273691 h 607568"/>
              <a:gd name="connsiteX25" fmla="*/ 538360 w 608416"/>
              <a:gd name="connsiteY25" fmla="*/ 210638 h 607568"/>
              <a:gd name="connsiteX26" fmla="*/ 70055 w 608416"/>
              <a:gd name="connsiteY26" fmla="*/ 210638 h 607568"/>
              <a:gd name="connsiteX27" fmla="*/ 133042 w 608416"/>
              <a:gd name="connsiteY27" fmla="*/ 273691 h 607568"/>
              <a:gd name="connsiteX28" fmla="*/ 133042 w 608416"/>
              <a:gd name="connsiteY28" fmla="*/ 380774 h 607568"/>
              <a:gd name="connsiteX29" fmla="*/ 194493 w 608416"/>
              <a:gd name="connsiteY29" fmla="*/ 380774 h 607568"/>
              <a:gd name="connsiteX30" fmla="*/ 245497 w 608416"/>
              <a:gd name="connsiteY30" fmla="*/ 431707 h 607568"/>
              <a:gd name="connsiteX31" fmla="*/ 245497 w 608416"/>
              <a:gd name="connsiteY31" fmla="*/ 586348 h 607568"/>
              <a:gd name="connsiteX32" fmla="*/ 230749 w 608416"/>
              <a:gd name="connsiteY32" fmla="*/ 601076 h 607568"/>
              <a:gd name="connsiteX33" fmla="*/ 160849 w 608416"/>
              <a:gd name="connsiteY33" fmla="*/ 601076 h 607568"/>
              <a:gd name="connsiteX34" fmla="*/ 146100 w 608416"/>
              <a:gd name="connsiteY34" fmla="*/ 586348 h 607568"/>
              <a:gd name="connsiteX35" fmla="*/ 146100 w 608416"/>
              <a:gd name="connsiteY35" fmla="*/ 479112 h 607568"/>
              <a:gd name="connsiteX36" fmla="*/ 67290 w 608416"/>
              <a:gd name="connsiteY36" fmla="*/ 479112 h 607568"/>
              <a:gd name="connsiteX37" fmla="*/ 6915 w 608416"/>
              <a:gd name="connsiteY37" fmla="*/ 418820 h 607568"/>
              <a:gd name="connsiteX38" fmla="*/ 6915 w 608416"/>
              <a:gd name="connsiteY38" fmla="*/ 273691 h 607568"/>
              <a:gd name="connsiteX39" fmla="*/ 70055 w 608416"/>
              <a:gd name="connsiteY39" fmla="*/ 210638 h 607568"/>
              <a:gd name="connsiteX40" fmla="*/ 349065 w 608416"/>
              <a:gd name="connsiteY40" fmla="*/ 71077 h 607568"/>
              <a:gd name="connsiteX41" fmla="*/ 336314 w 608416"/>
              <a:gd name="connsiteY41" fmla="*/ 76255 h 607568"/>
              <a:gd name="connsiteX42" fmla="*/ 289307 w 608416"/>
              <a:gd name="connsiteY42" fmla="*/ 123358 h 607568"/>
              <a:gd name="connsiteX43" fmla="*/ 272101 w 608416"/>
              <a:gd name="connsiteY43" fmla="*/ 106174 h 607568"/>
              <a:gd name="connsiteX44" fmla="*/ 246600 w 608416"/>
              <a:gd name="connsiteY44" fmla="*/ 106174 h 607568"/>
              <a:gd name="connsiteX45" fmla="*/ 246600 w 608416"/>
              <a:gd name="connsiteY45" fmla="*/ 131490 h 607568"/>
              <a:gd name="connsiteX46" fmla="*/ 276556 w 608416"/>
              <a:gd name="connsiteY46" fmla="*/ 161409 h 607568"/>
              <a:gd name="connsiteX47" fmla="*/ 289307 w 608416"/>
              <a:gd name="connsiteY47" fmla="*/ 166626 h 607568"/>
              <a:gd name="connsiteX48" fmla="*/ 301903 w 608416"/>
              <a:gd name="connsiteY48" fmla="*/ 161409 h 607568"/>
              <a:gd name="connsiteX49" fmla="*/ 361816 w 608416"/>
              <a:gd name="connsiteY49" fmla="*/ 101724 h 607568"/>
              <a:gd name="connsiteX50" fmla="*/ 361816 w 608416"/>
              <a:gd name="connsiteY50" fmla="*/ 76255 h 607568"/>
              <a:gd name="connsiteX51" fmla="*/ 349065 w 608416"/>
              <a:gd name="connsiteY51" fmla="*/ 71077 h 607568"/>
              <a:gd name="connsiteX52" fmla="*/ 538450 w 608416"/>
              <a:gd name="connsiteY52" fmla="*/ 33730 h 607568"/>
              <a:gd name="connsiteX53" fmla="*/ 608416 w 608416"/>
              <a:gd name="connsiteY53" fmla="*/ 103696 h 607568"/>
              <a:gd name="connsiteX54" fmla="*/ 538450 w 608416"/>
              <a:gd name="connsiteY54" fmla="*/ 173662 h 607568"/>
              <a:gd name="connsiteX55" fmla="*/ 468484 w 608416"/>
              <a:gd name="connsiteY55" fmla="*/ 103696 h 607568"/>
              <a:gd name="connsiteX56" fmla="*/ 538450 w 608416"/>
              <a:gd name="connsiteY56" fmla="*/ 33730 h 607568"/>
              <a:gd name="connsiteX57" fmla="*/ 70001 w 608416"/>
              <a:gd name="connsiteY57" fmla="*/ 33730 h 607568"/>
              <a:gd name="connsiteX58" fmla="*/ 140002 w 608416"/>
              <a:gd name="connsiteY58" fmla="*/ 103696 h 607568"/>
              <a:gd name="connsiteX59" fmla="*/ 70001 w 608416"/>
              <a:gd name="connsiteY59" fmla="*/ 173662 h 607568"/>
              <a:gd name="connsiteX60" fmla="*/ 0 w 608416"/>
              <a:gd name="connsiteY60" fmla="*/ 103696 h 607568"/>
              <a:gd name="connsiteX61" fmla="*/ 70001 w 608416"/>
              <a:gd name="connsiteY61" fmla="*/ 33730 h 607568"/>
              <a:gd name="connsiteX62" fmla="*/ 304208 w 608416"/>
              <a:gd name="connsiteY62" fmla="*/ 0 h 607568"/>
              <a:gd name="connsiteX63" fmla="*/ 423110 w 608416"/>
              <a:gd name="connsiteY63" fmla="*/ 118909 h 607568"/>
              <a:gd name="connsiteX64" fmla="*/ 304208 w 608416"/>
              <a:gd name="connsiteY64" fmla="*/ 237664 h 607568"/>
              <a:gd name="connsiteX65" fmla="*/ 185305 w 608416"/>
              <a:gd name="connsiteY65" fmla="*/ 118909 h 607568"/>
              <a:gd name="connsiteX66" fmla="*/ 304208 w 608416"/>
              <a:gd name="connsiteY6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8416" h="607568">
                <a:moveTo>
                  <a:pt x="199404" y="274640"/>
                </a:moveTo>
                <a:lnTo>
                  <a:pt x="409013" y="274640"/>
                </a:lnTo>
                <a:cubicBezTo>
                  <a:pt x="418848" y="274640"/>
                  <a:pt x="426992" y="282771"/>
                  <a:pt x="426992" y="292590"/>
                </a:cubicBezTo>
                <a:cubicBezTo>
                  <a:pt x="426992" y="302563"/>
                  <a:pt x="418848" y="310541"/>
                  <a:pt x="409013" y="310541"/>
                </a:cubicBezTo>
                <a:lnTo>
                  <a:pt x="322188" y="310541"/>
                </a:lnTo>
                <a:lnTo>
                  <a:pt x="322188" y="589617"/>
                </a:lnTo>
                <a:cubicBezTo>
                  <a:pt x="322188" y="599437"/>
                  <a:pt x="314197" y="607568"/>
                  <a:pt x="304208" y="607568"/>
                </a:cubicBezTo>
                <a:cubicBezTo>
                  <a:pt x="294220" y="607568"/>
                  <a:pt x="286229" y="599437"/>
                  <a:pt x="286229" y="589617"/>
                </a:cubicBezTo>
                <a:lnTo>
                  <a:pt x="286229" y="310541"/>
                </a:lnTo>
                <a:lnTo>
                  <a:pt x="199404" y="310541"/>
                </a:lnTo>
                <a:cubicBezTo>
                  <a:pt x="189569" y="310541"/>
                  <a:pt x="181424" y="302563"/>
                  <a:pt x="181424" y="292590"/>
                </a:cubicBezTo>
                <a:cubicBezTo>
                  <a:pt x="181424" y="282771"/>
                  <a:pt x="189569" y="274640"/>
                  <a:pt x="199404" y="274640"/>
                </a:cubicBezTo>
                <a:close/>
                <a:moveTo>
                  <a:pt x="538360" y="210638"/>
                </a:moveTo>
                <a:cubicBezTo>
                  <a:pt x="573233" y="210638"/>
                  <a:pt x="601500" y="238866"/>
                  <a:pt x="601500" y="273691"/>
                </a:cubicBezTo>
                <a:lnTo>
                  <a:pt x="601500" y="418820"/>
                </a:lnTo>
                <a:cubicBezTo>
                  <a:pt x="601500" y="452111"/>
                  <a:pt x="574462" y="479112"/>
                  <a:pt x="541125" y="479112"/>
                </a:cubicBezTo>
                <a:lnTo>
                  <a:pt x="462315" y="479112"/>
                </a:lnTo>
                <a:lnTo>
                  <a:pt x="462315" y="586348"/>
                </a:lnTo>
                <a:cubicBezTo>
                  <a:pt x="462315" y="594479"/>
                  <a:pt x="455709" y="601076"/>
                  <a:pt x="447566" y="601076"/>
                </a:cubicBezTo>
                <a:lnTo>
                  <a:pt x="377666" y="601076"/>
                </a:lnTo>
                <a:cubicBezTo>
                  <a:pt x="369524" y="601076"/>
                  <a:pt x="362918" y="594479"/>
                  <a:pt x="362918" y="586348"/>
                </a:cubicBezTo>
                <a:lnTo>
                  <a:pt x="362918" y="431707"/>
                </a:lnTo>
                <a:cubicBezTo>
                  <a:pt x="362918" y="403633"/>
                  <a:pt x="385655" y="380774"/>
                  <a:pt x="413922" y="380774"/>
                </a:cubicBezTo>
                <a:lnTo>
                  <a:pt x="475373" y="380774"/>
                </a:lnTo>
                <a:lnTo>
                  <a:pt x="475373" y="273691"/>
                </a:lnTo>
                <a:cubicBezTo>
                  <a:pt x="475373" y="238866"/>
                  <a:pt x="503640" y="210638"/>
                  <a:pt x="538360" y="210638"/>
                </a:cubicBezTo>
                <a:close/>
                <a:moveTo>
                  <a:pt x="70055" y="210638"/>
                </a:moveTo>
                <a:cubicBezTo>
                  <a:pt x="104775" y="210638"/>
                  <a:pt x="133042" y="238866"/>
                  <a:pt x="133042" y="273691"/>
                </a:cubicBezTo>
                <a:lnTo>
                  <a:pt x="133042" y="380774"/>
                </a:lnTo>
                <a:lnTo>
                  <a:pt x="194493" y="380774"/>
                </a:lnTo>
                <a:cubicBezTo>
                  <a:pt x="222761" y="380774"/>
                  <a:pt x="245497" y="403633"/>
                  <a:pt x="245497" y="431707"/>
                </a:cubicBezTo>
                <a:lnTo>
                  <a:pt x="245497" y="586348"/>
                </a:lnTo>
                <a:cubicBezTo>
                  <a:pt x="245497" y="594479"/>
                  <a:pt x="238891" y="601076"/>
                  <a:pt x="230749" y="601076"/>
                </a:cubicBezTo>
                <a:lnTo>
                  <a:pt x="160849" y="601076"/>
                </a:lnTo>
                <a:cubicBezTo>
                  <a:pt x="152706" y="601076"/>
                  <a:pt x="146100" y="594479"/>
                  <a:pt x="146100" y="586348"/>
                </a:cubicBezTo>
                <a:lnTo>
                  <a:pt x="146100" y="479112"/>
                </a:lnTo>
                <a:lnTo>
                  <a:pt x="67290" y="479112"/>
                </a:lnTo>
                <a:cubicBezTo>
                  <a:pt x="33953" y="479112"/>
                  <a:pt x="6915" y="452111"/>
                  <a:pt x="6915" y="418820"/>
                </a:cubicBezTo>
                <a:lnTo>
                  <a:pt x="6915" y="273691"/>
                </a:lnTo>
                <a:cubicBezTo>
                  <a:pt x="6915" y="238866"/>
                  <a:pt x="35182" y="210638"/>
                  <a:pt x="70055" y="210638"/>
                </a:cubicBezTo>
                <a:close/>
                <a:moveTo>
                  <a:pt x="349065" y="71077"/>
                </a:moveTo>
                <a:cubicBezTo>
                  <a:pt x="344457" y="71077"/>
                  <a:pt x="339848" y="72803"/>
                  <a:pt x="336314" y="76255"/>
                </a:cubicBezTo>
                <a:lnTo>
                  <a:pt x="289307" y="123358"/>
                </a:lnTo>
                <a:lnTo>
                  <a:pt x="272101" y="106174"/>
                </a:lnTo>
                <a:cubicBezTo>
                  <a:pt x="265034" y="99116"/>
                  <a:pt x="253667" y="99116"/>
                  <a:pt x="246600" y="106174"/>
                </a:cubicBezTo>
                <a:cubicBezTo>
                  <a:pt x="239687" y="113232"/>
                  <a:pt x="239687" y="124586"/>
                  <a:pt x="246600" y="131490"/>
                </a:cubicBezTo>
                <a:lnTo>
                  <a:pt x="276556" y="161409"/>
                </a:lnTo>
                <a:cubicBezTo>
                  <a:pt x="280089" y="164938"/>
                  <a:pt x="284698" y="166626"/>
                  <a:pt x="289307" y="166626"/>
                </a:cubicBezTo>
                <a:cubicBezTo>
                  <a:pt x="293915" y="166626"/>
                  <a:pt x="298524" y="164938"/>
                  <a:pt x="301903" y="161409"/>
                </a:cubicBezTo>
                <a:lnTo>
                  <a:pt x="361816" y="101724"/>
                </a:lnTo>
                <a:cubicBezTo>
                  <a:pt x="368728" y="94667"/>
                  <a:pt x="368728" y="83313"/>
                  <a:pt x="361816" y="76255"/>
                </a:cubicBezTo>
                <a:cubicBezTo>
                  <a:pt x="358282" y="72803"/>
                  <a:pt x="353674" y="71077"/>
                  <a:pt x="349065" y="71077"/>
                </a:cubicBezTo>
                <a:close/>
                <a:moveTo>
                  <a:pt x="538450" y="33730"/>
                </a:moveTo>
                <a:cubicBezTo>
                  <a:pt x="577091" y="33730"/>
                  <a:pt x="608416" y="65055"/>
                  <a:pt x="608416" y="103696"/>
                </a:cubicBezTo>
                <a:cubicBezTo>
                  <a:pt x="608416" y="142337"/>
                  <a:pt x="577091" y="173662"/>
                  <a:pt x="538450" y="173662"/>
                </a:cubicBezTo>
                <a:cubicBezTo>
                  <a:pt x="499809" y="173662"/>
                  <a:pt x="468484" y="142337"/>
                  <a:pt x="468484" y="103696"/>
                </a:cubicBezTo>
                <a:cubicBezTo>
                  <a:pt x="468484" y="65055"/>
                  <a:pt x="499809" y="33730"/>
                  <a:pt x="538450" y="33730"/>
                </a:cubicBezTo>
                <a:close/>
                <a:moveTo>
                  <a:pt x="70001" y="33730"/>
                </a:moveTo>
                <a:cubicBezTo>
                  <a:pt x="108661" y="33730"/>
                  <a:pt x="140002" y="65055"/>
                  <a:pt x="140002" y="103696"/>
                </a:cubicBezTo>
                <a:cubicBezTo>
                  <a:pt x="140002" y="142337"/>
                  <a:pt x="108661" y="173662"/>
                  <a:pt x="70001" y="173662"/>
                </a:cubicBezTo>
                <a:cubicBezTo>
                  <a:pt x="31341" y="173662"/>
                  <a:pt x="0" y="142337"/>
                  <a:pt x="0" y="103696"/>
                </a:cubicBezTo>
                <a:cubicBezTo>
                  <a:pt x="0" y="65055"/>
                  <a:pt x="31341" y="33730"/>
                  <a:pt x="70001" y="33730"/>
                </a:cubicBezTo>
                <a:close/>
                <a:moveTo>
                  <a:pt x="304208" y="0"/>
                </a:moveTo>
                <a:cubicBezTo>
                  <a:pt x="369804" y="0"/>
                  <a:pt x="423110" y="53394"/>
                  <a:pt x="423110" y="118909"/>
                </a:cubicBezTo>
                <a:cubicBezTo>
                  <a:pt x="423110" y="184424"/>
                  <a:pt x="369804" y="237664"/>
                  <a:pt x="304208" y="237664"/>
                </a:cubicBezTo>
                <a:cubicBezTo>
                  <a:pt x="238612" y="237664"/>
                  <a:pt x="185305" y="184424"/>
                  <a:pt x="185305" y="118909"/>
                </a:cubicBezTo>
                <a:cubicBezTo>
                  <a:pt x="185305" y="53394"/>
                  <a:pt x="238612" y="0"/>
                  <a:pt x="304208" y="0"/>
                </a:cubicBezTo>
                <a:close/>
              </a:path>
            </a:pathLst>
          </a:custGeom>
          <a:solidFill>
            <a:schemeClr val="bg1"/>
          </a:solidFill>
          <a:ln>
            <a:noFill/>
          </a:ln>
        </p:spPr>
      </p:sp>
      <p:sp>
        <p:nvSpPr>
          <p:cNvPr id="27" name="vertical-rocket_62490">
            <a:extLst>
              <a:ext uri="{FF2B5EF4-FFF2-40B4-BE49-F238E27FC236}">
                <a16:creationId xmlns:a16="http://schemas.microsoft.com/office/drawing/2014/main" id="{363E2C1A-6A9D-4D43-9422-B61D71B16A4D}"/>
              </a:ext>
            </a:extLst>
          </p:cNvPr>
          <p:cNvSpPr>
            <a:spLocks noChangeAspect="1"/>
          </p:cNvSpPr>
          <p:nvPr/>
        </p:nvSpPr>
        <p:spPr bwMode="auto">
          <a:xfrm>
            <a:off x="7045684" y="3299765"/>
            <a:ext cx="213165" cy="251006"/>
          </a:xfrm>
          <a:custGeom>
            <a:avLst/>
            <a:gdLst>
              <a:gd name="T0" fmla="*/ 4275 w 5265"/>
              <a:gd name="T1" fmla="*/ 4094 h 6209"/>
              <a:gd name="T2" fmla="*/ 4349 w 5265"/>
              <a:gd name="T3" fmla="*/ 3406 h 6209"/>
              <a:gd name="T4" fmla="*/ 2632 w 5265"/>
              <a:gd name="T5" fmla="*/ 0 h 6209"/>
              <a:gd name="T6" fmla="*/ 916 w 5265"/>
              <a:gd name="T7" fmla="*/ 3406 h 6209"/>
              <a:gd name="T8" fmla="*/ 990 w 5265"/>
              <a:gd name="T9" fmla="*/ 4094 h 6209"/>
              <a:gd name="T10" fmla="*/ 0 w 5265"/>
              <a:gd name="T11" fmla="*/ 5203 h 6209"/>
              <a:gd name="T12" fmla="*/ 414 w 5265"/>
              <a:gd name="T13" fmla="*/ 6166 h 6209"/>
              <a:gd name="T14" fmla="*/ 1145 w 5265"/>
              <a:gd name="T15" fmla="*/ 6166 h 6209"/>
              <a:gd name="T16" fmla="*/ 1145 w 5265"/>
              <a:gd name="T17" fmla="*/ 6150 h 6209"/>
              <a:gd name="T18" fmla="*/ 1384 w 5265"/>
              <a:gd name="T19" fmla="*/ 5169 h 6209"/>
              <a:gd name="T20" fmla="*/ 2072 w 5265"/>
              <a:gd name="T21" fmla="*/ 6209 h 6209"/>
              <a:gd name="T22" fmla="*/ 3193 w 5265"/>
              <a:gd name="T23" fmla="*/ 6209 h 6209"/>
              <a:gd name="T24" fmla="*/ 3881 w 5265"/>
              <a:gd name="T25" fmla="*/ 5169 h 6209"/>
              <a:gd name="T26" fmla="*/ 4120 w 5265"/>
              <a:gd name="T27" fmla="*/ 6150 h 6209"/>
              <a:gd name="T28" fmla="*/ 4119 w 5265"/>
              <a:gd name="T29" fmla="*/ 6166 h 6209"/>
              <a:gd name="T30" fmla="*/ 4851 w 5265"/>
              <a:gd name="T31" fmla="*/ 6166 h 6209"/>
              <a:gd name="T32" fmla="*/ 5265 w 5265"/>
              <a:gd name="T33" fmla="*/ 5203 h 6209"/>
              <a:gd name="T34" fmla="*/ 4275 w 5265"/>
              <a:gd name="T35" fmla="*/ 4094 h 6209"/>
              <a:gd name="T36" fmla="*/ 2632 w 5265"/>
              <a:gd name="T37" fmla="*/ 1651 h 6209"/>
              <a:gd name="T38" fmla="*/ 3282 w 5265"/>
              <a:gd name="T39" fmla="*/ 2300 h 6209"/>
              <a:gd name="T40" fmla="*/ 2632 w 5265"/>
              <a:gd name="T41" fmla="*/ 2950 h 6209"/>
              <a:gd name="T42" fmla="*/ 1983 w 5265"/>
              <a:gd name="T43" fmla="*/ 2300 h 6209"/>
              <a:gd name="T44" fmla="*/ 2632 w 5265"/>
              <a:gd name="T45" fmla="*/ 1651 h 6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65" h="6209">
                <a:moveTo>
                  <a:pt x="4275" y="4094"/>
                </a:moveTo>
                <a:cubicBezTo>
                  <a:pt x="4322" y="3872"/>
                  <a:pt x="4349" y="3641"/>
                  <a:pt x="4349" y="3406"/>
                </a:cubicBezTo>
                <a:cubicBezTo>
                  <a:pt x="4349" y="1525"/>
                  <a:pt x="2632" y="0"/>
                  <a:pt x="2632" y="0"/>
                </a:cubicBezTo>
                <a:cubicBezTo>
                  <a:pt x="2632" y="0"/>
                  <a:pt x="916" y="1525"/>
                  <a:pt x="916" y="3406"/>
                </a:cubicBezTo>
                <a:cubicBezTo>
                  <a:pt x="916" y="3641"/>
                  <a:pt x="943" y="3872"/>
                  <a:pt x="990" y="4094"/>
                </a:cubicBezTo>
                <a:cubicBezTo>
                  <a:pt x="541" y="4332"/>
                  <a:pt x="187" y="4725"/>
                  <a:pt x="0" y="5203"/>
                </a:cubicBezTo>
                <a:lnTo>
                  <a:pt x="414" y="6166"/>
                </a:lnTo>
                <a:lnTo>
                  <a:pt x="1145" y="6166"/>
                </a:lnTo>
                <a:cubicBezTo>
                  <a:pt x="1145" y="6161"/>
                  <a:pt x="1145" y="6155"/>
                  <a:pt x="1145" y="6150"/>
                </a:cubicBezTo>
                <a:cubicBezTo>
                  <a:pt x="1145" y="5796"/>
                  <a:pt x="1231" y="5463"/>
                  <a:pt x="1384" y="5169"/>
                </a:cubicBezTo>
                <a:cubicBezTo>
                  <a:pt x="1596" y="5581"/>
                  <a:pt x="1850" y="5936"/>
                  <a:pt x="2072" y="6209"/>
                </a:cubicBezTo>
                <a:lnTo>
                  <a:pt x="3193" y="6209"/>
                </a:lnTo>
                <a:cubicBezTo>
                  <a:pt x="3415" y="5936"/>
                  <a:pt x="3668" y="5581"/>
                  <a:pt x="3881" y="5169"/>
                </a:cubicBezTo>
                <a:cubicBezTo>
                  <a:pt x="4033" y="5463"/>
                  <a:pt x="4120" y="5796"/>
                  <a:pt x="4120" y="6150"/>
                </a:cubicBezTo>
                <a:cubicBezTo>
                  <a:pt x="4120" y="6155"/>
                  <a:pt x="4119" y="6161"/>
                  <a:pt x="4119" y="6166"/>
                </a:cubicBezTo>
                <a:lnTo>
                  <a:pt x="4851" y="6166"/>
                </a:lnTo>
                <a:lnTo>
                  <a:pt x="5265" y="5203"/>
                </a:lnTo>
                <a:cubicBezTo>
                  <a:pt x="5078" y="4725"/>
                  <a:pt x="4724" y="4332"/>
                  <a:pt x="4275" y="4094"/>
                </a:cubicBezTo>
                <a:close/>
                <a:moveTo>
                  <a:pt x="2632" y="1651"/>
                </a:moveTo>
                <a:cubicBezTo>
                  <a:pt x="2991" y="1651"/>
                  <a:pt x="3282" y="1942"/>
                  <a:pt x="3282" y="2300"/>
                </a:cubicBezTo>
                <a:cubicBezTo>
                  <a:pt x="3282" y="2659"/>
                  <a:pt x="2991" y="2950"/>
                  <a:pt x="2632" y="2950"/>
                </a:cubicBezTo>
                <a:cubicBezTo>
                  <a:pt x="2274" y="2950"/>
                  <a:pt x="1983" y="2659"/>
                  <a:pt x="1983" y="2300"/>
                </a:cubicBezTo>
                <a:cubicBezTo>
                  <a:pt x="1983" y="1942"/>
                  <a:pt x="2274" y="1651"/>
                  <a:pt x="2632" y="1651"/>
                </a:cubicBezTo>
                <a:close/>
              </a:path>
            </a:pathLst>
          </a:custGeom>
          <a:solidFill>
            <a:schemeClr val="bg1"/>
          </a:solidFill>
          <a:ln>
            <a:noFill/>
          </a:ln>
        </p:spPr>
      </p:sp>
      <p:sp>
        <p:nvSpPr>
          <p:cNvPr id="28" name="businessmen_126365">
            <a:extLst>
              <a:ext uri="{FF2B5EF4-FFF2-40B4-BE49-F238E27FC236}">
                <a16:creationId xmlns:a16="http://schemas.microsoft.com/office/drawing/2014/main" id="{D089A1F3-267A-4A20-A310-8B46F7C22304}"/>
              </a:ext>
            </a:extLst>
          </p:cNvPr>
          <p:cNvSpPr>
            <a:spLocks noChangeAspect="1"/>
          </p:cNvSpPr>
          <p:nvPr/>
        </p:nvSpPr>
        <p:spPr bwMode="auto">
          <a:xfrm>
            <a:off x="9136775" y="3314095"/>
            <a:ext cx="256040" cy="222346"/>
          </a:xfrm>
          <a:custGeom>
            <a:avLst/>
            <a:gdLst>
              <a:gd name="connsiteX0" fmla="*/ 373712 w 606516"/>
              <a:gd name="connsiteY0" fmla="*/ 367646 h 526700"/>
              <a:gd name="connsiteX1" fmla="*/ 406213 w 606516"/>
              <a:gd name="connsiteY1" fmla="*/ 470253 h 526700"/>
              <a:gd name="connsiteX2" fmla="*/ 410671 w 606516"/>
              <a:gd name="connsiteY2" fmla="*/ 484249 h 526700"/>
              <a:gd name="connsiteX3" fmla="*/ 425250 w 606516"/>
              <a:gd name="connsiteY3" fmla="*/ 443095 h 526700"/>
              <a:gd name="connsiteX4" fmla="*/ 434072 w 606516"/>
              <a:gd name="connsiteY4" fmla="*/ 394248 h 526700"/>
              <a:gd name="connsiteX5" fmla="*/ 434165 w 606516"/>
              <a:gd name="connsiteY5" fmla="*/ 394248 h 526700"/>
              <a:gd name="connsiteX6" fmla="*/ 434258 w 606516"/>
              <a:gd name="connsiteY6" fmla="*/ 394248 h 526700"/>
              <a:gd name="connsiteX7" fmla="*/ 434443 w 606516"/>
              <a:gd name="connsiteY7" fmla="*/ 394248 h 526700"/>
              <a:gd name="connsiteX8" fmla="*/ 434536 w 606516"/>
              <a:gd name="connsiteY8" fmla="*/ 394248 h 526700"/>
              <a:gd name="connsiteX9" fmla="*/ 443358 w 606516"/>
              <a:gd name="connsiteY9" fmla="*/ 443095 h 526700"/>
              <a:gd name="connsiteX10" fmla="*/ 457937 w 606516"/>
              <a:gd name="connsiteY10" fmla="*/ 484249 h 526700"/>
              <a:gd name="connsiteX11" fmla="*/ 462395 w 606516"/>
              <a:gd name="connsiteY11" fmla="*/ 470253 h 526700"/>
              <a:gd name="connsiteX12" fmla="*/ 494804 w 606516"/>
              <a:gd name="connsiteY12" fmla="*/ 367646 h 526700"/>
              <a:gd name="connsiteX13" fmla="*/ 562221 w 606516"/>
              <a:gd name="connsiteY13" fmla="*/ 400180 h 526700"/>
              <a:gd name="connsiteX14" fmla="*/ 606516 w 606516"/>
              <a:gd name="connsiteY14" fmla="*/ 526700 h 526700"/>
              <a:gd name="connsiteX15" fmla="*/ 434443 w 606516"/>
              <a:gd name="connsiteY15" fmla="*/ 526700 h 526700"/>
              <a:gd name="connsiteX16" fmla="*/ 434072 w 606516"/>
              <a:gd name="connsiteY16" fmla="*/ 526700 h 526700"/>
              <a:gd name="connsiteX17" fmla="*/ 374362 w 606516"/>
              <a:gd name="connsiteY17" fmla="*/ 526700 h 526700"/>
              <a:gd name="connsiteX18" fmla="*/ 374362 w 606516"/>
              <a:gd name="connsiteY18" fmla="*/ 526329 h 526700"/>
              <a:gd name="connsiteX19" fmla="*/ 374269 w 606516"/>
              <a:gd name="connsiteY19" fmla="*/ 512797 h 526700"/>
              <a:gd name="connsiteX20" fmla="*/ 366840 w 606516"/>
              <a:gd name="connsiteY20" fmla="*/ 430304 h 526700"/>
              <a:gd name="connsiteX21" fmla="*/ 337681 w 606516"/>
              <a:gd name="connsiteY21" fmla="*/ 386925 h 526700"/>
              <a:gd name="connsiteX22" fmla="*/ 373712 w 606516"/>
              <a:gd name="connsiteY22" fmla="*/ 367646 h 526700"/>
              <a:gd name="connsiteX23" fmla="*/ 111694 w 606516"/>
              <a:gd name="connsiteY23" fmla="*/ 367646 h 526700"/>
              <a:gd name="connsiteX24" fmla="*/ 144097 w 606516"/>
              <a:gd name="connsiteY24" fmla="*/ 470253 h 526700"/>
              <a:gd name="connsiteX25" fmla="*/ 148554 w 606516"/>
              <a:gd name="connsiteY25" fmla="*/ 484249 h 526700"/>
              <a:gd name="connsiteX26" fmla="*/ 163130 w 606516"/>
              <a:gd name="connsiteY26" fmla="*/ 443095 h 526700"/>
              <a:gd name="connsiteX27" fmla="*/ 171951 w 606516"/>
              <a:gd name="connsiteY27" fmla="*/ 394248 h 526700"/>
              <a:gd name="connsiteX28" fmla="*/ 172044 w 606516"/>
              <a:gd name="connsiteY28" fmla="*/ 394248 h 526700"/>
              <a:gd name="connsiteX29" fmla="*/ 172229 w 606516"/>
              <a:gd name="connsiteY29" fmla="*/ 394248 h 526700"/>
              <a:gd name="connsiteX30" fmla="*/ 172322 w 606516"/>
              <a:gd name="connsiteY30" fmla="*/ 394248 h 526700"/>
              <a:gd name="connsiteX31" fmla="*/ 172415 w 606516"/>
              <a:gd name="connsiteY31" fmla="*/ 394248 h 526700"/>
              <a:gd name="connsiteX32" fmla="*/ 181235 w 606516"/>
              <a:gd name="connsiteY32" fmla="*/ 443095 h 526700"/>
              <a:gd name="connsiteX33" fmla="*/ 195812 w 606516"/>
              <a:gd name="connsiteY33" fmla="*/ 484249 h 526700"/>
              <a:gd name="connsiteX34" fmla="*/ 200269 w 606516"/>
              <a:gd name="connsiteY34" fmla="*/ 470253 h 526700"/>
              <a:gd name="connsiteX35" fmla="*/ 232766 w 606516"/>
              <a:gd name="connsiteY35" fmla="*/ 367646 h 526700"/>
              <a:gd name="connsiteX36" fmla="*/ 300079 w 606516"/>
              <a:gd name="connsiteY36" fmla="*/ 400180 h 526700"/>
              <a:gd name="connsiteX37" fmla="*/ 344552 w 606516"/>
              <a:gd name="connsiteY37" fmla="*/ 526700 h 526700"/>
              <a:gd name="connsiteX38" fmla="*/ 172415 w 606516"/>
              <a:gd name="connsiteY38" fmla="*/ 526700 h 526700"/>
              <a:gd name="connsiteX39" fmla="*/ 172044 w 606516"/>
              <a:gd name="connsiteY39" fmla="*/ 526700 h 526700"/>
              <a:gd name="connsiteX40" fmla="*/ 0 w 606516"/>
              <a:gd name="connsiteY40" fmla="*/ 526700 h 526700"/>
              <a:gd name="connsiteX41" fmla="*/ 44287 w 606516"/>
              <a:gd name="connsiteY41" fmla="*/ 400180 h 526700"/>
              <a:gd name="connsiteX42" fmla="*/ 111694 w 606516"/>
              <a:gd name="connsiteY42" fmla="*/ 367646 h 526700"/>
              <a:gd name="connsiteX43" fmla="*/ 434075 w 606516"/>
              <a:gd name="connsiteY43" fmla="*/ 153512 h 526700"/>
              <a:gd name="connsiteX44" fmla="*/ 514298 w 606516"/>
              <a:gd name="connsiteY44" fmla="*/ 235556 h 526700"/>
              <a:gd name="connsiteX45" fmla="*/ 434632 w 606516"/>
              <a:gd name="connsiteY45" fmla="*/ 360801 h 526700"/>
              <a:gd name="connsiteX46" fmla="*/ 434168 w 606516"/>
              <a:gd name="connsiteY46" fmla="*/ 360801 h 526700"/>
              <a:gd name="connsiteX47" fmla="*/ 433704 w 606516"/>
              <a:gd name="connsiteY47" fmla="*/ 360801 h 526700"/>
              <a:gd name="connsiteX48" fmla="*/ 354038 w 606516"/>
              <a:gd name="connsiteY48" fmla="*/ 235556 h 526700"/>
              <a:gd name="connsiteX49" fmla="*/ 434075 w 606516"/>
              <a:gd name="connsiteY49" fmla="*/ 153512 h 526700"/>
              <a:gd name="connsiteX50" fmla="*/ 172347 w 606516"/>
              <a:gd name="connsiteY50" fmla="*/ 153512 h 526700"/>
              <a:gd name="connsiteX51" fmla="*/ 252591 w 606516"/>
              <a:gd name="connsiteY51" fmla="*/ 235556 h 526700"/>
              <a:gd name="connsiteX52" fmla="*/ 172718 w 606516"/>
              <a:gd name="connsiteY52" fmla="*/ 360801 h 526700"/>
              <a:gd name="connsiteX53" fmla="*/ 172254 w 606516"/>
              <a:gd name="connsiteY53" fmla="*/ 360801 h 526700"/>
              <a:gd name="connsiteX54" fmla="*/ 171697 w 606516"/>
              <a:gd name="connsiteY54" fmla="*/ 360801 h 526700"/>
              <a:gd name="connsiteX55" fmla="*/ 92103 w 606516"/>
              <a:gd name="connsiteY55" fmla="*/ 235556 h 526700"/>
              <a:gd name="connsiteX56" fmla="*/ 172347 w 606516"/>
              <a:gd name="connsiteY56" fmla="*/ 153512 h 526700"/>
              <a:gd name="connsiteX57" fmla="*/ 354248 w 606516"/>
              <a:gd name="connsiteY57" fmla="*/ 51351 h 526700"/>
              <a:gd name="connsiteX58" fmla="*/ 351276 w 606516"/>
              <a:gd name="connsiteY58" fmla="*/ 51629 h 526700"/>
              <a:gd name="connsiteX59" fmla="*/ 348490 w 606516"/>
              <a:gd name="connsiteY59" fmla="*/ 52463 h 526700"/>
              <a:gd name="connsiteX60" fmla="*/ 339575 w 606516"/>
              <a:gd name="connsiteY60" fmla="*/ 65996 h 526700"/>
              <a:gd name="connsiteX61" fmla="*/ 348490 w 606516"/>
              <a:gd name="connsiteY61" fmla="*/ 79436 h 526700"/>
              <a:gd name="connsiteX62" fmla="*/ 351276 w 606516"/>
              <a:gd name="connsiteY62" fmla="*/ 80270 h 526700"/>
              <a:gd name="connsiteX63" fmla="*/ 354248 w 606516"/>
              <a:gd name="connsiteY63" fmla="*/ 80548 h 526700"/>
              <a:gd name="connsiteX64" fmla="*/ 368828 w 606516"/>
              <a:gd name="connsiteY64" fmla="*/ 65996 h 526700"/>
              <a:gd name="connsiteX65" fmla="*/ 354248 w 606516"/>
              <a:gd name="connsiteY65" fmla="*/ 51351 h 526700"/>
              <a:gd name="connsiteX66" fmla="*/ 309301 w 606516"/>
              <a:gd name="connsiteY66" fmla="*/ 50424 h 526700"/>
              <a:gd name="connsiteX67" fmla="*/ 294628 w 606516"/>
              <a:gd name="connsiteY67" fmla="*/ 64976 h 526700"/>
              <a:gd name="connsiteX68" fmla="*/ 309301 w 606516"/>
              <a:gd name="connsiteY68" fmla="*/ 79529 h 526700"/>
              <a:gd name="connsiteX69" fmla="*/ 323881 w 606516"/>
              <a:gd name="connsiteY69" fmla="*/ 64976 h 526700"/>
              <a:gd name="connsiteX70" fmla="*/ 309301 w 606516"/>
              <a:gd name="connsiteY70" fmla="*/ 50424 h 526700"/>
              <a:gd name="connsiteX71" fmla="*/ 264446 w 606516"/>
              <a:gd name="connsiteY71" fmla="*/ 49497 h 526700"/>
              <a:gd name="connsiteX72" fmla="*/ 257481 w 606516"/>
              <a:gd name="connsiteY72" fmla="*/ 51258 h 526700"/>
              <a:gd name="connsiteX73" fmla="*/ 249959 w 606516"/>
              <a:gd name="connsiteY73" fmla="*/ 62381 h 526700"/>
              <a:gd name="connsiteX74" fmla="*/ 249959 w 606516"/>
              <a:gd name="connsiteY74" fmla="*/ 65810 h 526700"/>
              <a:gd name="connsiteX75" fmla="*/ 257481 w 606516"/>
              <a:gd name="connsiteY75" fmla="*/ 76933 h 526700"/>
              <a:gd name="connsiteX76" fmla="*/ 264446 w 606516"/>
              <a:gd name="connsiteY76" fmla="*/ 78694 h 526700"/>
              <a:gd name="connsiteX77" fmla="*/ 279026 w 606516"/>
              <a:gd name="connsiteY77" fmla="*/ 64142 h 526700"/>
              <a:gd name="connsiteX78" fmla="*/ 264446 w 606516"/>
              <a:gd name="connsiteY78" fmla="*/ 49497 h 526700"/>
              <a:gd name="connsiteX79" fmla="*/ 266768 w 606516"/>
              <a:gd name="connsiteY79" fmla="*/ 0 h 526700"/>
              <a:gd name="connsiteX80" fmla="*/ 352391 w 606516"/>
              <a:gd name="connsiteY80" fmla="*/ 0 h 526700"/>
              <a:gd name="connsiteX81" fmla="*/ 399567 w 606516"/>
              <a:gd name="connsiteY81" fmla="*/ 47087 h 526700"/>
              <a:gd name="connsiteX82" fmla="*/ 399567 w 606516"/>
              <a:gd name="connsiteY82" fmla="*/ 81661 h 526700"/>
              <a:gd name="connsiteX83" fmla="*/ 352391 w 606516"/>
              <a:gd name="connsiteY83" fmla="*/ 128747 h 526700"/>
              <a:gd name="connsiteX84" fmla="*/ 266768 w 606516"/>
              <a:gd name="connsiteY84" fmla="*/ 128747 h 526700"/>
              <a:gd name="connsiteX85" fmla="*/ 244758 w 606516"/>
              <a:gd name="connsiteY85" fmla="*/ 123279 h 526700"/>
              <a:gd name="connsiteX86" fmla="*/ 209933 w 606516"/>
              <a:gd name="connsiteY86" fmla="*/ 131250 h 526700"/>
              <a:gd name="connsiteX87" fmla="*/ 209097 w 606516"/>
              <a:gd name="connsiteY87" fmla="*/ 125132 h 526700"/>
              <a:gd name="connsiteX88" fmla="*/ 226278 w 606516"/>
              <a:gd name="connsiteY88" fmla="*/ 105667 h 526700"/>
              <a:gd name="connsiteX89" fmla="*/ 219591 w 606516"/>
              <a:gd name="connsiteY89" fmla="*/ 81661 h 526700"/>
              <a:gd name="connsiteX90" fmla="*/ 219591 w 606516"/>
              <a:gd name="connsiteY90" fmla="*/ 47087 h 526700"/>
              <a:gd name="connsiteX91" fmla="*/ 266768 w 606516"/>
              <a:gd name="connsiteY91" fmla="*/ 0 h 52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6516" h="526700">
                <a:moveTo>
                  <a:pt x="373712" y="367646"/>
                </a:moveTo>
                <a:lnTo>
                  <a:pt x="406213" y="470253"/>
                </a:lnTo>
                <a:lnTo>
                  <a:pt x="410671" y="484249"/>
                </a:lnTo>
                <a:lnTo>
                  <a:pt x="425250" y="443095"/>
                </a:lnTo>
                <a:cubicBezTo>
                  <a:pt x="391820" y="396472"/>
                  <a:pt x="427850" y="394248"/>
                  <a:pt x="434072" y="394248"/>
                </a:cubicBezTo>
                <a:lnTo>
                  <a:pt x="434165" y="394248"/>
                </a:lnTo>
                <a:lnTo>
                  <a:pt x="434258" y="394248"/>
                </a:lnTo>
                <a:lnTo>
                  <a:pt x="434443" y="394248"/>
                </a:lnTo>
                <a:lnTo>
                  <a:pt x="434536" y="394248"/>
                </a:lnTo>
                <a:cubicBezTo>
                  <a:pt x="440851" y="394248"/>
                  <a:pt x="476788" y="396472"/>
                  <a:pt x="443358" y="443095"/>
                </a:cubicBezTo>
                <a:lnTo>
                  <a:pt x="457937" y="484249"/>
                </a:lnTo>
                <a:lnTo>
                  <a:pt x="462395" y="470253"/>
                </a:lnTo>
                <a:lnTo>
                  <a:pt x="494804" y="367646"/>
                </a:lnTo>
                <a:cubicBezTo>
                  <a:pt x="494804" y="367646"/>
                  <a:pt x="520062" y="384145"/>
                  <a:pt x="562221" y="400180"/>
                </a:cubicBezTo>
                <a:cubicBezTo>
                  <a:pt x="608652" y="417142"/>
                  <a:pt x="605681" y="455144"/>
                  <a:pt x="606516" y="526700"/>
                </a:cubicBezTo>
                <a:lnTo>
                  <a:pt x="434443" y="526700"/>
                </a:lnTo>
                <a:lnTo>
                  <a:pt x="434072" y="526700"/>
                </a:lnTo>
                <a:lnTo>
                  <a:pt x="374362" y="526700"/>
                </a:lnTo>
                <a:lnTo>
                  <a:pt x="374362" y="526329"/>
                </a:lnTo>
                <a:cubicBezTo>
                  <a:pt x="374362" y="521695"/>
                  <a:pt x="374269" y="517060"/>
                  <a:pt x="374269" y="512797"/>
                </a:cubicBezTo>
                <a:cubicBezTo>
                  <a:pt x="373897" y="479243"/>
                  <a:pt x="373619" y="452827"/>
                  <a:pt x="366840" y="430304"/>
                </a:cubicBezTo>
                <a:cubicBezTo>
                  <a:pt x="361268" y="412044"/>
                  <a:pt x="351703" y="397677"/>
                  <a:pt x="337681" y="386925"/>
                </a:cubicBezTo>
                <a:cubicBezTo>
                  <a:pt x="360711" y="376173"/>
                  <a:pt x="373712" y="367646"/>
                  <a:pt x="373712" y="367646"/>
                </a:cubicBezTo>
                <a:close/>
                <a:moveTo>
                  <a:pt x="111694" y="367646"/>
                </a:moveTo>
                <a:lnTo>
                  <a:pt x="144097" y="470253"/>
                </a:lnTo>
                <a:lnTo>
                  <a:pt x="148554" y="484249"/>
                </a:lnTo>
                <a:lnTo>
                  <a:pt x="163130" y="443095"/>
                </a:lnTo>
                <a:cubicBezTo>
                  <a:pt x="129706" y="396472"/>
                  <a:pt x="165730" y="394248"/>
                  <a:pt x="171951" y="394248"/>
                </a:cubicBezTo>
                <a:lnTo>
                  <a:pt x="172044" y="394248"/>
                </a:lnTo>
                <a:lnTo>
                  <a:pt x="172229" y="394248"/>
                </a:lnTo>
                <a:lnTo>
                  <a:pt x="172322" y="394248"/>
                </a:lnTo>
                <a:lnTo>
                  <a:pt x="172415" y="394248"/>
                </a:lnTo>
                <a:cubicBezTo>
                  <a:pt x="178729" y="394248"/>
                  <a:pt x="214661" y="396472"/>
                  <a:pt x="181235" y="443095"/>
                </a:cubicBezTo>
                <a:lnTo>
                  <a:pt x="195812" y="484249"/>
                </a:lnTo>
                <a:lnTo>
                  <a:pt x="200269" y="470253"/>
                </a:lnTo>
                <a:lnTo>
                  <a:pt x="232766" y="367646"/>
                </a:lnTo>
                <a:cubicBezTo>
                  <a:pt x="232766" y="367646"/>
                  <a:pt x="258020" y="384145"/>
                  <a:pt x="300079" y="400180"/>
                </a:cubicBezTo>
                <a:cubicBezTo>
                  <a:pt x="346502" y="417142"/>
                  <a:pt x="343624" y="455144"/>
                  <a:pt x="344552" y="526700"/>
                </a:cubicBezTo>
                <a:lnTo>
                  <a:pt x="172415" y="526700"/>
                </a:lnTo>
                <a:lnTo>
                  <a:pt x="172044" y="526700"/>
                </a:lnTo>
                <a:lnTo>
                  <a:pt x="0" y="526700"/>
                </a:lnTo>
                <a:cubicBezTo>
                  <a:pt x="1021" y="455144"/>
                  <a:pt x="-1950" y="417142"/>
                  <a:pt x="44287" y="400180"/>
                </a:cubicBezTo>
                <a:cubicBezTo>
                  <a:pt x="86439" y="384145"/>
                  <a:pt x="111694" y="367646"/>
                  <a:pt x="111694" y="367646"/>
                </a:cubicBezTo>
                <a:close/>
                <a:moveTo>
                  <a:pt x="434075" y="153512"/>
                </a:moveTo>
                <a:cubicBezTo>
                  <a:pt x="440853" y="153234"/>
                  <a:pt x="510398" y="152492"/>
                  <a:pt x="514298" y="235556"/>
                </a:cubicBezTo>
                <a:cubicBezTo>
                  <a:pt x="514298" y="235556"/>
                  <a:pt x="527854" y="359781"/>
                  <a:pt x="434632" y="360801"/>
                </a:cubicBezTo>
                <a:lnTo>
                  <a:pt x="434168" y="360801"/>
                </a:lnTo>
                <a:lnTo>
                  <a:pt x="433704" y="360801"/>
                </a:lnTo>
                <a:cubicBezTo>
                  <a:pt x="340574" y="359781"/>
                  <a:pt x="354038" y="235556"/>
                  <a:pt x="354038" y="235556"/>
                </a:cubicBezTo>
                <a:cubicBezTo>
                  <a:pt x="357937" y="152492"/>
                  <a:pt x="427483" y="153234"/>
                  <a:pt x="434075" y="153512"/>
                </a:cubicBezTo>
                <a:close/>
                <a:moveTo>
                  <a:pt x="172347" y="153512"/>
                </a:moveTo>
                <a:cubicBezTo>
                  <a:pt x="179127" y="153234"/>
                  <a:pt x="248783" y="152492"/>
                  <a:pt x="252591" y="235556"/>
                </a:cubicBezTo>
                <a:cubicBezTo>
                  <a:pt x="252591" y="235556"/>
                  <a:pt x="266058" y="359781"/>
                  <a:pt x="172718" y="360801"/>
                </a:cubicBezTo>
                <a:lnTo>
                  <a:pt x="172254" y="360801"/>
                </a:lnTo>
                <a:lnTo>
                  <a:pt x="171697" y="360801"/>
                </a:lnTo>
                <a:cubicBezTo>
                  <a:pt x="78636" y="359781"/>
                  <a:pt x="92103" y="235556"/>
                  <a:pt x="92103" y="235556"/>
                </a:cubicBezTo>
                <a:cubicBezTo>
                  <a:pt x="95911" y="152492"/>
                  <a:pt x="165567" y="153234"/>
                  <a:pt x="172347" y="153512"/>
                </a:cubicBezTo>
                <a:close/>
                <a:moveTo>
                  <a:pt x="354248" y="51351"/>
                </a:moveTo>
                <a:cubicBezTo>
                  <a:pt x="353227" y="51351"/>
                  <a:pt x="352205" y="51351"/>
                  <a:pt x="351276" y="51629"/>
                </a:cubicBezTo>
                <a:cubicBezTo>
                  <a:pt x="350255" y="51907"/>
                  <a:pt x="349419" y="52092"/>
                  <a:pt x="348490" y="52463"/>
                </a:cubicBezTo>
                <a:cubicBezTo>
                  <a:pt x="343290" y="54688"/>
                  <a:pt x="339575" y="59878"/>
                  <a:pt x="339575" y="65996"/>
                </a:cubicBezTo>
                <a:cubicBezTo>
                  <a:pt x="339575" y="72021"/>
                  <a:pt x="343290" y="77211"/>
                  <a:pt x="348490" y="79436"/>
                </a:cubicBezTo>
                <a:cubicBezTo>
                  <a:pt x="349419" y="79807"/>
                  <a:pt x="350255" y="80085"/>
                  <a:pt x="351276" y="80270"/>
                </a:cubicBezTo>
                <a:cubicBezTo>
                  <a:pt x="352205" y="80456"/>
                  <a:pt x="353227" y="80548"/>
                  <a:pt x="354248" y="80548"/>
                </a:cubicBezTo>
                <a:cubicBezTo>
                  <a:pt x="362235" y="80548"/>
                  <a:pt x="368828" y="73967"/>
                  <a:pt x="368828" y="65996"/>
                </a:cubicBezTo>
                <a:cubicBezTo>
                  <a:pt x="368828" y="57932"/>
                  <a:pt x="362235" y="51351"/>
                  <a:pt x="354248" y="51351"/>
                </a:cubicBezTo>
                <a:close/>
                <a:moveTo>
                  <a:pt x="309301" y="50424"/>
                </a:moveTo>
                <a:cubicBezTo>
                  <a:pt x="301221" y="50424"/>
                  <a:pt x="294813" y="56912"/>
                  <a:pt x="294628" y="64976"/>
                </a:cubicBezTo>
                <a:cubicBezTo>
                  <a:pt x="294628" y="73040"/>
                  <a:pt x="301221" y="79529"/>
                  <a:pt x="309301" y="79529"/>
                </a:cubicBezTo>
                <a:cubicBezTo>
                  <a:pt x="317287" y="79529"/>
                  <a:pt x="323881" y="73040"/>
                  <a:pt x="323881" y="64976"/>
                </a:cubicBezTo>
                <a:cubicBezTo>
                  <a:pt x="323881" y="56912"/>
                  <a:pt x="317287" y="50424"/>
                  <a:pt x="309301" y="50424"/>
                </a:cubicBezTo>
                <a:close/>
                <a:moveTo>
                  <a:pt x="264446" y="49497"/>
                </a:moveTo>
                <a:cubicBezTo>
                  <a:pt x="261938" y="49497"/>
                  <a:pt x="259617" y="50146"/>
                  <a:pt x="257481" y="51258"/>
                </a:cubicBezTo>
                <a:cubicBezTo>
                  <a:pt x="253395" y="53483"/>
                  <a:pt x="250609" y="57561"/>
                  <a:pt x="249959" y="62381"/>
                </a:cubicBezTo>
                <a:lnTo>
                  <a:pt x="249959" y="65810"/>
                </a:lnTo>
                <a:cubicBezTo>
                  <a:pt x="250609" y="70630"/>
                  <a:pt x="253395" y="74709"/>
                  <a:pt x="257481" y="76933"/>
                </a:cubicBezTo>
                <a:cubicBezTo>
                  <a:pt x="259617" y="78046"/>
                  <a:pt x="261938" y="78694"/>
                  <a:pt x="264446" y="78694"/>
                </a:cubicBezTo>
                <a:cubicBezTo>
                  <a:pt x="272525" y="78694"/>
                  <a:pt x="279026" y="72113"/>
                  <a:pt x="279026" y="64142"/>
                </a:cubicBezTo>
                <a:cubicBezTo>
                  <a:pt x="279026" y="56078"/>
                  <a:pt x="272525" y="49497"/>
                  <a:pt x="264446" y="49497"/>
                </a:cubicBezTo>
                <a:close/>
                <a:moveTo>
                  <a:pt x="266768" y="0"/>
                </a:moveTo>
                <a:lnTo>
                  <a:pt x="352391" y="0"/>
                </a:lnTo>
                <a:cubicBezTo>
                  <a:pt x="378394" y="0"/>
                  <a:pt x="399567" y="21226"/>
                  <a:pt x="399567" y="47087"/>
                </a:cubicBezTo>
                <a:lnTo>
                  <a:pt x="399567" y="81661"/>
                </a:lnTo>
                <a:cubicBezTo>
                  <a:pt x="399567" y="107614"/>
                  <a:pt x="378208" y="128747"/>
                  <a:pt x="352391" y="128747"/>
                </a:cubicBezTo>
                <a:lnTo>
                  <a:pt x="266768" y="128747"/>
                </a:lnTo>
                <a:cubicBezTo>
                  <a:pt x="258781" y="128747"/>
                  <a:pt x="251352" y="126801"/>
                  <a:pt x="244758" y="123279"/>
                </a:cubicBezTo>
                <a:cubicBezTo>
                  <a:pt x="232407" y="132362"/>
                  <a:pt x="219127" y="132733"/>
                  <a:pt x="209933" y="131250"/>
                </a:cubicBezTo>
                <a:cubicBezTo>
                  <a:pt x="206868" y="130694"/>
                  <a:pt x="206218" y="126523"/>
                  <a:pt x="209097" y="125132"/>
                </a:cubicBezTo>
                <a:cubicBezTo>
                  <a:pt x="217734" y="120869"/>
                  <a:pt x="223213" y="112434"/>
                  <a:pt x="226278" y="105667"/>
                </a:cubicBezTo>
                <a:cubicBezTo>
                  <a:pt x="222098" y="98623"/>
                  <a:pt x="219591" y="90466"/>
                  <a:pt x="219591" y="81661"/>
                </a:cubicBezTo>
                <a:lnTo>
                  <a:pt x="219591" y="47087"/>
                </a:lnTo>
                <a:cubicBezTo>
                  <a:pt x="219591" y="21134"/>
                  <a:pt x="240950" y="0"/>
                  <a:pt x="266768" y="0"/>
                </a:cubicBezTo>
                <a:close/>
              </a:path>
            </a:pathLst>
          </a:custGeom>
          <a:solidFill>
            <a:schemeClr val="bg1"/>
          </a:solidFill>
          <a:ln>
            <a:noFill/>
          </a:ln>
        </p:spPr>
      </p:sp>
    </p:spTree>
    <p:extLst>
      <p:ext uri="{BB962C8B-B14F-4D97-AF65-F5344CB8AC3E}">
        <p14:creationId xmlns:p14="http://schemas.microsoft.com/office/powerpoint/2010/main" val="2962224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户外, 照片, 雪花&#10;&#10;描述已自动生成">
            <a:extLst>
              <a:ext uri="{FF2B5EF4-FFF2-40B4-BE49-F238E27FC236}">
                <a16:creationId xmlns:a16="http://schemas.microsoft.com/office/drawing/2014/main" id="{B3165AFE-A0BF-4063-9CBA-E32B1CD26177}"/>
              </a:ext>
            </a:extLst>
          </p:cNvPr>
          <p:cNvPicPr>
            <a:picLocks noChangeAspect="1"/>
          </p:cNvPicPr>
          <p:nvPr/>
        </p:nvPicPr>
        <p:blipFill rotWithShape="1">
          <a:blip r:embed="rId2">
            <a:extLst>
              <a:ext uri="{28A0092B-C50C-407E-A947-70E740481C1C}">
                <a14:useLocalDpi xmlns:a14="http://schemas.microsoft.com/office/drawing/2010/main" val="0"/>
              </a:ext>
            </a:extLst>
          </a:blip>
          <a:srcRect l="10309" r="815"/>
          <a:stretch/>
        </p:blipFill>
        <p:spPr>
          <a:xfrm>
            <a:off x="0" y="0"/>
            <a:ext cx="12192000" cy="6858000"/>
          </a:xfrm>
          <a:prstGeom prst="rect">
            <a:avLst/>
          </a:prstGeom>
        </p:spPr>
      </p:pic>
      <p:sp>
        <p:nvSpPr>
          <p:cNvPr id="17" name="矩形 16">
            <a:extLst>
              <a:ext uri="{FF2B5EF4-FFF2-40B4-BE49-F238E27FC236}">
                <a16:creationId xmlns:a16="http://schemas.microsoft.com/office/drawing/2014/main" id="{B99A94F7-2256-4765-8FBF-FFE23B848CA7}"/>
              </a:ext>
            </a:extLst>
          </p:cNvPr>
          <p:cNvSpPr/>
          <p:nvPr/>
        </p:nvSpPr>
        <p:spPr>
          <a:xfrm>
            <a:off x="0" y="0"/>
            <a:ext cx="12192000" cy="6858000"/>
          </a:xfrm>
          <a:prstGeom prst="rect">
            <a:avLst/>
          </a:prstGeom>
          <a:gradFill flip="none" rotWithShape="1">
            <a:gsLst>
              <a:gs pos="0">
                <a:schemeClr val="tx1">
                  <a:alpha val="20000"/>
                </a:schemeClr>
              </a:gs>
              <a:gs pos="100000">
                <a:schemeClr val="tx1">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3BE6176D-1B87-4BDA-889E-E885C6DF0975}"/>
              </a:ext>
            </a:extLst>
          </p:cNvPr>
          <p:cNvGrpSpPr/>
          <p:nvPr/>
        </p:nvGrpSpPr>
        <p:grpSpPr>
          <a:xfrm>
            <a:off x="651592" y="456332"/>
            <a:ext cx="2810334" cy="737810"/>
            <a:chOff x="651592" y="525780"/>
            <a:chExt cx="2810334" cy="737810"/>
          </a:xfrm>
        </p:grpSpPr>
        <p:grpSp>
          <p:nvGrpSpPr>
            <p:cNvPr id="3" name="组合 2">
              <a:extLst>
                <a:ext uri="{FF2B5EF4-FFF2-40B4-BE49-F238E27FC236}">
                  <a16:creationId xmlns:a16="http://schemas.microsoft.com/office/drawing/2014/main" id="{FFFFCEA6-9885-4F38-BD94-1ACBFF59E4D7}"/>
                </a:ext>
              </a:extLst>
            </p:cNvPr>
            <p:cNvGrpSpPr/>
            <p:nvPr/>
          </p:nvGrpSpPr>
          <p:grpSpPr>
            <a:xfrm>
              <a:off x="651592" y="525780"/>
              <a:ext cx="615326" cy="737810"/>
              <a:chOff x="651592" y="525780"/>
              <a:chExt cx="615326" cy="737810"/>
            </a:xfrm>
          </p:grpSpPr>
          <p:sp>
            <p:nvSpPr>
              <p:cNvPr id="9" name="等腰三角形 8">
                <a:extLst>
                  <a:ext uri="{FF2B5EF4-FFF2-40B4-BE49-F238E27FC236}">
                    <a16:creationId xmlns:a16="http://schemas.microsoft.com/office/drawing/2014/main" id="{51625B0B-FDE9-4D52-9607-A312003B9500}"/>
                  </a:ext>
                </a:extLst>
              </p:cNvPr>
              <p:cNvSpPr/>
              <p:nvPr/>
            </p:nvSpPr>
            <p:spPr>
              <a:xfrm rot="5400000">
                <a:off x="608171" y="677416"/>
                <a:ext cx="629595" cy="542754"/>
              </a:xfrm>
              <a:prstGeom prs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1E2730BC-5791-4876-8A1A-B7F6BA499390}"/>
                  </a:ext>
                </a:extLst>
              </p:cNvPr>
              <p:cNvGrpSpPr/>
              <p:nvPr/>
            </p:nvGrpSpPr>
            <p:grpSpPr>
              <a:xfrm>
                <a:off x="748929" y="525780"/>
                <a:ext cx="517989" cy="600867"/>
                <a:chOff x="4741809" y="2251202"/>
                <a:chExt cx="580832" cy="673765"/>
              </a:xfrm>
              <a:effectLst>
                <a:outerShdw blurRad="50800" dist="38100" dir="2700000" sx="101000" sy="101000" algn="tl" rotWithShape="0">
                  <a:prstClr val="black">
                    <a:alpha val="40000"/>
                  </a:prstClr>
                </a:outerShdw>
              </a:effectLst>
            </p:grpSpPr>
            <p:sp>
              <p:nvSpPr>
                <p:cNvPr id="11" name="等腰三角形 10">
                  <a:extLst>
                    <a:ext uri="{FF2B5EF4-FFF2-40B4-BE49-F238E27FC236}">
                      <a16:creationId xmlns:a16="http://schemas.microsoft.com/office/drawing/2014/main" id="{68001C47-4E74-41B0-A417-681E02CA65BF}"/>
                    </a:ext>
                  </a:extLst>
                </p:cNvPr>
                <p:cNvSpPr/>
                <p:nvPr/>
              </p:nvSpPr>
              <p:spPr>
                <a:xfrm rot="5400000">
                  <a:off x="4695342" y="2297669"/>
                  <a:ext cx="673765" cy="580832"/>
                </a:xfrm>
                <a:prstGeom prst="triangle">
                  <a:avLst/>
                </a:prstGeom>
                <a:noFill/>
                <a:ln w="38100">
                  <a:gradFill flip="none" rotWithShape="1">
                    <a:gsLst>
                      <a:gs pos="0">
                        <a:schemeClr val="bg1">
                          <a:lumMod val="50000"/>
                        </a:schemeClr>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D37B60B-4816-479D-A751-8DB09E8C0CC8}"/>
                    </a:ext>
                  </a:extLst>
                </p:cNvPr>
                <p:cNvSpPr txBox="1"/>
                <p:nvPr/>
              </p:nvSpPr>
              <p:spPr>
                <a:xfrm>
                  <a:off x="4746887" y="2357253"/>
                  <a:ext cx="290417" cy="448652"/>
                </a:xfrm>
                <a:prstGeom prst="rect">
                  <a:avLst/>
                </a:prstGeom>
                <a:noFill/>
              </p:spPr>
              <p:txBody>
                <a:bodyPr wrap="square" rtlCol="0">
                  <a:spAutoFit/>
                </a:bodyPr>
                <a:lstStyle/>
                <a:p>
                  <a:r>
                    <a:rPr lang="en-US" altLang="zh-CN"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14" name="文本框 13">
              <a:extLst>
                <a:ext uri="{FF2B5EF4-FFF2-40B4-BE49-F238E27FC236}">
                  <a16:creationId xmlns:a16="http://schemas.microsoft.com/office/drawing/2014/main" id="{8DC2CB6E-3FF6-4123-B21B-D2381463C32A}"/>
                </a:ext>
              </a:extLst>
            </p:cNvPr>
            <p:cNvSpPr txBox="1"/>
            <p:nvPr/>
          </p:nvSpPr>
          <p:spPr>
            <a:xfrm>
              <a:off x="1488854" y="694630"/>
              <a:ext cx="1973072" cy="400110"/>
            </a:xfrm>
            <a:prstGeom prst="rect">
              <a:avLst/>
            </a:prstGeom>
            <a:noFill/>
          </p:spPr>
          <p:txBody>
            <a:bodyPr wrap="square" rtlCol="0">
              <a:spAutoFit/>
            </a:bodyPr>
            <a:lstStyle/>
            <a:p>
              <a:pPr algn="dist"/>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输入小标题</a:t>
              </a:r>
            </a:p>
          </p:txBody>
        </p:sp>
      </p:grpSp>
      <p:grpSp>
        <p:nvGrpSpPr>
          <p:cNvPr id="30" name="组合 29">
            <a:extLst>
              <a:ext uri="{FF2B5EF4-FFF2-40B4-BE49-F238E27FC236}">
                <a16:creationId xmlns:a16="http://schemas.microsoft.com/office/drawing/2014/main" id="{5C5C6FFD-AA43-47E6-A6C4-00841C743474}"/>
              </a:ext>
            </a:extLst>
          </p:cNvPr>
          <p:cNvGrpSpPr/>
          <p:nvPr/>
        </p:nvGrpSpPr>
        <p:grpSpPr>
          <a:xfrm>
            <a:off x="882955" y="2028104"/>
            <a:ext cx="5491244" cy="4164786"/>
            <a:chOff x="748929" y="1954170"/>
            <a:chExt cx="5721319" cy="4339284"/>
          </a:xfrm>
        </p:grpSpPr>
        <p:sp>
          <p:nvSpPr>
            <p:cNvPr id="29" name="矩形 28">
              <a:extLst>
                <a:ext uri="{FF2B5EF4-FFF2-40B4-BE49-F238E27FC236}">
                  <a16:creationId xmlns:a16="http://schemas.microsoft.com/office/drawing/2014/main" id="{52B8DEC5-1257-4602-8819-38F3A047334E}"/>
                </a:ext>
              </a:extLst>
            </p:cNvPr>
            <p:cNvSpPr/>
            <p:nvPr/>
          </p:nvSpPr>
          <p:spPr>
            <a:xfrm>
              <a:off x="748929" y="1954170"/>
              <a:ext cx="5721319" cy="433928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户外, 雪花, 视图&#10;&#10;描述已自动生成">
              <a:extLst>
                <a:ext uri="{FF2B5EF4-FFF2-40B4-BE49-F238E27FC236}">
                  <a16:creationId xmlns:a16="http://schemas.microsoft.com/office/drawing/2014/main" id="{1834B614-0F69-47B7-9BAA-D180C5BB93B6}"/>
                </a:ext>
              </a:extLst>
            </p:cNvPr>
            <p:cNvPicPr>
              <a:picLocks noChangeAspect="1"/>
            </p:cNvPicPr>
            <p:nvPr/>
          </p:nvPicPr>
          <p:blipFill rotWithShape="1">
            <a:blip r:embed="rId3">
              <a:extLst>
                <a:ext uri="{28A0092B-C50C-407E-A947-70E740481C1C}">
                  <a14:useLocalDpi xmlns:a14="http://schemas.microsoft.com/office/drawing/2010/main" val="0"/>
                </a:ext>
              </a:extLst>
            </a:blip>
            <a:srcRect l="10627"/>
            <a:stretch/>
          </p:blipFill>
          <p:spPr>
            <a:xfrm>
              <a:off x="871185" y="2084463"/>
              <a:ext cx="5476807" cy="4078699"/>
            </a:xfrm>
            <a:prstGeom prst="rect">
              <a:avLst/>
            </a:prstGeom>
          </p:spPr>
        </p:pic>
      </p:grpSp>
      <p:grpSp>
        <p:nvGrpSpPr>
          <p:cNvPr id="32" name="组合 31">
            <a:extLst>
              <a:ext uri="{FF2B5EF4-FFF2-40B4-BE49-F238E27FC236}">
                <a16:creationId xmlns:a16="http://schemas.microsoft.com/office/drawing/2014/main" id="{EED6274F-7C17-40A2-A6AE-608DC06B6AEE}"/>
              </a:ext>
            </a:extLst>
          </p:cNvPr>
          <p:cNvGrpSpPr/>
          <p:nvPr/>
        </p:nvGrpSpPr>
        <p:grpSpPr>
          <a:xfrm>
            <a:off x="6838358" y="2729085"/>
            <a:ext cx="4219995" cy="2792055"/>
            <a:chOff x="6838358" y="2729085"/>
            <a:chExt cx="4219995" cy="2792055"/>
          </a:xfrm>
        </p:grpSpPr>
        <p:sp>
          <p:nvSpPr>
            <p:cNvPr id="31" name="半闭框 30">
              <a:extLst>
                <a:ext uri="{FF2B5EF4-FFF2-40B4-BE49-F238E27FC236}">
                  <a16:creationId xmlns:a16="http://schemas.microsoft.com/office/drawing/2014/main" id="{3DC1673D-6AA1-428D-8522-CF85D2C2178F}"/>
                </a:ext>
              </a:extLst>
            </p:cNvPr>
            <p:cNvSpPr/>
            <p:nvPr/>
          </p:nvSpPr>
          <p:spPr>
            <a:xfrm>
              <a:off x="6838358" y="2729085"/>
              <a:ext cx="631843" cy="631843"/>
            </a:xfrm>
            <a:prstGeom prst="halfFrame">
              <a:avLst>
                <a:gd name="adj1" fmla="val 0"/>
                <a:gd name="adj2" fmla="val 0"/>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半闭框 38">
              <a:extLst>
                <a:ext uri="{FF2B5EF4-FFF2-40B4-BE49-F238E27FC236}">
                  <a16:creationId xmlns:a16="http://schemas.microsoft.com/office/drawing/2014/main" id="{BFE6E654-97BD-4363-A837-20427DF4A9B9}"/>
                </a:ext>
              </a:extLst>
            </p:cNvPr>
            <p:cNvSpPr/>
            <p:nvPr/>
          </p:nvSpPr>
          <p:spPr>
            <a:xfrm rot="10800000">
              <a:off x="10426510" y="4889297"/>
              <a:ext cx="631843" cy="631843"/>
            </a:xfrm>
            <a:prstGeom prst="halfFrame">
              <a:avLst>
                <a:gd name="adj1" fmla="val 0"/>
                <a:gd name="adj2" fmla="val 0"/>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6" name="组合 35">
            <a:extLst>
              <a:ext uri="{FF2B5EF4-FFF2-40B4-BE49-F238E27FC236}">
                <a16:creationId xmlns:a16="http://schemas.microsoft.com/office/drawing/2014/main" id="{0C276F9E-CBDB-4DB6-B92F-E3754D0BACEF}"/>
              </a:ext>
            </a:extLst>
          </p:cNvPr>
          <p:cNvGrpSpPr/>
          <p:nvPr/>
        </p:nvGrpSpPr>
        <p:grpSpPr>
          <a:xfrm>
            <a:off x="7015719" y="2931388"/>
            <a:ext cx="3865273" cy="2387449"/>
            <a:chOff x="6990765" y="2899304"/>
            <a:chExt cx="3865273" cy="2387449"/>
          </a:xfrm>
        </p:grpSpPr>
        <p:sp>
          <p:nvSpPr>
            <p:cNvPr id="34" name="文本框 33">
              <a:extLst>
                <a:ext uri="{FF2B5EF4-FFF2-40B4-BE49-F238E27FC236}">
                  <a16:creationId xmlns:a16="http://schemas.microsoft.com/office/drawing/2014/main" id="{F4A1B8A5-24F9-4EE5-8AB3-AFF68B4C2288}"/>
                </a:ext>
              </a:extLst>
            </p:cNvPr>
            <p:cNvSpPr txBox="1"/>
            <p:nvPr/>
          </p:nvSpPr>
          <p:spPr>
            <a:xfrm>
              <a:off x="6990765" y="3429000"/>
              <a:ext cx="3865273" cy="1857753"/>
            </a:xfrm>
            <a:prstGeom prst="rect">
              <a:avLst/>
            </a:prstGeom>
            <a:noFill/>
            <a:ln>
              <a:noFill/>
            </a:ln>
          </p:spPr>
          <p:txBody>
            <a:bodyPr wrap="square" rtlCol="0">
              <a:spAutoFit/>
            </a:bodyPr>
            <a:lstStyle/>
            <a:p>
              <a:pPr algn="just">
                <a:lnSpc>
                  <a:spcPct val="130000"/>
                </a:lnSpc>
              </a:pPr>
              <a:r>
                <a:rPr lang="zh-CN" altLang="en-US" dirty="0">
                  <a:solidFill>
                    <a:schemeClr val="bg1"/>
                  </a:solidFill>
                  <a:latin typeface="微软雅黑" panose="020B0503020204020204" pitchFamily="34" charset="-122"/>
                  <a:ea typeface="微软雅黑" panose="020B0503020204020204" pitchFamily="34" charset="-122"/>
                </a:rPr>
                <a:t>在此处输入您需要输入的文本在此处输入您需要输入的文本在此处输入您需要输入的文本在此处输入您需要输入的文本在此处输入您需要输入的文本在此处输入您需要输入的文本</a:t>
              </a:r>
            </a:p>
          </p:txBody>
        </p:sp>
        <p:sp>
          <p:nvSpPr>
            <p:cNvPr id="35" name="文本框 34">
              <a:extLst>
                <a:ext uri="{FF2B5EF4-FFF2-40B4-BE49-F238E27FC236}">
                  <a16:creationId xmlns:a16="http://schemas.microsoft.com/office/drawing/2014/main" id="{F101D91F-7107-4AF6-BD8C-C17BA007AF50}"/>
                </a:ext>
              </a:extLst>
            </p:cNvPr>
            <p:cNvSpPr txBox="1"/>
            <p:nvPr/>
          </p:nvSpPr>
          <p:spPr>
            <a:xfrm>
              <a:off x="8321431" y="2899304"/>
              <a:ext cx="1203940" cy="453457"/>
            </a:xfrm>
            <a:prstGeom prst="rect">
              <a:avLst/>
            </a:prstGeom>
            <a:noFill/>
            <a:ln>
              <a:noFill/>
            </a:ln>
          </p:spPr>
          <p:txBody>
            <a:bodyPr wrap="square" rtlCol="0">
              <a:spAutoFit/>
            </a:bodyPr>
            <a:lstStyle/>
            <a:p>
              <a:pPr algn="dist">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小标题</a:t>
              </a:r>
            </a:p>
          </p:txBody>
        </p:sp>
        <p:pic>
          <p:nvPicPr>
            <p:cNvPr id="33" name="图片 32">
              <a:extLst>
                <a:ext uri="{FF2B5EF4-FFF2-40B4-BE49-F238E27FC236}">
                  <a16:creationId xmlns:a16="http://schemas.microsoft.com/office/drawing/2014/main" id="{357393F6-AF06-4279-A942-508BF4A08905}"/>
                </a:ext>
              </a:extLst>
            </p:cNvPr>
            <p:cNvPicPr>
              <a:picLocks noChangeAspect="1"/>
            </p:cNvPicPr>
            <p:nvPr/>
          </p:nvPicPr>
          <p:blipFill>
            <a:blip r:embed="rId4"/>
            <a:stretch>
              <a:fillRect/>
            </a:stretch>
          </p:blipFill>
          <p:spPr>
            <a:xfrm rot="16200000">
              <a:off x="8920353" y="2561753"/>
              <a:ext cx="6097" cy="1658256"/>
            </a:xfrm>
            <a:prstGeom prst="rect">
              <a:avLst/>
            </a:prstGeom>
          </p:spPr>
        </p:pic>
      </p:grpSp>
    </p:spTree>
    <p:extLst>
      <p:ext uri="{BB962C8B-B14F-4D97-AF65-F5344CB8AC3E}">
        <p14:creationId xmlns:p14="http://schemas.microsoft.com/office/powerpoint/2010/main" val="23711683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户外, 照片, 雪花&#10;&#10;描述已自动生成">
            <a:extLst>
              <a:ext uri="{FF2B5EF4-FFF2-40B4-BE49-F238E27FC236}">
                <a16:creationId xmlns:a16="http://schemas.microsoft.com/office/drawing/2014/main" id="{B3165AFE-A0BF-4063-9CBA-E32B1CD26177}"/>
              </a:ext>
            </a:extLst>
          </p:cNvPr>
          <p:cNvPicPr>
            <a:picLocks noChangeAspect="1"/>
          </p:cNvPicPr>
          <p:nvPr/>
        </p:nvPicPr>
        <p:blipFill rotWithShape="1">
          <a:blip r:embed="rId2">
            <a:extLst>
              <a:ext uri="{28A0092B-C50C-407E-A947-70E740481C1C}">
                <a14:useLocalDpi xmlns:a14="http://schemas.microsoft.com/office/drawing/2010/main" val="0"/>
              </a:ext>
            </a:extLst>
          </a:blip>
          <a:srcRect l="10309" r="815"/>
          <a:stretch/>
        </p:blipFill>
        <p:spPr>
          <a:xfrm>
            <a:off x="0" y="0"/>
            <a:ext cx="12192000" cy="6858000"/>
          </a:xfrm>
          <a:prstGeom prst="rect">
            <a:avLst/>
          </a:prstGeom>
        </p:spPr>
      </p:pic>
      <p:sp>
        <p:nvSpPr>
          <p:cNvPr id="17" name="矩形 16">
            <a:extLst>
              <a:ext uri="{FF2B5EF4-FFF2-40B4-BE49-F238E27FC236}">
                <a16:creationId xmlns:a16="http://schemas.microsoft.com/office/drawing/2014/main" id="{B99A94F7-2256-4765-8FBF-FFE23B848CA7}"/>
              </a:ext>
            </a:extLst>
          </p:cNvPr>
          <p:cNvSpPr/>
          <p:nvPr/>
        </p:nvSpPr>
        <p:spPr>
          <a:xfrm>
            <a:off x="0" y="0"/>
            <a:ext cx="12192000" cy="6858000"/>
          </a:xfrm>
          <a:prstGeom prst="rect">
            <a:avLst/>
          </a:prstGeom>
          <a:gradFill flip="none" rotWithShape="1">
            <a:gsLst>
              <a:gs pos="0">
                <a:schemeClr val="tx1">
                  <a:alpha val="20000"/>
                </a:schemeClr>
              </a:gs>
              <a:gs pos="100000">
                <a:schemeClr val="tx1">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箭头: 右 1">
            <a:extLst>
              <a:ext uri="{FF2B5EF4-FFF2-40B4-BE49-F238E27FC236}">
                <a16:creationId xmlns:a16="http://schemas.microsoft.com/office/drawing/2014/main" id="{0A9FC790-FEB8-4EF6-BE6C-F416B2CCBBE4}"/>
              </a:ext>
            </a:extLst>
          </p:cNvPr>
          <p:cNvSpPr/>
          <p:nvPr/>
        </p:nvSpPr>
        <p:spPr>
          <a:xfrm>
            <a:off x="0" y="2435024"/>
            <a:ext cx="11215868" cy="1987952"/>
          </a:xfrm>
          <a:prstGeom prst="rightArrow">
            <a:avLst>
              <a:gd name="adj1" fmla="val 100000"/>
              <a:gd name="adj2" fmla="val 50000"/>
            </a:avLst>
          </a:prstGeom>
          <a:noFill/>
          <a:ln w="28575">
            <a:gradFill flip="none" rotWithShape="1">
              <a:gsLst>
                <a:gs pos="0">
                  <a:schemeClr val="bg1">
                    <a:lumMod val="50000"/>
                  </a:schemeClr>
                </a:gs>
                <a:gs pos="100000">
                  <a:schemeClr val="bg1">
                    <a:lumMod val="50000"/>
                    <a:alpha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箭头: 右 32">
            <a:extLst>
              <a:ext uri="{FF2B5EF4-FFF2-40B4-BE49-F238E27FC236}">
                <a16:creationId xmlns:a16="http://schemas.microsoft.com/office/drawing/2014/main" id="{A26CB711-72B7-4B85-8062-9B127A392FCB}"/>
              </a:ext>
            </a:extLst>
          </p:cNvPr>
          <p:cNvSpPr/>
          <p:nvPr/>
        </p:nvSpPr>
        <p:spPr>
          <a:xfrm>
            <a:off x="0" y="2644282"/>
            <a:ext cx="8854633" cy="1569436"/>
          </a:xfrm>
          <a:prstGeom prst="rightArrow">
            <a:avLst>
              <a:gd name="adj1" fmla="val 100000"/>
              <a:gd name="adj2" fmla="val 50000"/>
            </a:avLst>
          </a:prstGeom>
          <a:solidFill>
            <a:schemeClr val="bg1">
              <a:alpha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E1B2097D-245E-4DB7-B82C-CA587C66935A}"/>
              </a:ext>
            </a:extLst>
          </p:cNvPr>
          <p:cNvSpPr txBox="1"/>
          <p:nvPr/>
        </p:nvSpPr>
        <p:spPr>
          <a:xfrm>
            <a:off x="2923325" y="3013501"/>
            <a:ext cx="4403046" cy="830997"/>
          </a:xfrm>
          <a:prstGeom prst="rect">
            <a:avLst/>
          </a:prstGeom>
          <a:noFill/>
        </p:spPr>
        <p:txBody>
          <a:bodyPr wrap="square" rtlCol="0">
            <a:spAutoFit/>
          </a:bodyPr>
          <a:lstStyle/>
          <a:p>
            <a:pPr algn="dist"/>
            <a:r>
              <a:rPr lang="zh-CN" altLang="en-US" sz="4800" b="1" dirty="0">
                <a:solidFill>
                  <a:schemeClr val="tx1">
                    <a:alpha val="8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输入小标题</a:t>
            </a:r>
          </a:p>
        </p:txBody>
      </p:sp>
      <p:sp>
        <p:nvSpPr>
          <p:cNvPr id="35" name="等腰三角形 34">
            <a:extLst>
              <a:ext uri="{FF2B5EF4-FFF2-40B4-BE49-F238E27FC236}">
                <a16:creationId xmlns:a16="http://schemas.microsoft.com/office/drawing/2014/main" id="{62EE6EC7-596A-47F9-B946-53F221A17AC0}"/>
              </a:ext>
            </a:extLst>
          </p:cNvPr>
          <p:cNvSpPr/>
          <p:nvPr/>
        </p:nvSpPr>
        <p:spPr>
          <a:xfrm rot="5400000">
            <a:off x="1109171" y="3041027"/>
            <a:ext cx="900097" cy="775946"/>
          </a:xfrm>
          <a:prstGeom prst="triangl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931CEB58-12D9-4DD5-97DB-11E57E3C4FE5}"/>
              </a:ext>
            </a:extLst>
          </p:cNvPr>
          <p:cNvSpPr txBox="1"/>
          <p:nvPr/>
        </p:nvSpPr>
        <p:spPr>
          <a:xfrm>
            <a:off x="1237285" y="3136613"/>
            <a:ext cx="378155" cy="584775"/>
          </a:xfrm>
          <a:prstGeom prst="rect">
            <a:avLst/>
          </a:prstGeom>
          <a:noFill/>
        </p:spPr>
        <p:txBody>
          <a:bodyPr wrap="square" rtlCol="0">
            <a:spAutoFit/>
          </a:bodyPr>
          <a:lstStyle/>
          <a:p>
            <a:pPr algn="ctr"/>
            <a:r>
              <a:rPr lang="en-US" altLang="zh-CN" sz="3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3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72922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TotalTime>
  <Words>649</Words>
  <Application>Microsoft Office PowerPoint</Application>
  <PresentationFormat>宽屏</PresentationFormat>
  <Paragraphs>78</Paragraphs>
  <Slides>15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15</vt:i4>
      </vt:variant>
    </vt:vector>
  </HeadingPairs>
  <TitlesOfParts>
    <vt:vector size="22" baseType="lpstr">
      <vt:lpstr>MStiffHeiHK-UltraBold</vt:lpstr>
      <vt:lpstr>造字工房朗倩（非商用）粗体</vt:lpstr>
      <vt:lpstr>Arial</vt:lpstr>
      <vt:lpstr>等线</vt:lpstr>
      <vt:lpstr>等线 Light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熊 李峰</dc:creator>
  <cp:lastModifiedBy>熊 李峰</cp:lastModifiedBy>
  <cp:revision>17</cp:revision>
  <dcterms:created xsi:type="dcterms:W3CDTF">2019-08-09T07:33:13Z</dcterms:created>
  <dcterms:modified xsi:type="dcterms:W3CDTF">2019-08-12T13:17:35Z</dcterms:modified>
</cp:coreProperties>
</file>