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5" r:id="rId6"/>
    <p:sldId id="266" r:id="rId7"/>
    <p:sldId id="267" r:id="rId8"/>
    <p:sldId id="259" r:id="rId9"/>
    <p:sldId id="264" r:id="rId10"/>
    <p:sldId id="274" r:id="rId11"/>
    <p:sldId id="275" r:id="rId12"/>
    <p:sldId id="273" r:id="rId13"/>
    <p:sldId id="261" r:id="rId14"/>
    <p:sldId id="271" r:id="rId15"/>
    <p:sldId id="272" r:id="rId16"/>
    <p:sldId id="268" r:id="rId17"/>
    <p:sldId id="262" r:id="rId18"/>
    <p:sldId id="269" r:id="rId19"/>
    <p:sldId id="270" r:id="rId20"/>
    <p:sldId id="276" r:id="rId21"/>
    <p:sldId id="26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1" d="100"/>
          <a:sy n="61" d="100"/>
        </p:scale>
        <p:origin x="1474" y="6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6E0A64B2-B479-4D26-8435-8DDAF58F3FD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2" descr="http://img.hb.aicdn.com/7f21aedef72e9a62484a1666d9d22965e63dd2931322a-rcW10X">
            <a:extLst>
              <a:ext uri="{FF2B5EF4-FFF2-40B4-BE49-F238E27FC236}">
                <a16:creationId xmlns:a16="http://schemas.microsoft.com/office/drawing/2014/main" id="{42257815-2A5D-4D31-B7F9-6A402C0C8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" t="44443" r="4685" b="20135"/>
          <a:stretch>
            <a:fillRect/>
          </a:stretch>
        </p:blipFill>
        <p:spPr bwMode="auto">
          <a:xfrm>
            <a:off x="5300390" y="1509719"/>
            <a:ext cx="4875957" cy="32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4">
            <a:extLst>
              <a:ext uri="{FF2B5EF4-FFF2-40B4-BE49-F238E27FC236}">
                <a16:creationId xmlns:a16="http://schemas.microsoft.com/office/drawing/2014/main" id="{A0B06425-334C-4D36-972F-65FA0F8917E8}"/>
              </a:ext>
            </a:extLst>
          </p:cNvPr>
          <p:cNvSpPr txBox="1"/>
          <p:nvPr/>
        </p:nvSpPr>
        <p:spPr>
          <a:xfrm>
            <a:off x="4636919" y="1703403"/>
            <a:ext cx="923330" cy="34511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创意中国风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1EE278F0-4BB1-419D-8850-117B08E702D8}"/>
              </a:ext>
            </a:extLst>
          </p:cNvPr>
          <p:cNvCxnSpPr/>
          <p:nvPr/>
        </p:nvCxnSpPr>
        <p:spPr>
          <a:xfrm>
            <a:off x="4358558" y="3507653"/>
            <a:ext cx="0" cy="151364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8">
            <a:extLst>
              <a:ext uri="{FF2B5EF4-FFF2-40B4-BE49-F238E27FC236}">
                <a16:creationId xmlns:a16="http://schemas.microsoft.com/office/drawing/2014/main" id="{07F9AD49-DE53-41D8-BB39-F16C4E95542E}"/>
              </a:ext>
            </a:extLst>
          </p:cNvPr>
          <p:cNvSpPr txBox="1"/>
          <p:nvPr/>
        </p:nvSpPr>
        <p:spPr>
          <a:xfrm>
            <a:off x="3595588" y="3429000"/>
            <a:ext cx="492443" cy="16334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稻壳</a:t>
            </a:r>
          </a:p>
        </p:txBody>
      </p:sp>
    </p:spTree>
    <p:extLst>
      <p:ext uri="{BB962C8B-B14F-4D97-AF65-F5344CB8AC3E}">
        <p14:creationId xmlns:p14="http://schemas.microsoft.com/office/powerpoint/2010/main" val="214779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Line 33">
            <a:extLst>
              <a:ext uri="{FF2B5EF4-FFF2-40B4-BE49-F238E27FC236}">
                <a16:creationId xmlns:a16="http://schemas.microsoft.com/office/drawing/2014/main" id="{6ACB8DD1-A02D-434E-9B40-AB4A65C1E9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92752" y="2887397"/>
            <a:ext cx="4606496" cy="127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" name="流程图: 接点 3">
            <a:extLst>
              <a:ext uri="{FF2B5EF4-FFF2-40B4-BE49-F238E27FC236}">
                <a16:creationId xmlns:a16="http://schemas.microsoft.com/office/drawing/2014/main" id="{1B9ABDFB-34DF-4D78-AC15-3ACA6B5DB0B2}"/>
              </a:ext>
            </a:extLst>
          </p:cNvPr>
          <p:cNvSpPr/>
          <p:nvPr/>
        </p:nvSpPr>
        <p:spPr>
          <a:xfrm>
            <a:off x="1563019" y="1796309"/>
            <a:ext cx="2229733" cy="2211096"/>
          </a:xfrm>
          <a:prstGeom prst="flowChartConnector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流程图: 接点 4">
            <a:extLst>
              <a:ext uri="{FF2B5EF4-FFF2-40B4-BE49-F238E27FC236}">
                <a16:creationId xmlns:a16="http://schemas.microsoft.com/office/drawing/2014/main" id="{7A14A9BF-7033-45DE-AFF2-40E531F8E125}"/>
              </a:ext>
            </a:extLst>
          </p:cNvPr>
          <p:cNvSpPr/>
          <p:nvPr/>
        </p:nvSpPr>
        <p:spPr>
          <a:xfrm>
            <a:off x="8399248" y="1796309"/>
            <a:ext cx="2229733" cy="2211096"/>
          </a:xfrm>
          <a:prstGeom prst="flowChartConnector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流程图: 接点 5">
            <a:extLst>
              <a:ext uri="{FF2B5EF4-FFF2-40B4-BE49-F238E27FC236}">
                <a16:creationId xmlns:a16="http://schemas.microsoft.com/office/drawing/2014/main" id="{E924541C-3D23-414E-BE42-ACE94F2D1785}"/>
              </a:ext>
            </a:extLst>
          </p:cNvPr>
          <p:cNvSpPr/>
          <p:nvPr/>
        </p:nvSpPr>
        <p:spPr>
          <a:xfrm>
            <a:off x="4469894" y="1254541"/>
            <a:ext cx="3265713" cy="3309256"/>
          </a:xfrm>
          <a:prstGeom prst="flowChartConnector">
            <a:avLst/>
          </a:prstGeom>
          <a:solidFill>
            <a:schemeClr val="bg1"/>
          </a:solidFill>
          <a:ln>
            <a:solidFill>
              <a:srgbClr val="255C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BE0EA391-AE32-4769-A314-779C42C1067D}"/>
              </a:ext>
            </a:extLst>
          </p:cNvPr>
          <p:cNvSpPr txBox="1"/>
          <p:nvPr/>
        </p:nvSpPr>
        <p:spPr>
          <a:xfrm>
            <a:off x="5048789" y="2636306"/>
            <a:ext cx="2249049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A1FF620-C865-4B16-9B22-A0B185E5AA6E}"/>
              </a:ext>
            </a:extLst>
          </p:cNvPr>
          <p:cNvSpPr/>
          <p:nvPr/>
        </p:nvSpPr>
        <p:spPr>
          <a:xfrm>
            <a:off x="5415156" y="2254021"/>
            <a:ext cx="151631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D0387C0-5FF1-44CF-8F26-D50A48919478}"/>
              </a:ext>
            </a:extLst>
          </p:cNvPr>
          <p:cNvSpPr txBox="1"/>
          <p:nvPr/>
        </p:nvSpPr>
        <p:spPr>
          <a:xfrm>
            <a:off x="1838008" y="2635360"/>
            <a:ext cx="1648906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07CE840-6F37-405A-9B5E-25AAE9A87BBA}"/>
              </a:ext>
            </a:extLst>
          </p:cNvPr>
          <p:cNvSpPr/>
          <p:nvPr/>
        </p:nvSpPr>
        <p:spPr>
          <a:xfrm>
            <a:off x="2144366" y="2296806"/>
            <a:ext cx="111624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1" name="文本框 8">
            <a:extLst>
              <a:ext uri="{FF2B5EF4-FFF2-40B4-BE49-F238E27FC236}">
                <a16:creationId xmlns:a16="http://schemas.microsoft.com/office/drawing/2014/main" id="{F889FBAD-8A22-4721-B060-2E97A8B6F2B2}"/>
              </a:ext>
            </a:extLst>
          </p:cNvPr>
          <p:cNvSpPr txBox="1"/>
          <p:nvPr/>
        </p:nvSpPr>
        <p:spPr>
          <a:xfrm>
            <a:off x="8712594" y="2635360"/>
            <a:ext cx="1648906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D1EE3C0-1EAC-4BEA-8406-DCEC758E6104}"/>
              </a:ext>
            </a:extLst>
          </p:cNvPr>
          <p:cNvSpPr/>
          <p:nvPr/>
        </p:nvSpPr>
        <p:spPr>
          <a:xfrm>
            <a:off x="9018952" y="2296806"/>
            <a:ext cx="111624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3" name="文本框 8">
            <a:extLst>
              <a:ext uri="{FF2B5EF4-FFF2-40B4-BE49-F238E27FC236}">
                <a16:creationId xmlns:a16="http://schemas.microsoft.com/office/drawing/2014/main" id="{25E39F23-1074-4C1F-8A6A-AD4BB5230053}"/>
              </a:ext>
            </a:extLst>
          </p:cNvPr>
          <p:cNvSpPr txBox="1"/>
          <p:nvPr/>
        </p:nvSpPr>
        <p:spPr>
          <a:xfrm>
            <a:off x="1729451" y="5006885"/>
            <a:ext cx="8899530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113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14">
            <a:extLst>
              <a:ext uri="{FF2B5EF4-FFF2-40B4-BE49-F238E27FC236}">
                <a16:creationId xmlns:a16="http://schemas.microsoft.com/office/drawing/2014/main" id="{D3DA1E8F-A976-4346-9E7F-4EF23F8A7CCC}"/>
              </a:ext>
            </a:extLst>
          </p:cNvPr>
          <p:cNvGrpSpPr/>
          <p:nvPr/>
        </p:nvGrpSpPr>
        <p:grpSpPr>
          <a:xfrm>
            <a:off x="2259364" y="1844877"/>
            <a:ext cx="3632037" cy="1632679"/>
            <a:chOff x="1701310" y="2256765"/>
            <a:chExt cx="3632037" cy="1632679"/>
          </a:xfrm>
        </p:grpSpPr>
        <p:sp>
          <p:nvSpPr>
            <p:cNvPr id="9" name="TextBox 15">
              <a:extLst>
                <a:ext uri="{FF2B5EF4-FFF2-40B4-BE49-F238E27FC236}">
                  <a16:creationId xmlns:a16="http://schemas.microsoft.com/office/drawing/2014/main" id="{38E2B695-037C-4A6C-B96A-A9AF89F40640}"/>
                </a:ext>
              </a:extLst>
            </p:cNvPr>
            <p:cNvSpPr txBox="1"/>
            <p:nvPr/>
          </p:nvSpPr>
          <p:spPr>
            <a:xfrm>
              <a:off x="1701310" y="2642949"/>
              <a:ext cx="363203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文本内容，单击此处输入文本内容，单击此处输入文本内容，单击此处输入文本内容，单击此处输入文本内容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Title 4">
              <a:extLst>
                <a:ext uri="{FF2B5EF4-FFF2-40B4-BE49-F238E27FC236}">
                  <a16:creationId xmlns:a16="http://schemas.microsoft.com/office/drawing/2014/main" id="{F47F0600-B403-4907-8BDB-35547B6312AE}"/>
                </a:ext>
              </a:extLst>
            </p:cNvPr>
            <p:cNvSpPr txBox="1"/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4" name="文本框 14">
            <a:extLst>
              <a:ext uri="{FF2B5EF4-FFF2-40B4-BE49-F238E27FC236}">
                <a16:creationId xmlns:a16="http://schemas.microsoft.com/office/drawing/2014/main" id="{A00F0176-61C2-4FF6-BD6A-38A5F805A008}"/>
              </a:ext>
            </a:extLst>
          </p:cNvPr>
          <p:cNvSpPr txBox="1"/>
          <p:nvPr/>
        </p:nvSpPr>
        <p:spPr>
          <a:xfrm>
            <a:off x="1457263" y="1849228"/>
            <a:ext cx="580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5" name="Group 14">
            <a:extLst>
              <a:ext uri="{FF2B5EF4-FFF2-40B4-BE49-F238E27FC236}">
                <a16:creationId xmlns:a16="http://schemas.microsoft.com/office/drawing/2014/main" id="{A448BD06-6DD4-493D-8BEE-6EAD9C50F690}"/>
              </a:ext>
            </a:extLst>
          </p:cNvPr>
          <p:cNvGrpSpPr/>
          <p:nvPr/>
        </p:nvGrpSpPr>
        <p:grpSpPr>
          <a:xfrm>
            <a:off x="7102700" y="1844877"/>
            <a:ext cx="3632037" cy="1632679"/>
            <a:chOff x="1701310" y="2256765"/>
            <a:chExt cx="3632037" cy="1632679"/>
          </a:xfrm>
        </p:grpSpPr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BF5F0F10-3EE0-4146-8D01-8D4D0C845585}"/>
                </a:ext>
              </a:extLst>
            </p:cNvPr>
            <p:cNvSpPr txBox="1"/>
            <p:nvPr/>
          </p:nvSpPr>
          <p:spPr>
            <a:xfrm>
              <a:off x="1701310" y="2642949"/>
              <a:ext cx="363203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文本内容，单击此处输入文本内容，单击此处输入文本内容，单击此处输入文本内容，单击此处输入文本内容</a:t>
              </a:r>
              <a:endPara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Title 4">
              <a:extLst>
                <a:ext uri="{FF2B5EF4-FFF2-40B4-BE49-F238E27FC236}">
                  <a16:creationId xmlns:a16="http://schemas.microsoft.com/office/drawing/2014/main" id="{610215C4-3E32-4F6F-AB10-9D7366BF40DB}"/>
                </a:ext>
              </a:extLst>
            </p:cNvPr>
            <p:cNvSpPr txBox="1"/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6" name="文本框 19">
            <a:extLst>
              <a:ext uri="{FF2B5EF4-FFF2-40B4-BE49-F238E27FC236}">
                <a16:creationId xmlns:a16="http://schemas.microsoft.com/office/drawing/2014/main" id="{A4273327-1317-4BF4-A4EC-4DB4DCA3325C}"/>
              </a:ext>
            </a:extLst>
          </p:cNvPr>
          <p:cNvSpPr txBox="1"/>
          <p:nvPr/>
        </p:nvSpPr>
        <p:spPr>
          <a:xfrm>
            <a:off x="6295443" y="1835729"/>
            <a:ext cx="580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E60373C-943A-4760-8B71-EBB0389BD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348" y="3870669"/>
            <a:ext cx="4076190" cy="2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7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0">
        <p14:shred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5AD80C4-11C0-4948-9755-8A4A5BFF4452}"/>
              </a:ext>
            </a:extLst>
          </p:cNvPr>
          <p:cNvSpPr/>
          <p:nvPr/>
        </p:nvSpPr>
        <p:spPr>
          <a:xfrm>
            <a:off x="5260074" y="1090030"/>
            <a:ext cx="5890907" cy="467794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文本框 14">
            <a:extLst>
              <a:ext uri="{FF2B5EF4-FFF2-40B4-BE49-F238E27FC236}">
                <a16:creationId xmlns:a16="http://schemas.microsoft.com/office/drawing/2014/main" id="{10C13BE9-3B1E-4A11-A67C-6B3BA82BA78A}"/>
              </a:ext>
            </a:extLst>
          </p:cNvPr>
          <p:cNvSpPr txBox="1"/>
          <p:nvPr/>
        </p:nvSpPr>
        <p:spPr>
          <a:xfrm>
            <a:off x="8444235" y="1597111"/>
            <a:ext cx="1723549" cy="363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击此处输入文本内容，单击此处输入文本内容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5">
            <a:extLst>
              <a:ext uri="{FF2B5EF4-FFF2-40B4-BE49-F238E27FC236}">
                <a16:creationId xmlns:a16="http://schemas.microsoft.com/office/drawing/2014/main" id="{EB4433DF-6C96-46CF-97D5-1D76F5C42495}"/>
              </a:ext>
            </a:extLst>
          </p:cNvPr>
          <p:cNvSpPr txBox="1"/>
          <p:nvPr/>
        </p:nvSpPr>
        <p:spPr>
          <a:xfrm>
            <a:off x="10162386" y="1593679"/>
            <a:ext cx="492443" cy="21995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id="{B984ACDD-B192-4511-BF1F-56CBB05BAACC}"/>
              </a:ext>
            </a:extLst>
          </p:cNvPr>
          <p:cNvSpPr txBox="1"/>
          <p:nvPr/>
        </p:nvSpPr>
        <p:spPr>
          <a:xfrm>
            <a:off x="6928184" y="1583336"/>
            <a:ext cx="1415772" cy="363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0">
            <a:extLst>
              <a:ext uri="{FF2B5EF4-FFF2-40B4-BE49-F238E27FC236}">
                <a16:creationId xmlns:a16="http://schemas.microsoft.com/office/drawing/2014/main" id="{7DD651BE-C83A-4DCF-B60D-19F1A4D5B582}"/>
              </a:ext>
            </a:extLst>
          </p:cNvPr>
          <p:cNvSpPr txBox="1"/>
          <p:nvPr/>
        </p:nvSpPr>
        <p:spPr>
          <a:xfrm>
            <a:off x="1041020" y="4829211"/>
            <a:ext cx="4219054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单击此处输入文本内容，单击此处输入文本内容，单击此处输入文本内容，单击此处输入文本内容，单击此处输入文本内容，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FA58BB7-8B02-4E4A-8E48-887EA6D63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9" y="1698814"/>
            <a:ext cx="4748143" cy="296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08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F98682D-DACB-4226-B2E5-47AC140492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3940E4-6880-4D03-8351-29185E75AA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4"/>
          <a:stretch>
            <a:fillRect/>
          </a:stretch>
        </p:blipFill>
        <p:spPr>
          <a:xfrm flipH="1">
            <a:off x="0" y="2816168"/>
            <a:ext cx="4457700" cy="17999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8F03492-18D4-4BCE-8D19-951871B9F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81" b="28987"/>
          <a:stretch>
            <a:fillRect/>
          </a:stretch>
        </p:blipFill>
        <p:spPr>
          <a:xfrm flipH="1">
            <a:off x="1371124" y="2668055"/>
            <a:ext cx="1458654" cy="87705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68F6BA9-CDF8-483B-8AD0-75DE54A66D2F}"/>
              </a:ext>
            </a:extLst>
          </p:cNvPr>
          <p:cNvSpPr/>
          <p:nvPr/>
        </p:nvSpPr>
        <p:spPr>
          <a:xfrm>
            <a:off x="5892324" y="2928924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838324-E9B9-4B20-BBDC-D89E4E320CBB}"/>
              </a:ext>
            </a:extLst>
          </p:cNvPr>
          <p:cNvCxnSpPr/>
          <p:nvPr/>
        </p:nvCxnSpPr>
        <p:spPr>
          <a:xfrm>
            <a:off x="57395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F2E84E2-9640-4E56-B7C6-51EAD781DF2F}"/>
              </a:ext>
            </a:extLst>
          </p:cNvPr>
          <p:cNvCxnSpPr/>
          <p:nvPr/>
        </p:nvCxnSpPr>
        <p:spPr>
          <a:xfrm>
            <a:off x="64380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">
            <a:extLst>
              <a:ext uri="{FF2B5EF4-FFF2-40B4-BE49-F238E27FC236}">
                <a16:creationId xmlns:a16="http://schemas.microsoft.com/office/drawing/2014/main" id="{C52863F1-8B1E-4904-A522-7A3C70ECD43C}"/>
              </a:ext>
            </a:extLst>
          </p:cNvPr>
          <p:cNvSpPr txBox="1"/>
          <p:nvPr/>
        </p:nvSpPr>
        <p:spPr>
          <a:xfrm>
            <a:off x="5828824" y="1754422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叁</a:t>
            </a:r>
          </a:p>
        </p:txBody>
      </p:sp>
    </p:spTree>
    <p:extLst>
      <p:ext uri="{BB962C8B-B14F-4D97-AF65-F5344CB8AC3E}">
        <p14:creationId xmlns:p14="http://schemas.microsoft.com/office/powerpoint/2010/main" val="1210621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稻壳儿春秋广告/盗版必究        原创来源：http://chn.docer.com/works?userid=199329941#!/work_time">
            <a:extLst>
              <a:ext uri="{FF2B5EF4-FFF2-40B4-BE49-F238E27FC236}">
                <a16:creationId xmlns:a16="http://schemas.microsoft.com/office/drawing/2014/main" id="{978605B6-A25D-479E-B8DC-FDCDC6DFD392}"/>
              </a:ext>
            </a:extLst>
          </p:cNvPr>
          <p:cNvSpPr/>
          <p:nvPr/>
        </p:nvSpPr>
        <p:spPr>
          <a:xfrm rot="7223878" flipV="1">
            <a:off x="5023819" y="1924684"/>
            <a:ext cx="656364" cy="868718"/>
          </a:xfrm>
          <a:custGeom>
            <a:avLst/>
            <a:gdLst>
              <a:gd name="connsiteX0" fmla="*/ 357352 w 714703"/>
              <a:gd name="connsiteY0" fmla="*/ 0 h 945931"/>
              <a:gd name="connsiteX1" fmla="*/ 714703 w 714703"/>
              <a:gd name="connsiteY1" fmla="*/ 430924 h 945931"/>
              <a:gd name="connsiteX2" fmla="*/ 714703 w 714703"/>
              <a:gd name="connsiteY2" fmla="*/ 945931 h 945931"/>
              <a:gd name="connsiteX3" fmla="*/ 0 w 714703"/>
              <a:gd name="connsiteY3" fmla="*/ 945931 h 945931"/>
              <a:gd name="connsiteX4" fmla="*/ 0 w 714703"/>
              <a:gd name="connsiteY4" fmla="*/ 430924 h 945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703" h="945931">
                <a:moveTo>
                  <a:pt x="357352" y="0"/>
                </a:moveTo>
                <a:lnTo>
                  <a:pt x="714703" y="430924"/>
                </a:lnTo>
                <a:lnTo>
                  <a:pt x="714703" y="945931"/>
                </a:lnTo>
                <a:lnTo>
                  <a:pt x="0" y="945931"/>
                </a:lnTo>
                <a:lnTo>
                  <a:pt x="0" y="4309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稻壳儿春秋广告/盗版必究        原创来源：http://chn.docer.com/works?userid=199329941#!/work_time">
            <a:extLst>
              <a:ext uri="{FF2B5EF4-FFF2-40B4-BE49-F238E27FC236}">
                <a16:creationId xmlns:a16="http://schemas.microsoft.com/office/drawing/2014/main" id="{8229A97B-5B4B-4BB4-AA42-E75C485A8DAA}"/>
              </a:ext>
            </a:extLst>
          </p:cNvPr>
          <p:cNvSpPr/>
          <p:nvPr/>
        </p:nvSpPr>
        <p:spPr>
          <a:xfrm rot="23878" flipV="1">
            <a:off x="5774984" y="3246864"/>
            <a:ext cx="656364" cy="868716"/>
          </a:xfrm>
          <a:custGeom>
            <a:avLst/>
            <a:gdLst>
              <a:gd name="connsiteX0" fmla="*/ 357352 w 714703"/>
              <a:gd name="connsiteY0" fmla="*/ 0 h 945931"/>
              <a:gd name="connsiteX1" fmla="*/ 714703 w 714703"/>
              <a:gd name="connsiteY1" fmla="*/ 430924 h 945931"/>
              <a:gd name="connsiteX2" fmla="*/ 714703 w 714703"/>
              <a:gd name="connsiteY2" fmla="*/ 945931 h 945931"/>
              <a:gd name="connsiteX3" fmla="*/ 0 w 714703"/>
              <a:gd name="connsiteY3" fmla="*/ 945931 h 945931"/>
              <a:gd name="connsiteX4" fmla="*/ 0 w 714703"/>
              <a:gd name="connsiteY4" fmla="*/ 430924 h 945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703" h="945931">
                <a:moveTo>
                  <a:pt x="357352" y="0"/>
                </a:moveTo>
                <a:lnTo>
                  <a:pt x="714703" y="430924"/>
                </a:lnTo>
                <a:lnTo>
                  <a:pt x="714703" y="945931"/>
                </a:lnTo>
                <a:lnTo>
                  <a:pt x="0" y="945931"/>
                </a:lnTo>
                <a:lnTo>
                  <a:pt x="0" y="4309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稻壳儿春秋广告/盗版必究        原创来源：http://chn.docer.com/works?userid=199329941#!/work_time">
            <a:extLst>
              <a:ext uri="{FF2B5EF4-FFF2-40B4-BE49-F238E27FC236}">
                <a16:creationId xmlns:a16="http://schemas.microsoft.com/office/drawing/2014/main" id="{A9219376-9B86-47B6-8BCC-3F7E9E91CCDA}"/>
              </a:ext>
            </a:extLst>
          </p:cNvPr>
          <p:cNvSpPr/>
          <p:nvPr/>
        </p:nvSpPr>
        <p:spPr>
          <a:xfrm rot="14423878" flipV="1">
            <a:off x="6544443" y="1935246"/>
            <a:ext cx="656362" cy="868718"/>
          </a:xfrm>
          <a:custGeom>
            <a:avLst/>
            <a:gdLst>
              <a:gd name="connsiteX0" fmla="*/ 357352 w 714703"/>
              <a:gd name="connsiteY0" fmla="*/ 0 h 945931"/>
              <a:gd name="connsiteX1" fmla="*/ 714703 w 714703"/>
              <a:gd name="connsiteY1" fmla="*/ 430924 h 945931"/>
              <a:gd name="connsiteX2" fmla="*/ 714703 w 714703"/>
              <a:gd name="connsiteY2" fmla="*/ 945931 h 945931"/>
              <a:gd name="connsiteX3" fmla="*/ 0 w 714703"/>
              <a:gd name="connsiteY3" fmla="*/ 945931 h 945931"/>
              <a:gd name="connsiteX4" fmla="*/ 0 w 714703"/>
              <a:gd name="connsiteY4" fmla="*/ 430924 h 945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703" h="945931">
                <a:moveTo>
                  <a:pt x="357352" y="0"/>
                </a:moveTo>
                <a:lnTo>
                  <a:pt x="714703" y="430924"/>
                </a:lnTo>
                <a:lnTo>
                  <a:pt x="714703" y="945931"/>
                </a:lnTo>
                <a:lnTo>
                  <a:pt x="0" y="945931"/>
                </a:lnTo>
                <a:lnTo>
                  <a:pt x="0" y="4309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8">
            <a:extLst>
              <a:ext uri="{FF2B5EF4-FFF2-40B4-BE49-F238E27FC236}">
                <a16:creationId xmlns:a16="http://schemas.microsoft.com/office/drawing/2014/main" id="{5119D50A-67CF-4239-8757-290C060EED7E}"/>
              </a:ext>
            </a:extLst>
          </p:cNvPr>
          <p:cNvSpPr txBox="1"/>
          <p:nvPr/>
        </p:nvSpPr>
        <p:spPr>
          <a:xfrm>
            <a:off x="7678733" y="1945546"/>
            <a:ext cx="365805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7128861-5327-4177-B006-7599D38D100D}"/>
              </a:ext>
            </a:extLst>
          </p:cNvPr>
          <p:cNvSpPr/>
          <p:nvPr/>
        </p:nvSpPr>
        <p:spPr>
          <a:xfrm>
            <a:off x="7678733" y="1576214"/>
            <a:ext cx="151631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8" name="文本框 8">
            <a:extLst>
              <a:ext uri="{FF2B5EF4-FFF2-40B4-BE49-F238E27FC236}">
                <a16:creationId xmlns:a16="http://schemas.microsoft.com/office/drawing/2014/main" id="{4BA6F6ED-D71A-45CF-8D30-A033904B657E}"/>
              </a:ext>
            </a:extLst>
          </p:cNvPr>
          <p:cNvSpPr txBox="1"/>
          <p:nvPr/>
        </p:nvSpPr>
        <p:spPr>
          <a:xfrm>
            <a:off x="855216" y="1945546"/>
            <a:ext cx="365805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67487BC-9D34-4FCF-9C1B-EFFE20021610}"/>
              </a:ext>
            </a:extLst>
          </p:cNvPr>
          <p:cNvSpPr/>
          <p:nvPr/>
        </p:nvSpPr>
        <p:spPr>
          <a:xfrm>
            <a:off x="2996952" y="1634636"/>
            <a:ext cx="151631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0" name="文本框 8">
            <a:extLst>
              <a:ext uri="{FF2B5EF4-FFF2-40B4-BE49-F238E27FC236}">
                <a16:creationId xmlns:a16="http://schemas.microsoft.com/office/drawing/2014/main" id="{2B26CCF4-D476-4564-B842-8F8ECA107FA4}"/>
              </a:ext>
            </a:extLst>
          </p:cNvPr>
          <p:cNvSpPr txBox="1"/>
          <p:nvPr/>
        </p:nvSpPr>
        <p:spPr>
          <a:xfrm>
            <a:off x="1917767" y="4685212"/>
            <a:ext cx="8223011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7ED6D04-0F3C-4952-B9C6-094CB5E7DFFD}"/>
              </a:ext>
            </a:extLst>
          </p:cNvPr>
          <p:cNvSpPr/>
          <p:nvPr/>
        </p:nvSpPr>
        <p:spPr>
          <a:xfrm>
            <a:off x="5271115" y="4315880"/>
            <a:ext cx="151631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46165808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A5DB42A-1ADD-4F20-8C2A-85CCA550B28F}"/>
              </a:ext>
            </a:extLst>
          </p:cNvPr>
          <p:cNvSpPr/>
          <p:nvPr/>
        </p:nvSpPr>
        <p:spPr>
          <a:xfrm>
            <a:off x="1769411" y="1337569"/>
            <a:ext cx="9137012" cy="4182862"/>
          </a:xfrm>
          <a:custGeom>
            <a:avLst/>
            <a:gdLst>
              <a:gd name="connsiteX0" fmla="*/ 0 w 9880600"/>
              <a:gd name="connsiteY0" fmla="*/ 0 h 4419600"/>
              <a:gd name="connsiteX1" fmla="*/ 9880600 w 9880600"/>
              <a:gd name="connsiteY1" fmla="*/ 0 h 4419600"/>
              <a:gd name="connsiteX2" fmla="*/ 9880600 w 9880600"/>
              <a:gd name="connsiteY2" fmla="*/ 4419600 h 4419600"/>
              <a:gd name="connsiteX3" fmla="*/ 0 w 9880600"/>
              <a:gd name="connsiteY3" fmla="*/ 4419600 h 4419600"/>
              <a:gd name="connsiteX4" fmla="*/ 0 w 9880600"/>
              <a:gd name="connsiteY4" fmla="*/ 0 h 4419600"/>
              <a:gd name="connsiteX0-1" fmla="*/ 0 w 9880600"/>
              <a:gd name="connsiteY0-2" fmla="*/ 0 h 4419600"/>
              <a:gd name="connsiteX1-3" fmla="*/ 9880600 w 9880600"/>
              <a:gd name="connsiteY1-4" fmla="*/ 0 h 4419600"/>
              <a:gd name="connsiteX2-5" fmla="*/ 9878060 w 9880600"/>
              <a:gd name="connsiteY2-6" fmla="*/ 1714500 h 4419600"/>
              <a:gd name="connsiteX3-7" fmla="*/ 9880600 w 9880600"/>
              <a:gd name="connsiteY3-8" fmla="*/ 4419600 h 4419600"/>
              <a:gd name="connsiteX4-9" fmla="*/ 0 w 9880600"/>
              <a:gd name="connsiteY4-10" fmla="*/ 4419600 h 4419600"/>
              <a:gd name="connsiteX5" fmla="*/ 0 w 9880600"/>
              <a:gd name="connsiteY5" fmla="*/ 0 h 4419600"/>
              <a:gd name="connsiteX0-11" fmla="*/ 0 w 10611743"/>
              <a:gd name="connsiteY0-12" fmla="*/ 0 h 4419600"/>
              <a:gd name="connsiteX1-13" fmla="*/ 9880600 w 10611743"/>
              <a:gd name="connsiteY1-14" fmla="*/ 0 h 4419600"/>
              <a:gd name="connsiteX2-15" fmla="*/ 9878060 w 10611743"/>
              <a:gd name="connsiteY2-16" fmla="*/ 1714500 h 4419600"/>
              <a:gd name="connsiteX3-17" fmla="*/ 9878060 w 10611743"/>
              <a:gd name="connsiteY3-18" fmla="*/ 2118360 h 4419600"/>
              <a:gd name="connsiteX4-19" fmla="*/ 9880600 w 10611743"/>
              <a:gd name="connsiteY4-20" fmla="*/ 4419600 h 4419600"/>
              <a:gd name="connsiteX5-21" fmla="*/ 0 w 10611743"/>
              <a:gd name="connsiteY5-22" fmla="*/ 4419600 h 4419600"/>
              <a:gd name="connsiteX6" fmla="*/ 0 w 10611743"/>
              <a:gd name="connsiteY6" fmla="*/ 0 h 4419600"/>
              <a:gd name="connsiteX0-23" fmla="*/ 0 w 10611743"/>
              <a:gd name="connsiteY0-24" fmla="*/ 0 h 4419600"/>
              <a:gd name="connsiteX1-25" fmla="*/ 9880600 w 10611743"/>
              <a:gd name="connsiteY1-26" fmla="*/ 0 h 4419600"/>
              <a:gd name="connsiteX2-27" fmla="*/ 9878060 w 10611743"/>
              <a:gd name="connsiteY2-28" fmla="*/ 1714500 h 4419600"/>
              <a:gd name="connsiteX3-29" fmla="*/ 9878060 w 10611743"/>
              <a:gd name="connsiteY3-30" fmla="*/ 2118360 h 4419600"/>
              <a:gd name="connsiteX4-31" fmla="*/ 9880600 w 10611743"/>
              <a:gd name="connsiteY4-32" fmla="*/ 4419600 h 4419600"/>
              <a:gd name="connsiteX5-33" fmla="*/ 0 w 10611743"/>
              <a:gd name="connsiteY5-34" fmla="*/ 4419600 h 4419600"/>
              <a:gd name="connsiteX6-35" fmla="*/ 0 w 10611743"/>
              <a:gd name="connsiteY6-36" fmla="*/ 0 h 4419600"/>
              <a:gd name="connsiteX0-37" fmla="*/ 0 w 10611743"/>
              <a:gd name="connsiteY0-38" fmla="*/ 0 h 4419600"/>
              <a:gd name="connsiteX1-39" fmla="*/ 9880600 w 10611743"/>
              <a:gd name="connsiteY1-40" fmla="*/ 0 h 4419600"/>
              <a:gd name="connsiteX2-41" fmla="*/ 9878060 w 10611743"/>
              <a:gd name="connsiteY2-42" fmla="*/ 1714500 h 4419600"/>
              <a:gd name="connsiteX3-43" fmla="*/ 9878060 w 10611743"/>
              <a:gd name="connsiteY3-44" fmla="*/ 2118360 h 4419600"/>
              <a:gd name="connsiteX4-45" fmla="*/ 9880600 w 10611743"/>
              <a:gd name="connsiteY4-46" fmla="*/ 4419600 h 4419600"/>
              <a:gd name="connsiteX5-47" fmla="*/ 0 w 10611743"/>
              <a:gd name="connsiteY5-48" fmla="*/ 4419600 h 4419600"/>
              <a:gd name="connsiteX6-49" fmla="*/ 0 w 10611743"/>
              <a:gd name="connsiteY6-50" fmla="*/ 0 h 4419600"/>
              <a:gd name="connsiteX0-51" fmla="*/ 0 w 9880600"/>
              <a:gd name="connsiteY0-52" fmla="*/ 0 h 4419600"/>
              <a:gd name="connsiteX1-53" fmla="*/ 9880600 w 9880600"/>
              <a:gd name="connsiteY1-54" fmla="*/ 0 h 4419600"/>
              <a:gd name="connsiteX2-55" fmla="*/ 9878060 w 9880600"/>
              <a:gd name="connsiteY2-56" fmla="*/ 1714500 h 4419600"/>
              <a:gd name="connsiteX3-57" fmla="*/ 9878060 w 9880600"/>
              <a:gd name="connsiteY3-58" fmla="*/ 2118360 h 4419600"/>
              <a:gd name="connsiteX4-59" fmla="*/ 9880600 w 9880600"/>
              <a:gd name="connsiteY4-60" fmla="*/ 4419600 h 4419600"/>
              <a:gd name="connsiteX5-61" fmla="*/ 0 w 9880600"/>
              <a:gd name="connsiteY5-62" fmla="*/ 4419600 h 4419600"/>
              <a:gd name="connsiteX6-63" fmla="*/ 0 w 9880600"/>
              <a:gd name="connsiteY6-64" fmla="*/ 0 h 4419600"/>
              <a:gd name="connsiteX0-65" fmla="*/ 9878060 w 9969500"/>
              <a:gd name="connsiteY0-66" fmla="*/ 1714500 h 4419600"/>
              <a:gd name="connsiteX1-67" fmla="*/ 9878060 w 9969500"/>
              <a:gd name="connsiteY1-68" fmla="*/ 2118360 h 4419600"/>
              <a:gd name="connsiteX2-69" fmla="*/ 9880600 w 9969500"/>
              <a:gd name="connsiteY2-70" fmla="*/ 4419600 h 4419600"/>
              <a:gd name="connsiteX3-71" fmla="*/ 0 w 9969500"/>
              <a:gd name="connsiteY3-72" fmla="*/ 4419600 h 4419600"/>
              <a:gd name="connsiteX4-73" fmla="*/ 0 w 9969500"/>
              <a:gd name="connsiteY4-74" fmla="*/ 0 h 4419600"/>
              <a:gd name="connsiteX5-75" fmla="*/ 9880600 w 9969500"/>
              <a:gd name="connsiteY5-76" fmla="*/ 0 h 4419600"/>
              <a:gd name="connsiteX6-77" fmla="*/ 9969500 w 9969500"/>
              <a:gd name="connsiteY6-78" fmla="*/ 1805940 h 4419600"/>
              <a:gd name="connsiteX0-79" fmla="*/ 9878060 w 9969500"/>
              <a:gd name="connsiteY0-80" fmla="*/ 2118360 h 4419600"/>
              <a:gd name="connsiteX1-81" fmla="*/ 9880600 w 9969500"/>
              <a:gd name="connsiteY1-82" fmla="*/ 4419600 h 4419600"/>
              <a:gd name="connsiteX2-83" fmla="*/ 0 w 9969500"/>
              <a:gd name="connsiteY2-84" fmla="*/ 4419600 h 4419600"/>
              <a:gd name="connsiteX3-85" fmla="*/ 0 w 9969500"/>
              <a:gd name="connsiteY3-86" fmla="*/ 0 h 4419600"/>
              <a:gd name="connsiteX4-87" fmla="*/ 9880600 w 9969500"/>
              <a:gd name="connsiteY4-88" fmla="*/ 0 h 4419600"/>
              <a:gd name="connsiteX5-89" fmla="*/ 9969500 w 9969500"/>
              <a:gd name="connsiteY5-90" fmla="*/ 1805940 h 4419600"/>
              <a:gd name="connsiteX0-91" fmla="*/ 9878060 w 9880600"/>
              <a:gd name="connsiteY0-92" fmla="*/ 2118360 h 4419600"/>
              <a:gd name="connsiteX1-93" fmla="*/ 9880600 w 9880600"/>
              <a:gd name="connsiteY1-94" fmla="*/ 4419600 h 4419600"/>
              <a:gd name="connsiteX2-95" fmla="*/ 0 w 9880600"/>
              <a:gd name="connsiteY2-96" fmla="*/ 4419600 h 4419600"/>
              <a:gd name="connsiteX3-97" fmla="*/ 0 w 9880600"/>
              <a:gd name="connsiteY3-98" fmla="*/ 0 h 4419600"/>
              <a:gd name="connsiteX4-99" fmla="*/ 9880600 w 9880600"/>
              <a:gd name="connsiteY4-100" fmla="*/ 0 h 4419600"/>
              <a:gd name="connsiteX0-101" fmla="*/ 9878060 w 9880600"/>
              <a:gd name="connsiteY0-102" fmla="*/ 2118360 h 4419600"/>
              <a:gd name="connsiteX1-103" fmla="*/ 9880600 w 9880600"/>
              <a:gd name="connsiteY1-104" fmla="*/ 4419600 h 4419600"/>
              <a:gd name="connsiteX2-105" fmla="*/ 0 w 9880600"/>
              <a:gd name="connsiteY2-106" fmla="*/ 4419600 h 4419600"/>
              <a:gd name="connsiteX3-107" fmla="*/ 0 w 9880600"/>
              <a:gd name="connsiteY3-108" fmla="*/ 0 h 4419600"/>
              <a:gd name="connsiteX4-109" fmla="*/ 9880600 w 9880600"/>
              <a:gd name="connsiteY4-110" fmla="*/ 0 h 4419600"/>
              <a:gd name="connsiteX5-111" fmla="*/ 9878060 w 9880600"/>
              <a:gd name="connsiteY5-112" fmla="*/ 2118360 h 4419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880600" h="4419600">
                <a:moveTo>
                  <a:pt x="9878060" y="2118360"/>
                </a:moveTo>
                <a:cubicBezTo>
                  <a:pt x="9878483" y="2569210"/>
                  <a:pt x="9872314" y="3350260"/>
                  <a:pt x="9880600" y="4419600"/>
                </a:cubicBezTo>
                <a:lnTo>
                  <a:pt x="0" y="4419600"/>
                </a:lnTo>
                <a:lnTo>
                  <a:pt x="0" y="0"/>
                </a:lnTo>
                <a:lnTo>
                  <a:pt x="9880600" y="0"/>
                </a:lnTo>
                <a:lnTo>
                  <a:pt x="9878060" y="211836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文本框 8">
            <a:extLst>
              <a:ext uri="{FF2B5EF4-FFF2-40B4-BE49-F238E27FC236}">
                <a16:creationId xmlns:a16="http://schemas.microsoft.com/office/drawing/2014/main" id="{1C887B9E-C804-40AB-8DEC-118C5E9AF7AB}"/>
              </a:ext>
            </a:extLst>
          </p:cNvPr>
          <p:cNvSpPr txBox="1"/>
          <p:nvPr/>
        </p:nvSpPr>
        <p:spPr>
          <a:xfrm>
            <a:off x="5042009" y="2146743"/>
            <a:ext cx="5398512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id="{F5A11964-2F79-4ECB-A0EB-B67102B47603}"/>
              </a:ext>
            </a:extLst>
          </p:cNvPr>
          <p:cNvSpPr txBox="1"/>
          <p:nvPr/>
        </p:nvSpPr>
        <p:spPr>
          <a:xfrm>
            <a:off x="5042008" y="3088274"/>
            <a:ext cx="5398512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6" name="文本框 8">
            <a:extLst>
              <a:ext uri="{FF2B5EF4-FFF2-40B4-BE49-F238E27FC236}">
                <a16:creationId xmlns:a16="http://schemas.microsoft.com/office/drawing/2014/main" id="{9BC8B6F3-05CE-4F73-BB5B-8B50CC1949B5}"/>
              </a:ext>
            </a:extLst>
          </p:cNvPr>
          <p:cNvSpPr txBox="1"/>
          <p:nvPr/>
        </p:nvSpPr>
        <p:spPr>
          <a:xfrm>
            <a:off x="5042007" y="4095790"/>
            <a:ext cx="5398512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885A9CB-65CB-4191-829B-99835FE7A161}"/>
              </a:ext>
            </a:extLst>
          </p:cNvPr>
          <p:cNvSpPr txBox="1"/>
          <p:nvPr/>
        </p:nvSpPr>
        <p:spPr>
          <a:xfrm>
            <a:off x="4314510" y="2322575"/>
            <a:ext cx="612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</a:rPr>
              <a:t>01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FD8F987-8D47-41E4-B464-A0E8404EF88D}"/>
              </a:ext>
            </a:extLst>
          </p:cNvPr>
          <p:cNvSpPr txBox="1"/>
          <p:nvPr/>
        </p:nvSpPr>
        <p:spPr>
          <a:xfrm>
            <a:off x="4338775" y="3294066"/>
            <a:ext cx="612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</a:rPr>
              <a:t>02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4EA56CF-0074-4AB4-9F4B-945039757002}"/>
              </a:ext>
            </a:extLst>
          </p:cNvPr>
          <p:cNvSpPr txBox="1"/>
          <p:nvPr/>
        </p:nvSpPr>
        <p:spPr>
          <a:xfrm>
            <a:off x="4314510" y="4236020"/>
            <a:ext cx="612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</a:rPr>
              <a:t>03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C862838-F5A5-4055-8A79-6E9581BB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57"/>
          <a:stretch/>
        </p:blipFill>
        <p:spPr>
          <a:xfrm>
            <a:off x="1038687" y="1608258"/>
            <a:ext cx="2494652" cy="361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87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conveyor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32D4831-4ECE-4DFC-9492-5B1309ED27F3}"/>
              </a:ext>
            </a:extLst>
          </p:cNvPr>
          <p:cNvSpPr/>
          <p:nvPr/>
        </p:nvSpPr>
        <p:spPr>
          <a:xfrm>
            <a:off x="4914900" y="1932751"/>
            <a:ext cx="2362200" cy="2990279"/>
          </a:xfrm>
          <a:prstGeom prst="rect">
            <a:avLst/>
          </a:prstGeom>
          <a:noFill/>
          <a:ln w="952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2516398-E368-463D-BA6C-4EC436FD1982}"/>
              </a:ext>
            </a:extLst>
          </p:cNvPr>
          <p:cNvSpPr txBox="1"/>
          <p:nvPr/>
        </p:nvSpPr>
        <p:spPr>
          <a:xfrm>
            <a:off x="5075211" y="2948795"/>
            <a:ext cx="2040924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容，单击此处输入文本内容，单击此处输入文本内容，单击此处输入文本内容，单击此处输入文本内容</a:t>
            </a:r>
          </a:p>
          <a:p>
            <a:pPr algn="ctr">
              <a:lnSpc>
                <a:spcPct val="200000"/>
              </a:lnSpc>
            </a:pPr>
            <a:endParaRPr lang="zh-CN" altLang="en-US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8">
            <a:extLst>
              <a:ext uri="{FF2B5EF4-FFF2-40B4-BE49-F238E27FC236}">
                <a16:creationId xmlns:a16="http://schemas.microsoft.com/office/drawing/2014/main" id="{C7C01D6C-6BC5-4D3B-8C47-F6E1EDEDEA12}"/>
              </a:ext>
            </a:extLst>
          </p:cNvPr>
          <p:cNvSpPr txBox="1"/>
          <p:nvPr/>
        </p:nvSpPr>
        <p:spPr>
          <a:xfrm>
            <a:off x="5474800" y="2486670"/>
            <a:ext cx="124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86BCEDC-AC63-4428-BA30-4F95050AFD94}"/>
              </a:ext>
            </a:extLst>
          </p:cNvPr>
          <p:cNvSpPr txBox="1"/>
          <p:nvPr/>
        </p:nvSpPr>
        <p:spPr>
          <a:xfrm>
            <a:off x="2153699" y="3041592"/>
            <a:ext cx="2040924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容，单击此处输入文本内容，单击此处输入文本内容，单击此处输入文本内容，单击此处输入文本内容</a:t>
            </a:r>
          </a:p>
          <a:p>
            <a:pPr algn="ctr">
              <a:lnSpc>
                <a:spcPct val="200000"/>
              </a:lnSpc>
            </a:pPr>
            <a:endParaRPr lang="zh-CN" altLang="en-US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8">
            <a:extLst>
              <a:ext uri="{FF2B5EF4-FFF2-40B4-BE49-F238E27FC236}">
                <a16:creationId xmlns:a16="http://schemas.microsoft.com/office/drawing/2014/main" id="{28A43F28-76C3-4854-97C7-8AB7286D7BF8}"/>
              </a:ext>
            </a:extLst>
          </p:cNvPr>
          <p:cNvSpPr txBox="1"/>
          <p:nvPr/>
        </p:nvSpPr>
        <p:spPr>
          <a:xfrm>
            <a:off x="2553288" y="2579467"/>
            <a:ext cx="124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8" name="文本框 5">
            <a:extLst>
              <a:ext uri="{FF2B5EF4-FFF2-40B4-BE49-F238E27FC236}">
                <a16:creationId xmlns:a16="http://schemas.microsoft.com/office/drawing/2014/main" id="{91646BA3-C5D2-4C73-866F-C6A6BE4573B1}"/>
              </a:ext>
            </a:extLst>
          </p:cNvPr>
          <p:cNvSpPr txBox="1"/>
          <p:nvPr/>
        </p:nvSpPr>
        <p:spPr>
          <a:xfrm>
            <a:off x="7997377" y="3041592"/>
            <a:ext cx="2040924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容，单击此处输入文本内容，单击此处输入文本内容，单击此处输入文本内容，单击此处输入文本内容</a:t>
            </a:r>
          </a:p>
          <a:p>
            <a:pPr algn="ctr">
              <a:lnSpc>
                <a:spcPct val="200000"/>
              </a:lnSpc>
            </a:pPr>
            <a:endParaRPr lang="zh-CN" altLang="en-US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8">
            <a:extLst>
              <a:ext uri="{FF2B5EF4-FFF2-40B4-BE49-F238E27FC236}">
                <a16:creationId xmlns:a16="http://schemas.microsoft.com/office/drawing/2014/main" id="{72FCF2BD-C552-4046-8D87-CC7B93047B8C}"/>
              </a:ext>
            </a:extLst>
          </p:cNvPr>
          <p:cNvSpPr txBox="1"/>
          <p:nvPr/>
        </p:nvSpPr>
        <p:spPr>
          <a:xfrm>
            <a:off x="8396966" y="2579467"/>
            <a:ext cx="124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05737889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F98682D-DACB-4226-B2E5-47AC140492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3940E4-6880-4D03-8351-29185E75AA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4"/>
          <a:stretch>
            <a:fillRect/>
          </a:stretch>
        </p:blipFill>
        <p:spPr>
          <a:xfrm flipH="1">
            <a:off x="0" y="2816168"/>
            <a:ext cx="4457700" cy="17999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8F03492-18D4-4BCE-8D19-951871B9F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81" b="28987"/>
          <a:stretch>
            <a:fillRect/>
          </a:stretch>
        </p:blipFill>
        <p:spPr>
          <a:xfrm flipH="1">
            <a:off x="1371124" y="2668055"/>
            <a:ext cx="1458654" cy="87705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68F6BA9-CDF8-483B-8AD0-75DE54A66D2F}"/>
              </a:ext>
            </a:extLst>
          </p:cNvPr>
          <p:cNvSpPr/>
          <p:nvPr/>
        </p:nvSpPr>
        <p:spPr>
          <a:xfrm>
            <a:off x="5892324" y="2928924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838324-E9B9-4B20-BBDC-D89E4E320CBB}"/>
              </a:ext>
            </a:extLst>
          </p:cNvPr>
          <p:cNvCxnSpPr/>
          <p:nvPr/>
        </p:nvCxnSpPr>
        <p:spPr>
          <a:xfrm>
            <a:off x="57395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F2E84E2-9640-4E56-B7C6-51EAD781DF2F}"/>
              </a:ext>
            </a:extLst>
          </p:cNvPr>
          <p:cNvCxnSpPr/>
          <p:nvPr/>
        </p:nvCxnSpPr>
        <p:spPr>
          <a:xfrm>
            <a:off x="64380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">
            <a:extLst>
              <a:ext uri="{FF2B5EF4-FFF2-40B4-BE49-F238E27FC236}">
                <a16:creationId xmlns:a16="http://schemas.microsoft.com/office/drawing/2014/main" id="{C52863F1-8B1E-4904-A522-7A3C70ECD43C}"/>
              </a:ext>
            </a:extLst>
          </p:cNvPr>
          <p:cNvSpPr txBox="1"/>
          <p:nvPr/>
        </p:nvSpPr>
        <p:spPr>
          <a:xfrm>
            <a:off x="5828824" y="1754422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733441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4">
            <a:extLst>
              <a:ext uri="{FF2B5EF4-FFF2-40B4-BE49-F238E27FC236}">
                <a16:creationId xmlns:a16="http://schemas.microsoft.com/office/drawing/2014/main" id="{AA84EB26-5EB0-423C-8BCB-DFF621DADB51}"/>
              </a:ext>
            </a:extLst>
          </p:cNvPr>
          <p:cNvSpPr txBox="1"/>
          <p:nvPr/>
        </p:nvSpPr>
        <p:spPr>
          <a:xfrm>
            <a:off x="4845984" y="1760033"/>
            <a:ext cx="295871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处输入文本内容，请单击此处输入文本内容，请单击此处输入文本内容</a:t>
            </a: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9A657C19-E9F4-4BAE-B54E-4F8EE5A8B31C}"/>
              </a:ext>
            </a:extLst>
          </p:cNvPr>
          <p:cNvSpPr txBox="1"/>
          <p:nvPr/>
        </p:nvSpPr>
        <p:spPr>
          <a:xfrm>
            <a:off x="5529015" y="1345495"/>
            <a:ext cx="1578233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048A195-1161-4724-8ED3-21FB76407722}"/>
              </a:ext>
            </a:extLst>
          </p:cNvPr>
          <p:cNvSpPr txBox="1"/>
          <p:nvPr/>
        </p:nvSpPr>
        <p:spPr>
          <a:xfrm>
            <a:off x="1243130" y="4229505"/>
            <a:ext cx="295871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处输入文本内容，请单击此处输入文本内容，请单击此处输入文本内容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520FDC17-9BD0-4F0B-8D6D-433E62EA5065}"/>
              </a:ext>
            </a:extLst>
          </p:cNvPr>
          <p:cNvSpPr txBox="1"/>
          <p:nvPr/>
        </p:nvSpPr>
        <p:spPr>
          <a:xfrm>
            <a:off x="1926161" y="3814967"/>
            <a:ext cx="1578233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id="{6336E030-32D1-49C5-BB02-B8659ED66ACC}"/>
              </a:ext>
            </a:extLst>
          </p:cNvPr>
          <p:cNvSpPr txBox="1"/>
          <p:nvPr/>
        </p:nvSpPr>
        <p:spPr>
          <a:xfrm>
            <a:off x="7990159" y="4229505"/>
            <a:ext cx="295871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</a:t>
            </a:r>
            <a:endParaRPr lang="en-US" altLang="zh-CN" sz="9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处输入文本内容，请单击此处输入文本内容，请单击此处输入文本内容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18842607-2690-4DB6-932B-D5E6D53043FF}"/>
              </a:ext>
            </a:extLst>
          </p:cNvPr>
          <p:cNvSpPr txBox="1"/>
          <p:nvPr/>
        </p:nvSpPr>
        <p:spPr>
          <a:xfrm>
            <a:off x="8673190" y="3814967"/>
            <a:ext cx="1578233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FCC6444-9C24-47B2-A6CA-3B29E148E6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7" t="20522" r="25660" b="21496"/>
          <a:stretch>
            <a:fillRect/>
          </a:stretch>
        </p:blipFill>
        <p:spPr>
          <a:xfrm>
            <a:off x="4545367" y="3133290"/>
            <a:ext cx="2747344" cy="237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4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conveyor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701A17C3-003D-4C29-9A6A-3B89E20C6B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7" r="5674"/>
          <a:stretch/>
        </p:blipFill>
        <p:spPr>
          <a:xfrm>
            <a:off x="6622131" y="1334509"/>
            <a:ext cx="4586083" cy="421682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A39CD96F-3C68-4373-BDBD-82F88002BC1C}"/>
              </a:ext>
            </a:extLst>
          </p:cNvPr>
          <p:cNvSpPr/>
          <p:nvPr/>
        </p:nvSpPr>
        <p:spPr>
          <a:xfrm>
            <a:off x="982642" y="1334510"/>
            <a:ext cx="75565" cy="4122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框 12">
            <a:extLst>
              <a:ext uri="{FF2B5EF4-FFF2-40B4-BE49-F238E27FC236}">
                <a16:creationId xmlns:a16="http://schemas.microsoft.com/office/drawing/2014/main" id="{9CC3E5C1-65F8-445F-9B3B-0151CF36848B}"/>
              </a:ext>
            </a:extLst>
          </p:cNvPr>
          <p:cNvSpPr txBox="1"/>
          <p:nvPr/>
        </p:nvSpPr>
        <p:spPr>
          <a:xfrm>
            <a:off x="1208739" y="1771483"/>
            <a:ext cx="695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800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01</a:t>
            </a:r>
          </a:p>
        </p:txBody>
      </p:sp>
      <p:sp>
        <p:nvSpPr>
          <p:cNvPr id="6" name="文本框 13">
            <a:extLst>
              <a:ext uri="{FF2B5EF4-FFF2-40B4-BE49-F238E27FC236}">
                <a16:creationId xmlns:a16="http://schemas.microsoft.com/office/drawing/2014/main" id="{2D213FF1-ECCC-4C54-865D-8DB8EBEC08FB}"/>
              </a:ext>
            </a:extLst>
          </p:cNvPr>
          <p:cNvSpPr txBox="1"/>
          <p:nvPr/>
        </p:nvSpPr>
        <p:spPr>
          <a:xfrm>
            <a:off x="1208739" y="3105618"/>
            <a:ext cx="695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800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02</a:t>
            </a:r>
          </a:p>
        </p:txBody>
      </p:sp>
      <p:sp>
        <p:nvSpPr>
          <p:cNvPr id="7" name="文本框 14">
            <a:extLst>
              <a:ext uri="{FF2B5EF4-FFF2-40B4-BE49-F238E27FC236}">
                <a16:creationId xmlns:a16="http://schemas.microsoft.com/office/drawing/2014/main" id="{A484F393-C254-4350-9BAB-77C8E3EA4D04}"/>
              </a:ext>
            </a:extLst>
          </p:cNvPr>
          <p:cNvSpPr txBox="1"/>
          <p:nvPr/>
        </p:nvSpPr>
        <p:spPr>
          <a:xfrm>
            <a:off x="1208739" y="4448643"/>
            <a:ext cx="695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800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03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5D4207C-AC5D-449B-9FBA-C8AB9EB23335}"/>
              </a:ext>
            </a:extLst>
          </p:cNvPr>
          <p:cNvSpPr/>
          <p:nvPr/>
        </p:nvSpPr>
        <p:spPr>
          <a:xfrm>
            <a:off x="6944580" y="1593265"/>
            <a:ext cx="3955240" cy="3671400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1FAF678-194F-4B25-8D41-4ED93D4A8D64}"/>
              </a:ext>
            </a:extLst>
          </p:cNvPr>
          <p:cNvGrpSpPr/>
          <p:nvPr/>
        </p:nvGrpSpPr>
        <p:grpSpPr>
          <a:xfrm>
            <a:off x="2188729" y="1591055"/>
            <a:ext cx="3501184" cy="872984"/>
            <a:chOff x="7929425" y="1389014"/>
            <a:chExt cx="3501184" cy="872984"/>
          </a:xfrm>
        </p:grpSpPr>
        <p:sp>
          <p:nvSpPr>
            <p:cNvPr id="16" name="文本框 11">
              <a:extLst>
                <a:ext uri="{FF2B5EF4-FFF2-40B4-BE49-F238E27FC236}">
                  <a16:creationId xmlns:a16="http://schemas.microsoft.com/office/drawing/2014/main" id="{2B058C79-2F4F-4EAC-ABC3-3438207116CF}"/>
                </a:ext>
              </a:extLst>
            </p:cNvPr>
            <p:cNvSpPr txBox="1"/>
            <p:nvPr/>
          </p:nvSpPr>
          <p:spPr>
            <a:xfrm>
              <a:off x="7962222" y="1665424"/>
              <a:ext cx="3468387" cy="596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请单击此处输入文本内容，请单击此处输入文本内容，请单击此处输入文本内容，请单击此处输入文本内容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735DFFD5-28C2-4D47-9607-D8DBD6721242}"/>
                </a:ext>
              </a:extLst>
            </p:cNvPr>
            <p:cNvSpPr/>
            <p:nvPr/>
          </p:nvSpPr>
          <p:spPr>
            <a:xfrm>
              <a:off x="7929425" y="1389014"/>
              <a:ext cx="11610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724A6A6-9C74-41F5-AB2D-36C497539CDF}"/>
              </a:ext>
            </a:extLst>
          </p:cNvPr>
          <p:cNvGrpSpPr/>
          <p:nvPr/>
        </p:nvGrpSpPr>
        <p:grpSpPr>
          <a:xfrm>
            <a:off x="2217929" y="2948893"/>
            <a:ext cx="3501184" cy="872984"/>
            <a:chOff x="7929425" y="1389014"/>
            <a:chExt cx="3501184" cy="872984"/>
          </a:xfrm>
        </p:grpSpPr>
        <p:sp>
          <p:nvSpPr>
            <p:cNvPr id="14" name="文本框 11">
              <a:extLst>
                <a:ext uri="{FF2B5EF4-FFF2-40B4-BE49-F238E27FC236}">
                  <a16:creationId xmlns:a16="http://schemas.microsoft.com/office/drawing/2014/main" id="{BCAF32C1-C1D2-47A9-BDA9-7BD4D1525180}"/>
                </a:ext>
              </a:extLst>
            </p:cNvPr>
            <p:cNvSpPr txBox="1"/>
            <p:nvPr/>
          </p:nvSpPr>
          <p:spPr>
            <a:xfrm>
              <a:off x="7962222" y="1665424"/>
              <a:ext cx="3468387" cy="596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请单击此处输入文本内容，请单击此处输入文本内容，请单击此处输入文本内容，请单击此处输入文本内容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4183DDB7-B655-4328-927C-65D8066E6BFC}"/>
                </a:ext>
              </a:extLst>
            </p:cNvPr>
            <p:cNvSpPr/>
            <p:nvPr/>
          </p:nvSpPr>
          <p:spPr>
            <a:xfrm>
              <a:off x="7929425" y="1389014"/>
              <a:ext cx="11610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C2AC162-13AA-42ED-81CE-B46F09C7945B}"/>
              </a:ext>
            </a:extLst>
          </p:cNvPr>
          <p:cNvGrpSpPr/>
          <p:nvPr/>
        </p:nvGrpSpPr>
        <p:grpSpPr>
          <a:xfrm>
            <a:off x="2205127" y="4306731"/>
            <a:ext cx="3501184" cy="872984"/>
            <a:chOff x="7929425" y="1389014"/>
            <a:chExt cx="3501184" cy="872984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B23B1FC-7443-4A2D-A641-16A5DCCF34C7}"/>
                </a:ext>
              </a:extLst>
            </p:cNvPr>
            <p:cNvSpPr txBox="1"/>
            <p:nvPr/>
          </p:nvSpPr>
          <p:spPr>
            <a:xfrm>
              <a:off x="7962222" y="1665424"/>
              <a:ext cx="3468387" cy="596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请单击此处输入文本内容，请单击此处输入文本内容，请单击此处输入文本内容，请单击此处输入文本内容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1593E64-68FE-473F-8BCC-1D09C6A96527}"/>
                </a:ext>
              </a:extLst>
            </p:cNvPr>
            <p:cNvSpPr/>
            <p:nvPr/>
          </p:nvSpPr>
          <p:spPr>
            <a:xfrm>
              <a:off x="7929425" y="1389014"/>
              <a:ext cx="11610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0461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9AACE8D-A2E0-40CA-8915-96C0423200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B6E82F3-5175-4B46-8A82-9CC0519FA602}"/>
              </a:ext>
            </a:extLst>
          </p:cNvPr>
          <p:cNvSpPr/>
          <p:nvPr/>
        </p:nvSpPr>
        <p:spPr>
          <a:xfrm>
            <a:off x="4106675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02E42FE-5FC0-46B5-AB3A-B73545483C49}"/>
              </a:ext>
            </a:extLst>
          </p:cNvPr>
          <p:cNvCxnSpPr/>
          <p:nvPr/>
        </p:nvCxnSpPr>
        <p:spPr>
          <a:xfrm>
            <a:off x="39539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9E9FBA2-0373-4868-A9E6-6A7FF6C90C33}"/>
              </a:ext>
            </a:extLst>
          </p:cNvPr>
          <p:cNvCxnSpPr/>
          <p:nvPr/>
        </p:nvCxnSpPr>
        <p:spPr>
          <a:xfrm>
            <a:off x="46524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6">
            <a:extLst>
              <a:ext uri="{FF2B5EF4-FFF2-40B4-BE49-F238E27FC236}">
                <a16:creationId xmlns:a16="http://schemas.microsoft.com/office/drawing/2014/main" id="{78C3A28C-A6A7-4B5E-89DF-D085F2E8F20E}"/>
              </a:ext>
            </a:extLst>
          </p:cNvPr>
          <p:cNvSpPr txBox="1"/>
          <p:nvPr/>
        </p:nvSpPr>
        <p:spPr>
          <a:xfrm>
            <a:off x="4043175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壹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D70E06E-87E5-4C50-826B-47D618C2450C}"/>
              </a:ext>
            </a:extLst>
          </p:cNvPr>
          <p:cNvSpPr/>
          <p:nvPr/>
        </p:nvSpPr>
        <p:spPr>
          <a:xfrm>
            <a:off x="5960875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CCE4E39-FCE7-41A8-AC6C-2DDD79A7BBD0}"/>
              </a:ext>
            </a:extLst>
          </p:cNvPr>
          <p:cNvCxnSpPr/>
          <p:nvPr/>
        </p:nvCxnSpPr>
        <p:spPr>
          <a:xfrm>
            <a:off x="58081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4E865886-A41A-4FAE-87CE-57FD649B4F34}"/>
              </a:ext>
            </a:extLst>
          </p:cNvPr>
          <p:cNvCxnSpPr/>
          <p:nvPr/>
        </p:nvCxnSpPr>
        <p:spPr>
          <a:xfrm>
            <a:off x="65066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>
            <a:extLst>
              <a:ext uri="{FF2B5EF4-FFF2-40B4-BE49-F238E27FC236}">
                <a16:creationId xmlns:a16="http://schemas.microsoft.com/office/drawing/2014/main" id="{0FCB5763-5983-4BF9-9113-6E401A7B289B}"/>
              </a:ext>
            </a:extLst>
          </p:cNvPr>
          <p:cNvSpPr txBox="1"/>
          <p:nvPr/>
        </p:nvSpPr>
        <p:spPr>
          <a:xfrm>
            <a:off x="5897375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DC5673B-274B-4864-8B9A-E91591825361}"/>
              </a:ext>
            </a:extLst>
          </p:cNvPr>
          <p:cNvSpPr/>
          <p:nvPr/>
        </p:nvSpPr>
        <p:spPr>
          <a:xfrm>
            <a:off x="7713474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EA4D9971-FA03-4E9B-A2A5-E0861DE51EC9}"/>
              </a:ext>
            </a:extLst>
          </p:cNvPr>
          <p:cNvCxnSpPr/>
          <p:nvPr/>
        </p:nvCxnSpPr>
        <p:spPr>
          <a:xfrm>
            <a:off x="75607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A87C63B6-A5D9-4DB5-82BD-2BCA68F1FFDA}"/>
              </a:ext>
            </a:extLst>
          </p:cNvPr>
          <p:cNvCxnSpPr/>
          <p:nvPr/>
        </p:nvCxnSpPr>
        <p:spPr>
          <a:xfrm>
            <a:off x="82592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4">
            <a:extLst>
              <a:ext uri="{FF2B5EF4-FFF2-40B4-BE49-F238E27FC236}">
                <a16:creationId xmlns:a16="http://schemas.microsoft.com/office/drawing/2014/main" id="{4CCEFCC8-B6F7-4B19-8A61-B0D42DCB062A}"/>
              </a:ext>
            </a:extLst>
          </p:cNvPr>
          <p:cNvSpPr txBox="1"/>
          <p:nvPr/>
        </p:nvSpPr>
        <p:spPr>
          <a:xfrm>
            <a:off x="7649974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20F6CF6-A6CF-4709-8DC9-C208E9DB28A3}"/>
              </a:ext>
            </a:extLst>
          </p:cNvPr>
          <p:cNvSpPr/>
          <p:nvPr/>
        </p:nvSpPr>
        <p:spPr>
          <a:xfrm>
            <a:off x="9567674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FC8A514A-2B8E-4290-9D98-0FEB9FBF60EA}"/>
              </a:ext>
            </a:extLst>
          </p:cNvPr>
          <p:cNvCxnSpPr/>
          <p:nvPr/>
        </p:nvCxnSpPr>
        <p:spPr>
          <a:xfrm>
            <a:off x="94149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617C0C38-343F-44FC-9DDB-2D58132D6C46}"/>
              </a:ext>
            </a:extLst>
          </p:cNvPr>
          <p:cNvCxnSpPr/>
          <p:nvPr/>
        </p:nvCxnSpPr>
        <p:spPr>
          <a:xfrm>
            <a:off x="101134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8">
            <a:extLst>
              <a:ext uri="{FF2B5EF4-FFF2-40B4-BE49-F238E27FC236}">
                <a16:creationId xmlns:a16="http://schemas.microsoft.com/office/drawing/2014/main" id="{6BFF0D3E-5AC6-4A3F-A6DD-C58CECC06132}"/>
              </a:ext>
            </a:extLst>
          </p:cNvPr>
          <p:cNvSpPr txBox="1"/>
          <p:nvPr/>
        </p:nvSpPr>
        <p:spPr>
          <a:xfrm>
            <a:off x="9504174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肆</a:t>
            </a:r>
          </a:p>
        </p:txBody>
      </p:sp>
      <p:sp>
        <p:nvSpPr>
          <p:cNvPr id="19" name="文本框 2">
            <a:extLst>
              <a:ext uri="{FF2B5EF4-FFF2-40B4-BE49-F238E27FC236}">
                <a16:creationId xmlns:a16="http://schemas.microsoft.com/office/drawing/2014/main" id="{A307BE87-2F19-4455-8E04-404A43BC5FBE}"/>
              </a:ext>
            </a:extLst>
          </p:cNvPr>
          <p:cNvSpPr txBox="1"/>
          <p:nvPr/>
        </p:nvSpPr>
        <p:spPr>
          <a:xfrm>
            <a:off x="2078562" y="1372177"/>
            <a:ext cx="5143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869757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0" grpId="0"/>
      <p:bldP spid="11" grpId="0"/>
      <p:bldP spid="14" grpId="0"/>
      <p:bldP spid="15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5">
            <a:extLst>
              <a:ext uri="{FF2B5EF4-FFF2-40B4-BE49-F238E27FC236}">
                <a16:creationId xmlns:a16="http://schemas.microsoft.com/office/drawing/2014/main" id="{A327A6B5-FFE4-42A6-ABF1-7108EF5CFA70}"/>
              </a:ext>
            </a:extLst>
          </p:cNvPr>
          <p:cNvSpPr txBox="1"/>
          <p:nvPr/>
        </p:nvSpPr>
        <p:spPr>
          <a:xfrm>
            <a:off x="5737628" y="1523421"/>
            <a:ext cx="2123658" cy="19667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4" name="文本框 18">
            <a:extLst>
              <a:ext uri="{FF2B5EF4-FFF2-40B4-BE49-F238E27FC236}">
                <a16:creationId xmlns:a16="http://schemas.microsoft.com/office/drawing/2014/main" id="{2F67FAA1-9417-4B71-B5D2-F3BAAA72F0EF}"/>
              </a:ext>
            </a:extLst>
          </p:cNvPr>
          <p:cNvSpPr txBox="1"/>
          <p:nvPr/>
        </p:nvSpPr>
        <p:spPr>
          <a:xfrm>
            <a:off x="4855578" y="4173717"/>
            <a:ext cx="2579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1779323-187B-49E9-A805-C344600A2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3921" y="4768844"/>
            <a:ext cx="8764159" cy="6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,</a:t>
            </a: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单击此处输入文本内容，单击此处输入文本内容。单击此处输入文本内容，单击此处输入文本内容 ，单击此处输入文本内容，单击此处输入文本内容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15">
            <a:extLst>
              <a:ext uri="{FF2B5EF4-FFF2-40B4-BE49-F238E27FC236}">
                <a16:creationId xmlns:a16="http://schemas.microsoft.com/office/drawing/2014/main" id="{3DB8FA70-B660-4A19-995C-511B5D31D6D5}"/>
              </a:ext>
            </a:extLst>
          </p:cNvPr>
          <p:cNvSpPr txBox="1"/>
          <p:nvPr/>
        </p:nvSpPr>
        <p:spPr>
          <a:xfrm>
            <a:off x="8092119" y="1523421"/>
            <a:ext cx="2123658" cy="19667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77B43AA-A624-4677-95D1-D8D1B20FC7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837" y="1407525"/>
            <a:ext cx="3908542" cy="219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156818"/>
      </p:ext>
    </p:extLst>
  </p:cSld>
  <p:clrMapOvr>
    <a:masterClrMapping/>
  </p:clrMapOvr>
  <p:transition spd="slow" advTm="0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6E0A64B2-B479-4D26-8435-8DDAF58F3FD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2" descr="http://img.hb.aicdn.com/7f21aedef72e9a62484a1666d9d22965e63dd2931322a-rcW10X">
            <a:extLst>
              <a:ext uri="{FF2B5EF4-FFF2-40B4-BE49-F238E27FC236}">
                <a16:creationId xmlns:a16="http://schemas.microsoft.com/office/drawing/2014/main" id="{42257815-2A5D-4D31-B7F9-6A402C0C8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" t="44443" r="4685" b="20135"/>
          <a:stretch>
            <a:fillRect/>
          </a:stretch>
        </p:blipFill>
        <p:spPr bwMode="auto">
          <a:xfrm>
            <a:off x="5300390" y="1509719"/>
            <a:ext cx="4875957" cy="32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4">
            <a:extLst>
              <a:ext uri="{FF2B5EF4-FFF2-40B4-BE49-F238E27FC236}">
                <a16:creationId xmlns:a16="http://schemas.microsoft.com/office/drawing/2014/main" id="{A0B06425-334C-4D36-972F-65FA0F8917E8}"/>
              </a:ext>
            </a:extLst>
          </p:cNvPr>
          <p:cNvSpPr txBox="1"/>
          <p:nvPr/>
        </p:nvSpPr>
        <p:spPr>
          <a:xfrm>
            <a:off x="4636919" y="1703403"/>
            <a:ext cx="923330" cy="34511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谢谢欣赏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1EE278F0-4BB1-419D-8850-117B08E702D8}"/>
              </a:ext>
            </a:extLst>
          </p:cNvPr>
          <p:cNvCxnSpPr/>
          <p:nvPr/>
        </p:nvCxnSpPr>
        <p:spPr>
          <a:xfrm>
            <a:off x="4358558" y="3507653"/>
            <a:ext cx="0" cy="151364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8">
            <a:extLst>
              <a:ext uri="{FF2B5EF4-FFF2-40B4-BE49-F238E27FC236}">
                <a16:creationId xmlns:a16="http://schemas.microsoft.com/office/drawing/2014/main" id="{07F9AD49-DE53-41D8-BB39-F16C4E95542E}"/>
              </a:ext>
            </a:extLst>
          </p:cNvPr>
          <p:cNvSpPr txBox="1"/>
          <p:nvPr/>
        </p:nvSpPr>
        <p:spPr>
          <a:xfrm>
            <a:off x="3595588" y="3429000"/>
            <a:ext cx="492443" cy="16334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稻壳</a:t>
            </a:r>
          </a:p>
        </p:txBody>
      </p:sp>
    </p:spTree>
    <p:extLst>
      <p:ext uri="{BB962C8B-B14F-4D97-AF65-F5344CB8AC3E}">
        <p14:creationId xmlns:p14="http://schemas.microsoft.com/office/powerpoint/2010/main" val="397518660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F98682D-DACB-4226-B2E5-47AC140492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3940E4-6880-4D03-8351-29185E75AA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4"/>
          <a:stretch>
            <a:fillRect/>
          </a:stretch>
        </p:blipFill>
        <p:spPr>
          <a:xfrm flipH="1">
            <a:off x="0" y="2816168"/>
            <a:ext cx="4457700" cy="17999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8F03492-18D4-4BCE-8D19-951871B9F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81" b="28987"/>
          <a:stretch>
            <a:fillRect/>
          </a:stretch>
        </p:blipFill>
        <p:spPr>
          <a:xfrm flipH="1">
            <a:off x="1371124" y="2668055"/>
            <a:ext cx="1458654" cy="87705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68F6BA9-CDF8-483B-8AD0-75DE54A66D2F}"/>
              </a:ext>
            </a:extLst>
          </p:cNvPr>
          <p:cNvSpPr/>
          <p:nvPr/>
        </p:nvSpPr>
        <p:spPr>
          <a:xfrm>
            <a:off x="5892324" y="2928924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838324-E9B9-4B20-BBDC-D89E4E320CBB}"/>
              </a:ext>
            </a:extLst>
          </p:cNvPr>
          <p:cNvCxnSpPr/>
          <p:nvPr/>
        </p:nvCxnSpPr>
        <p:spPr>
          <a:xfrm>
            <a:off x="57395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F2E84E2-9640-4E56-B7C6-51EAD781DF2F}"/>
              </a:ext>
            </a:extLst>
          </p:cNvPr>
          <p:cNvCxnSpPr/>
          <p:nvPr/>
        </p:nvCxnSpPr>
        <p:spPr>
          <a:xfrm>
            <a:off x="64380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">
            <a:extLst>
              <a:ext uri="{FF2B5EF4-FFF2-40B4-BE49-F238E27FC236}">
                <a16:creationId xmlns:a16="http://schemas.microsoft.com/office/drawing/2014/main" id="{C52863F1-8B1E-4904-A522-7A3C70ECD43C}"/>
              </a:ext>
            </a:extLst>
          </p:cNvPr>
          <p:cNvSpPr txBox="1"/>
          <p:nvPr/>
        </p:nvSpPr>
        <p:spPr>
          <a:xfrm>
            <a:off x="5828824" y="1754422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4010164318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64BD33C0-3F9D-49E3-847E-E1048D89297D}"/>
              </a:ext>
            </a:extLst>
          </p:cNvPr>
          <p:cNvGrpSpPr/>
          <p:nvPr/>
        </p:nvGrpSpPr>
        <p:grpSpPr>
          <a:xfrm>
            <a:off x="323178" y="1888439"/>
            <a:ext cx="11545645" cy="2843634"/>
            <a:chOff x="397841" y="2185192"/>
            <a:chExt cx="11545645" cy="2843634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E5235B06-19D0-4EDB-BD6F-D01EC3BF6341}"/>
                </a:ext>
              </a:extLst>
            </p:cNvPr>
            <p:cNvSpPr/>
            <p:nvPr/>
          </p:nvSpPr>
          <p:spPr bwMode="auto">
            <a:xfrm>
              <a:off x="397841" y="3250066"/>
              <a:ext cx="3155361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C33AAFB-F8F6-4B09-B480-52D41EED6074}"/>
                </a:ext>
              </a:extLst>
            </p:cNvPr>
            <p:cNvSpPr/>
            <p:nvPr/>
          </p:nvSpPr>
          <p:spPr bwMode="auto">
            <a:xfrm>
              <a:off x="3221817" y="3370170"/>
              <a:ext cx="3160164" cy="761461"/>
            </a:xfrm>
            <a:custGeom>
              <a:avLst/>
              <a:gdLst>
                <a:gd name="T0" fmla="*/ 856 w 879"/>
                <a:gd name="T1" fmla="*/ 0 h 210"/>
                <a:gd name="T2" fmla="*/ 23 w 879"/>
                <a:gd name="T3" fmla="*/ 0 h 210"/>
                <a:gd name="T4" fmla="*/ 0 w 879"/>
                <a:gd name="T5" fmla="*/ 23 h 210"/>
                <a:gd name="T6" fmla="*/ 0 w 879"/>
                <a:gd name="T7" fmla="*/ 154 h 210"/>
                <a:gd name="T8" fmla="*/ 23 w 879"/>
                <a:gd name="T9" fmla="*/ 177 h 210"/>
                <a:gd name="T10" fmla="*/ 397 w 879"/>
                <a:gd name="T11" fmla="*/ 177 h 210"/>
                <a:gd name="T12" fmla="*/ 418 w 879"/>
                <a:gd name="T13" fmla="*/ 210 h 210"/>
                <a:gd name="T14" fmla="*/ 440 w 879"/>
                <a:gd name="T15" fmla="*/ 177 h 210"/>
                <a:gd name="T16" fmla="*/ 856 w 879"/>
                <a:gd name="T17" fmla="*/ 177 h 210"/>
                <a:gd name="T18" fmla="*/ 879 w 879"/>
                <a:gd name="T19" fmla="*/ 154 h 210"/>
                <a:gd name="T20" fmla="*/ 879 w 879"/>
                <a:gd name="T21" fmla="*/ 23 h 210"/>
                <a:gd name="T22" fmla="*/ 856 w 879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9" h="210">
                  <a:moveTo>
                    <a:pt x="85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3" y="177"/>
                  </a:cubicBezTo>
                  <a:cubicBezTo>
                    <a:pt x="397" y="177"/>
                    <a:pt x="397" y="177"/>
                    <a:pt x="397" y="177"/>
                  </a:cubicBezTo>
                  <a:cubicBezTo>
                    <a:pt x="418" y="210"/>
                    <a:pt x="418" y="210"/>
                    <a:pt x="418" y="210"/>
                  </a:cubicBezTo>
                  <a:cubicBezTo>
                    <a:pt x="440" y="177"/>
                    <a:pt x="440" y="177"/>
                    <a:pt x="440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9" y="177"/>
                    <a:pt x="879" y="167"/>
                    <a:pt x="879" y="154"/>
                  </a:cubicBezTo>
                  <a:cubicBezTo>
                    <a:pt x="879" y="23"/>
                    <a:pt x="879" y="23"/>
                    <a:pt x="879" y="23"/>
                  </a:cubicBezTo>
                  <a:cubicBezTo>
                    <a:pt x="879" y="10"/>
                    <a:pt x="869" y="0"/>
                    <a:pt x="856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767119E0-12B5-4B8E-8925-C7513BE5ED6C}"/>
                </a:ext>
              </a:extLst>
            </p:cNvPr>
            <p:cNvSpPr/>
            <p:nvPr/>
          </p:nvSpPr>
          <p:spPr bwMode="auto">
            <a:xfrm>
              <a:off x="5961748" y="3250066"/>
              <a:ext cx="3152959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B774CC6B-2E2C-442E-AB48-BF494B9F8469}"/>
                </a:ext>
              </a:extLst>
            </p:cNvPr>
            <p:cNvSpPr/>
            <p:nvPr/>
          </p:nvSpPr>
          <p:spPr bwMode="auto">
            <a:xfrm>
              <a:off x="8788125" y="3370170"/>
              <a:ext cx="3155361" cy="761461"/>
            </a:xfrm>
            <a:custGeom>
              <a:avLst/>
              <a:gdLst>
                <a:gd name="T0" fmla="*/ 856 w 878"/>
                <a:gd name="T1" fmla="*/ 0 h 210"/>
                <a:gd name="T2" fmla="*/ 22 w 878"/>
                <a:gd name="T3" fmla="*/ 0 h 210"/>
                <a:gd name="T4" fmla="*/ 0 w 878"/>
                <a:gd name="T5" fmla="*/ 23 h 210"/>
                <a:gd name="T6" fmla="*/ 0 w 878"/>
                <a:gd name="T7" fmla="*/ 154 h 210"/>
                <a:gd name="T8" fmla="*/ 22 w 878"/>
                <a:gd name="T9" fmla="*/ 177 h 210"/>
                <a:gd name="T10" fmla="*/ 396 w 878"/>
                <a:gd name="T11" fmla="*/ 177 h 210"/>
                <a:gd name="T12" fmla="*/ 417 w 878"/>
                <a:gd name="T13" fmla="*/ 210 h 210"/>
                <a:gd name="T14" fmla="*/ 439 w 878"/>
                <a:gd name="T15" fmla="*/ 177 h 210"/>
                <a:gd name="T16" fmla="*/ 856 w 878"/>
                <a:gd name="T17" fmla="*/ 177 h 210"/>
                <a:gd name="T18" fmla="*/ 878 w 878"/>
                <a:gd name="T19" fmla="*/ 154 h 210"/>
                <a:gd name="T20" fmla="*/ 878 w 878"/>
                <a:gd name="T21" fmla="*/ 23 h 210"/>
                <a:gd name="T22" fmla="*/ 856 w 87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2" y="177"/>
                  </a:cubicBezTo>
                  <a:cubicBezTo>
                    <a:pt x="396" y="177"/>
                    <a:pt x="396" y="177"/>
                    <a:pt x="396" y="177"/>
                  </a:cubicBezTo>
                  <a:cubicBezTo>
                    <a:pt x="417" y="210"/>
                    <a:pt x="417" y="210"/>
                    <a:pt x="417" y="210"/>
                  </a:cubicBezTo>
                  <a:cubicBezTo>
                    <a:pt x="439" y="177"/>
                    <a:pt x="439" y="177"/>
                    <a:pt x="439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8" y="177"/>
                    <a:pt x="878" y="167"/>
                    <a:pt x="878" y="154"/>
                  </a:cubicBezTo>
                  <a:cubicBezTo>
                    <a:pt x="878" y="23"/>
                    <a:pt x="878" y="23"/>
                    <a:pt x="878" y="23"/>
                  </a:cubicBezTo>
                  <a:cubicBezTo>
                    <a:pt x="878" y="10"/>
                    <a:pt x="868" y="0"/>
                    <a:pt x="856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" name="Group 15">
              <a:extLst>
                <a:ext uri="{FF2B5EF4-FFF2-40B4-BE49-F238E27FC236}">
                  <a16:creationId xmlns:a16="http://schemas.microsoft.com/office/drawing/2014/main" id="{58FD9C68-FDB4-4B65-B62A-AEF18BA28F64}"/>
                </a:ext>
              </a:extLst>
            </p:cNvPr>
            <p:cNvGrpSpPr/>
            <p:nvPr/>
          </p:nvGrpSpPr>
          <p:grpSpPr bwMode="auto">
            <a:xfrm>
              <a:off x="6230697" y="3550327"/>
              <a:ext cx="230529" cy="288250"/>
              <a:chOff x="0" y="0"/>
              <a:chExt cx="96" cy="120"/>
            </a:xfrm>
            <a:solidFill>
              <a:srgbClr val="F8F8F8"/>
            </a:solidFill>
          </p:grpSpPr>
          <p:sp>
            <p:nvSpPr>
              <p:cNvPr id="29" name="Freeform 16">
                <a:extLst>
                  <a:ext uri="{FF2B5EF4-FFF2-40B4-BE49-F238E27FC236}">
                    <a16:creationId xmlns:a16="http://schemas.microsoft.com/office/drawing/2014/main" id="{FD64CC7A-7FE2-4FD4-A918-868354F644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96" cy="120"/>
              </a:xfrm>
              <a:custGeom>
                <a:avLst/>
                <a:gdLst>
                  <a:gd name="T0" fmla="*/ 0 w 96"/>
                  <a:gd name="T1" fmla="*/ 0 h 120"/>
                  <a:gd name="T2" fmla="*/ 0 w 96"/>
                  <a:gd name="T3" fmla="*/ 120 h 120"/>
                  <a:gd name="T4" fmla="*/ 66 w 96"/>
                  <a:gd name="T5" fmla="*/ 120 h 120"/>
                  <a:gd name="T6" fmla="*/ 96 w 96"/>
                  <a:gd name="T7" fmla="*/ 89 h 120"/>
                  <a:gd name="T8" fmla="*/ 96 w 96"/>
                  <a:gd name="T9" fmla="*/ 0 h 120"/>
                  <a:gd name="T10" fmla="*/ 0 w 96"/>
                  <a:gd name="T11" fmla="*/ 0 h 120"/>
                  <a:gd name="T12" fmla="*/ 9 w 96"/>
                  <a:gd name="T13" fmla="*/ 11 h 120"/>
                  <a:gd name="T14" fmla="*/ 86 w 96"/>
                  <a:gd name="T15" fmla="*/ 11 h 120"/>
                  <a:gd name="T16" fmla="*/ 86 w 96"/>
                  <a:gd name="T17" fmla="*/ 82 h 120"/>
                  <a:gd name="T18" fmla="*/ 60 w 96"/>
                  <a:gd name="T19" fmla="*/ 82 h 120"/>
                  <a:gd name="T20" fmla="*/ 60 w 96"/>
                  <a:gd name="T21" fmla="*/ 109 h 120"/>
                  <a:gd name="T22" fmla="*/ 9 w 96"/>
                  <a:gd name="T23" fmla="*/ 109 h 120"/>
                  <a:gd name="T24" fmla="*/ 9 w 96"/>
                  <a:gd name="T25" fmla="*/ 11 h 120"/>
                  <a:gd name="T26" fmla="*/ 80 w 96"/>
                  <a:gd name="T27" fmla="*/ 92 h 120"/>
                  <a:gd name="T28" fmla="*/ 69 w 96"/>
                  <a:gd name="T29" fmla="*/ 101 h 120"/>
                  <a:gd name="T30" fmla="*/ 69 w 96"/>
                  <a:gd name="T31" fmla="*/ 92 h 120"/>
                  <a:gd name="T32" fmla="*/ 80 w 96"/>
                  <a:gd name="T33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0">
                    <a:moveTo>
                      <a:pt x="0" y="0"/>
                    </a:moveTo>
                    <a:lnTo>
                      <a:pt x="0" y="120"/>
                    </a:lnTo>
                    <a:lnTo>
                      <a:pt x="66" y="120"/>
                    </a:lnTo>
                    <a:lnTo>
                      <a:pt x="96" y="89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  <a:moveTo>
                      <a:pt x="9" y="11"/>
                    </a:moveTo>
                    <a:lnTo>
                      <a:pt x="86" y="11"/>
                    </a:lnTo>
                    <a:lnTo>
                      <a:pt x="86" y="82"/>
                    </a:lnTo>
                    <a:lnTo>
                      <a:pt x="60" y="82"/>
                    </a:lnTo>
                    <a:lnTo>
                      <a:pt x="60" y="109"/>
                    </a:lnTo>
                    <a:lnTo>
                      <a:pt x="9" y="109"/>
                    </a:lnTo>
                    <a:lnTo>
                      <a:pt x="9" y="11"/>
                    </a:lnTo>
                    <a:close/>
                    <a:moveTo>
                      <a:pt x="80" y="92"/>
                    </a:moveTo>
                    <a:lnTo>
                      <a:pt x="69" y="101"/>
                    </a:lnTo>
                    <a:lnTo>
                      <a:pt x="69" y="92"/>
                    </a:lnTo>
                    <a:lnTo>
                      <a:pt x="80" y="9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Rectangle 17">
                <a:extLst>
                  <a:ext uri="{FF2B5EF4-FFF2-40B4-BE49-F238E27FC236}">
                    <a16:creationId xmlns:a16="http://schemas.microsoft.com/office/drawing/2014/main" id="{4DDDB6E2-54A3-4834-9BDF-DB5F4D7A9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" y="33"/>
                <a:ext cx="42" cy="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Rectangle 18">
                <a:extLst>
                  <a:ext uri="{FF2B5EF4-FFF2-40B4-BE49-F238E27FC236}">
                    <a16:creationId xmlns:a16="http://schemas.microsoft.com/office/drawing/2014/main" id="{C864DA2B-C589-4FA6-A273-49C27A8EB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" y="61"/>
                <a:ext cx="27" cy="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" name="Group 19">
              <a:extLst>
                <a:ext uri="{FF2B5EF4-FFF2-40B4-BE49-F238E27FC236}">
                  <a16:creationId xmlns:a16="http://schemas.microsoft.com/office/drawing/2014/main" id="{92DC8E23-0E16-418F-BDBE-7B7CB832AE89}"/>
                </a:ext>
              </a:extLst>
            </p:cNvPr>
            <p:cNvGrpSpPr/>
            <p:nvPr/>
          </p:nvGrpSpPr>
          <p:grpSpPr bwMode="auto">
            <a:xfrm>
              <a:off x="9064280" y="3562336"/>
              <a:ext cx="280956" cy="261827"/>
              <a:chOff x="0" y="0"/>
              <a:chExt cx="117" cy="109"/>
            </a:xfrm>
            <a:solidFill>
              <a:srgbClr val="F8F8F8"/>
            </a:solidFill>
          </p:grpSpPr>
          <p:sp>
            <p:nvSpPr>
              <p:cNvPr id="26" name="Freeform 20">
                <a:extLst>
                  <a:ext uri="{FF2B5EF4-FFF2-40B4-BE49-F238E27FC236}">
                    <a16:creationId xmlns:a16="http://schemas.microsoft.com/office/drawing/2014/main" id="{D4613812-E91A-41C5-9F5C-87805CA4B7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09"/>
              </a:xfrm>
              <a:custGeom>
                <a:avLst/>
                <a:gdLst>
                  <a:gd name="T0" fmla="*/ 100 w 117"/>
                  <a:gd name="T1" fmla="*/ 38 h 109"/>
                  <a:gd name="T2" fmla="*/ 100 w 117"/>
                  <a:gd name="T3" fmla="*/ 0 h 109"/>
                  <a:gd name="T4" fmla="*/ 0 w 117"/>
                  <a:gd name="T5" fmla="*/ 0 h 109"/>
                  <a:gd name="T6" fmla="*/ 0 w 117"/>
                  <a:gd name="T7" fmla="*/ 82 h 109"/>
                  <a:gd name="T8" fmla="*/ 24 w 117"/>
                  <a:gd name="T9" fmla="*/ 82 h 109"/>
                  <a:gd name="T10" fmla="*/ 24 w 117"/>
                  <a:gd name="T11" fmla="*/ 109 h 109"/>
                  <a:gd name="T12" fmla="*/ 54 w 117"/>
                  <a:gd name="T13" fmla="*/ 82 h 109"/>
                  <a:gd name="T14" fmla="*/ 57 w 117"/>
                  <a:gd name="T15" fmla="*/ 82 h 109"/>
                  <a:gd name="T16" fmla="*/ 57 w 117"/>
                  <a:gd name="T17" fmla="*/ 99 h 109"/>
                  <a:gd name="T18" fmla="*/ 60 w 117"/>
                  <a:gd name="T19" fmla="*/ 99 h 109"/>
                  <a:gd name="T20" fmla="*/ 117 w 117"/>
                  <a:gd name="T21" fmla="*/ 99 h 109"/>
                  <a:gd name="T22" fmla="*/ 117 w 117"/>
                  <a:gd name="T23" fmla="*/ 43 h 109"/>
                  <a:gd name="T24" fmla="*/ 117 w 117"/>
                  <a:gd name="T25" fmla="*/ 38 h 109"/>
                  <a:gd name="T26" fmla="*/ 100 w 117"/>
                  <a:gd name="T27" fmla="*/ 38 h 109"/>
                  <a:gd name="T28" fmla="*/ 51 w 117"/>
                  <a:gd name="T29" fmla="*/ 71 h 109"/>
                  <a:gd name="T30" fmla="*/ 34 w 117"/>
                  <a:gd name="T31" fmla="*/ 86 h 109"/>
                  <a:gd name="T32" fmla="*/ 34 w 117"/>
                  <a:gd name="T33" fmla="*/ 71 h 109"/>
                  <a:gd name="T34" fmla="*/ 10 w 117"/>
                  <a:gd name="T35" fmla="*/ 71 h 109"/>
                  <a:gd name="T36" fmla="*/ 10 w 117"/>
                  <a:gd name="T37" fmla="*/ 9 h 109"/>
                  <a:gd name="T38" fmla="*/ 90 w 117"/>
                  <a:gd name="T39" fmla="*/ 9 h 109"/>
                  <a:gd name="T40" fmla="*/ 90 w 117"/>
                  <a:gd name="T41" fmla="*/ 38 h 109"/>
                  <a:gd name="T42" fmla="*/ 57 w 117"/>
                  <a:gd name="T43" fmla="*/ 38 h 109"/>
                  <a:gd name="T44" fmla="*/ 57 w 117"/>
                  <a:gd name="T45" fmla="*/ 71 h 109"/>
                  <a:gd name="T46" fmla="*/ 51 w 117"/>
                  <a:gd name="T47" fmla="*/ 71 h 109"/>
                  <a:gd name="T48" fmla="*/ 108 w 117"/>
                  <a:gd name="T49" fmla="*/ 89 h 109"/>
                  <a:gd name="T50" fmla="*/ 67 w 117"/>
                  <a:gd name="T51" fmla="*/ 89 h 109"/>
                  <a:gd name="T52" fmla="*/ 67 w 117"/>
                  <a:gd name="T53" fmla="*/ 47 h 109"/>
                  <a:gd name="T54" fmla="*/ 108 w 117"/>
                  <a:gd name="T55" fmla="*/ 47 h 109"/>
                  <a:gd name="T56" fmla="*/ 108 w 117"/>
                  <a:gd name="T57" fmla="*/ 8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109">
                    <a:moveTo>
                      <a:pt x="100" y="38"/>
                    </a:moveTo>
                    <a:lnTo>
                      <a:pt x="100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24" y="82"/>
                    </a:lnTo>
                    <a:lnTo>
                      <a:pt x="24" y="109"/>
                    </a:lnTo>
                    <a:lnTo>
                      <a:pt x="54" y="82"/>
                    </a:lnTo>
                    <a:lnTo>
                      <a:pt x="57" y="82"/>
                    </a:lnTo>
                    <a:lnTo>
                      <a:pt x="57" y="99"/>
                    </a:lnTo>
                    <a:lnTo>
                      <a:pt x="60" y="99"/>
                    </a:lnTo>
                    <a:lnTo>
                      <a:pt x="117" y="99"/>
                    </a:lnTo>
                    <a:lnTo>
                      <a:pt x="117" y="43"/>
                    </a:lnTo>
                    <a:lnTo>
                      <a:pt x="117" y="38"/>
                    </a:lnTo>
                    <a:lnTo>
                      <a:pt x="100" y="38"/>
                    </a:lnTo>
                    <a:close/>
                    <a:moveTo>
                      <a:pt x="51" y="71"/>
                    </a:moveTo>
                    <a:lnTo>
                      <a:pt x="34" y="86"/>
                    </a:lnTo>
                    <a:lnTo>
                      <a:pt x="34" y="71"/>
                    </a:lnTo>
                    <a:lnTo>
                      <a:pt x="10" y="71"/>
                    </a:lnTo>
                    <a:lnTo>
                      <a:pt x="10" y="9"/>
                    </a:lnTo>
                    <a:lnTo>
                      <a:pt x="90" y="9"/>
                    </a:lnTo>
                    <a:lnTo>
                      <a:pt x="90" y="38"/>
                    </a:lnTo>
                    <a:lnTo>
                      <a:pt x="57" y="38"/>
                    </a:lnTo>
                    <a:lnTo>
                      <a:pt x="57" y="71"/>
                    </a:lnTo>
                    <a:lnTo>
                      <a:pt x="51" y="71"/>
                    </a:lnTo>
                    <a:close/>
                    <a:moveTo>
                      <a:pt x="108" y="89"/>
                    </a:moveTo>
                    <a:lnTo>
                      <a:pt x="67" y="89"/>
                    </a:lnTo>
                    <a:lnTo>
                      <a:pt x="67" y="47"/>
                    </a:lnTo>
                    <a:lnTo>
                      <a:pt x="108" y="47"/>
                    </a:lnTo>
                    <a:lnTo>
                      <a:pt x="108" y="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Rectangle 21">
                <a:extLst>
                  <a:ext uri="{FF2B5EF4-FFF2-40B4-BE49-F238E27FC236}">
                    <a16:creationId xmlns:a16="http://schemas.microsoft.com/office/drawing/2014/main" id="{90D41F98-FC58-4B2A-B634-30CF26D2C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" y="64"/>
                <a:ext cx="10" cy="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Rectangle 22">
                <a:extLst>
                  <a:ext uri="{FF2B5EF4-FFF2-40B4-BE49-F238E27FC236}">
                    <a16:creationId xmlns:a16="http://schemas.microsoft.com/office/drawing/2014/main" id="{EFF531F0-0106-4FDF-A149-846523CD9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" y="64"/>
                <a:ext cx="9" cy="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" name="Group 23">
              <a:extLst>
                <a:ext uri="{FF2B5EF4-FFF2-40B4-BE49-F238E27FC236}">
                  <a16:creationId xmlns:a16="http://schemas.microsoft.com/office/drawing/2014/main" id="{D72236D6-2685-413A-B0EF-514E1A325619}"/>
                </a:ext>
              </a:extLst>
            </p:cNvPr>
            <p:cNvGrpSpPr/>
            <p:nvPr/>
          </p:nvGrpSpPr>
          <p:grpSpPr bwMode="auto">
            <a:xfrm>
              <a:off x="3447543" y="3552729"/>
              <a:ext cx="280958" cy="283446"/>
              <a:chOff x="0" y="0"/>
              <a:chExt cx="117" cy="118"/>
            </a:xfrm>
            <a:solidFill>
              <a:srgbClr val="F8F8F8"/>
            </a:solidFill>
          </p:grpSpPr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E5F3B5FB-4EDF-4FC0-BB8C-C538F77B69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18"/>
              </a:xfrm>
              <a:custGeom>
                <a:avLst/>
                <a:gdLst>
                  <a:gd name="T0" fmla="*/ 117 w 117"/>
                  <a:gd name="T1" fmla="*/ 21 h 118"/>
                  <a:gd name="T2" fmla="*/ 107 w 117"/>
                  <a:gd name="T3" fmla="*/ 21 h 118"/>
                  <a:gd name="T4" fmla="*/ 78 w 117"/>
                  <a:gd name="T5" fmla="*/ 21 h 118"/>
                  <a:gd name="T6" fmla="*/ 78 w 117"/>
                  <a:gd name="T7" fmla="*/ 0 h 118"/>
                  <a:gd name="T8" fmla="*/ 39 w 117"/>
                  <a:gd name="T9" fmla="*/ 0 h 118"/>
                  <a:gd name="T10" fmla="*/ 39 w 117"/>
                  <a:gd name="T11" fmla="*/ 21 h 118"/>
                  <a:gd name="T12" fmla="*/ 11 w 117"/>
                  <a:gd name="T13" fmla="*/ 21 h 118"/>
                  <a:gd name="T14" fmla="*/ 0 w 117"/>
                  <a:gd name="T15" fmla="*/ 21 h 118"/>
                  <a:gd name="T16" fmla="*/ 0 w 117"/>
                  <a:gd name="T17" fmla="*/ 31 h 118"/>
                  <a:gd name="T18" fmla="*/ 11 w 117"/>
                  <a:gd name="T19" fmla="*/ 31 h 118"/>
                  <a:gd name="T20" fmla="*/ 11 w 117"/>
                  <a:gd name="T21" fmla="*/ 118 h 118"/>
                  <a:gd name="T22" fmla="*/ 107 w 117"/>
                  <a:gd name="T23" fmla="*/ 118 h 118"/>
                  <a:gd name="T24" fmla="*/ 107 w 117"/>
                  <a:gd name="T25" fmla="*/ 31 h 118"/>
                  <a:gd name="T26" fmla="*/ 117 w 117"/>
                  <a:gd name="T27" fmla="*/ 31 h 118"/>
                  <a:gd name="T28" fmla="*/ 117 w 117"/>
                  <a:gd name="T29" fmla="*/ 21 h 118"/>
                  <a:gd name="T30" fmla="*/ 50 w 117"/>
                  <a:gd name="T31" fmla="*/ 10 h 118"/>
                  <a:gd name="T32" fmla="*/ 68 w 117"/>
                  <a:gd name="T33" fmla="*/ 10 h 118"/>
                  <a:gd name="T34" fmla="*/ 68 w 117"/>
                  <a:gd name="T35" fmla="*/ 21 h 118"/>
                  <a:gd name="T36" fmla="*/ 50 w 117"/>
                  <a:gd name="T37" fmla="*/ 21 h 118"/>
                  <a:gd name="T38" fmla="*/ 50 w 117"/>
                  <a:gd name="T39" fmla="*/ 10 h 118"/>
                  <a:gd name="T40" fmla="*/ 95 w 117"/>
                  <a:gd name="T41" fmla="*/ 105 h 118"/>
                  <a:gd name="T42" fmla="*/ 21 w 117"/>
                  <a:gd name="T43" fmla="*/ 105 h 118"/>
                  <a:gd name="T44" fmla="*/ 21 w 117"/>
                  <a:gd name="T45" fmla="*/ 31 h 118"/>
                  <a:gd name="T46" fmla="*/ 39 w 117"/>
                  <a:gd name="T47" fmla="*/ 31 h 118"/>
                  <a:gd name="T48" fmla="*/ 78 w 117"/>
                  <a:gd name="T49" fmla="*/ 31 h 118"/>
                  <a:gd name="T50" fmla="*/ 95 w 117"/>
                  <a:gd name="T51" fmla="*/ 31 h 118"/>
                  <a:gd name="T52" fmla="*/ 95 w 117"/>
                  <a:gd name="T53" fmla="*/ 10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18">
                    <a:moveTo>
                      <a:pt x="117" y="21"/>
                    </a:moveTo>
                    <a:lnTo>
                      <a:pt x="107" y="21"/>
                    </a:lnTo>
                    <a:lnTo>
                      <a:pt x="78" y="21"/>
                    </a:lnTo>
                    <a:lnTo>
                      <a:pt x="78" y="0"/>
                    </a:lnTo>
                    <a:lnTo>
                      <a:pt x="39" y="0"/>
                    </a:lnTo>
                    <a:lnTo>
                      <a:pt x="39" y="21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31"/>
                    </a:lnTo>
                    <a:lnTo>
                      <a:pt x="11" y="31"/>
                    </a:lnTo>
                    <a:lnTo>
                      <a:pt x="11" y="118"/>
                    </a:lnTo>
                    <a:lnTo>
                      <a:pt x="107" y="118"/>
                    </a:lnTo>
                    <a:lnTo>
                      <a:pt x="107" y="31"/>
                    </a:lnTo>
                    <a:lnTo>
                      <a:pt x="117" y="31"/>
                    </a:lnTo>
                    <a:lnTo>
                      <a:pt x="117" y="21"/>
                    </a:lnTo>
                    <a:close/>
                    <a:moveTo>
                      <a:pt x="50" y="10"/>
                    </a:moveTo>
                    <a:lnTo>
                      <a:pt x="68" y="10"/>
                    </a:lnTo>
                    <a:lnTo>
                      <a:pt x="68" y="21"/>
                    </a:lnTo>
                    <a:lnTo>
                      <a:pt x="50" y="21"/>
                    </a:lnTo>
                    <a:lnTo>
                      <a:pt x="50" y="10"/>
                    </a:lnTo>
                    <a:close/>
                    <a:moveTo>
                      <a:pt x="95" y="105"/>
                    </a:moveTo>
                    <a:lnTo>
                      <a:pt x="21" y="105"/>
                    </a:lnTo>
                    <a:lnTo>
                      <a:pt x="21" y="31"/>
                    </a:lnTo>
                    <a:lnTo>
                      <a:pt x="39" y="31"/>
                    </a:lnTo>
                    <a:lnTo>
                      <a:pt x="78" y="31"/>
                    </a:lnTo>
                    <a:lnTo>
                      <a:pt x="95" y="31"/>
                    </a:lnTo>
                    <a:lnTo>
                      <a:pt x="95" y="10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Rectangle 25">
                <a:extLst>
                  <a:ext uri="{FF2B5EF4-FFF2-40B4-BE49-F238E27FC236}">
                    <a16:creationId xmlns:a16="http://schemas.microsoft.com/office/drawing/2014/main" id="{0E731C12-7D24-464D-9794-E3A2CD278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" y="48"/>
                <a:ext cx="12" cy="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Rectangle 26">
                <a:extLst>
                  <a:ext uri="{FF2B5EF4-FFF2-40B4-BE49-F238E27FC236}">
                    <a16:creationId xmlns:a16="http://schemas.microsoft.com/office/drawing/2014/main" id="{763F075D-D266-489A-A29E-6AB5EA279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" y="48"/>
                <a:ext cx="11" cy="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6" name="Group 27">
              <a:extLst>
                <a:ext uri="{FF2B5EF4-FFF2-40B4-BE49-F238E27FC236}">
                  <a16:creationId xmlns:a16="http://schemas.microsoft.com/office/drawing/2014/main" id="{B4024704-0CD0-4C16-92FA-504147C27AD2}"/>
                </a:ext>
              </a:extLst>
            </p:cNvPr>
            <p:cNvGrpSpPr/>
            <p:nvPr/>
          </p:nvGrpSpPr>
          <p:grpSpPr bwMode="auto">
            <a:xfrm>
              <a:off x="616365" y="3550327"/>
              <a:ext cx="252141" cy="288249"/>
              <a:chOff x="0" y="0"/>
              <a:chExt cx="105" cy="120"/>
            </a:xfrm>
            <a:solidFill>
              <a:srgbClr val="F8F8F8"/>
            </a:solidFill>
          </p:grpSpPr>
          <p:sp>
            <p:nvSpPr>
              <p:cNvPr id="21" name="Freeform 28">
                <a:extLst>
                  <a:ext uri="{FF2B5EF4-FFF2-40B4-BE49-F238E27FC236}">
                    <a16:creationId xmlns:a16="http://schemas.microsoft.com/office/drawing/2014/main" id="{DD4CCC02-17E0-4A51-968E-6163265782DE}"/>
                  </a:ext>
                </a:extLst>
              </p:cNvPr>
              <p:cNvSpPr/>
              <p:nvPr/>
            </p:nvSpPr>
            <p:spPr bwMode="auto">
              <a:xfrm>
                <a:off x="18" y="47"/>
                <a:ext cx="53" cy="26"/>
              </a:xfrm>
              <a:custGeom>
                <a:avLst/>
                <a:gdLst>
                  <a:gd name="T0" fmla="*/ 18 w 35"/>
                  <a:gd name="T1" fmla="*/ 11 h 17"/>
                  <a:gd name="T2" fmla="*/ 7 w 35"/>
                  <a:gd name="T3" fmla="*/ 0 h 17"/>
                  <a:gd name="T4" fmla="*/ 0 w 35"/>
                  <a:gd name="T5" fmla="*/ 0 h 17"/>
                  <a:gd name="T6" fmla="*/ 18 w 35"/>
                  <a:gd name="T7" fmla="*/ 17 h 17"/>
                  <a:gd name="T8" fmla="*/ 35 w 35"/>
                  <a:gd name="T9" fmla="*/ 0 h 17"/>
                  <a:gd name="T10" fmla="*/ 28 w 35"/>
                  <a:gd name="T11" fmla="*/ 0 h 17"/>
                  <a:gd name="T12" fmla="*/ 18 w 35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7">
                    <a:moveTo>
                      <a:pt x="18" y="11"/>
                    </a:moveTo>
                    <a:cubicBezTo>
                      <a:pt x="12" y="11"/>
                      <a:pt x="7" y="6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8" y="17"/>
                      <a:pt x="18" y="17"/>
                    </a:cubicBezTo>
                    <a:cubicBezTo>
                      <a:pt x="27" y="17"/>
                      <a:pt x="35" y="10"/>
                      <a:pt x="35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3" y="11"/>
                      <a:pt x="18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Freeform 29">
                <a:extLst>
                  <a:ext uri="{FF2B5EF4-FFF2-40B4-BE49-F238E27FC236}">
                    <a16:creationId xmlns:a16="http://schemas.microsoft.com/office/drawing/2014/main" id="{BC6F5A4C-0E6C-4872-94BE-8233EF52EE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05" cy="120"/>
              </a:xfrm>
              <a:custGeom>
                <a:avLst/>
                <a:gdLst>
                  <a:gd name="T0" fmla="*/ 105 w 105"/>
                  <a:gd name="T1" fmla="*/ 0 h 120"/>
                  <a:gd name="T2" fmla="*/ 23 w 105"/>
                  <a:gd name="T3" fmla="*/ 0 h 120"/>
                  <a:gd name="T4" fmla="*/ 23 w 105"/>
                  <a:gd name="T5" fmla="*/ 18 h 120"/>
                  <a:gd name="T6" fmla="*/ 0 w 105"/>
                  <a:gd name="T7" fmla="*/ 18 h 120"/>
                  <a:gd name="T8" fmla="*/ 0 w 105"/>
                  <a:gd name="T9" fmla="*/ 120 h 120"/>
                  <a:gd name="T10" fmla="*/ 89 w 105"/>
                  <a:gd name="T11" fmla="*/ 120 h 120"/>
                  <a:gd name="T12" fmla="*/ 89 w 105"/>
                  <a:gd name="T13" fmla="*/ 97 h 120"/>
                  <a:gd name="T14" fmla="*/ 105 w 105"/>
                  <a:gd name="T15" fmla="*/ 97 h 120"/>
                  <a:gd name="T16" fmla="*/ 105 w 105"/>
                  <a:gd name="T17" fmla="*/ 0 h 120"/>
                  <a:gd name="T18" fmla="*/ 78 w 105"/>
                  <a:gd name="T19" fmla="*/ 109 h 120"/>
                  <a:gd name="T20" fmla="*/ 11 w 105"/>
                  <a:gd name="T21" fmla="*/ 109 h 120"/>
                  <a:gd name="T22" fmla="*/ 11 w 105"/>
                  <a:gd name="T23" fmla="*/ 29 h 120"/>
                  <a:gd name="T24" fmla="*/ 23 w 105"/>
                  <a:gd name="T25" fmla="*/ 29 h 120"/>
                  <a:gd name="T26" fmla="*/ 78 w 105"/>
                  <a:gd name="T27" fmla="*/ 29 h 120"/>
                  <a:gd name="T28" fmla="*/ 78 w 105"/>
                  <a:gd name="T29" fmla="*/ 97 h 120"/>
                  <a:gd name="T30" fmla="*/ 78 w 105"/>
                  <a:gd name="T31" fmla="*/ 109 h 120"/>
                  <a:gd name="T32" fmla="*/ 96 w 105"/>
                  <a:gd name="T33" fmla="*/ 86 h 120"/>
                  <a:gd name="T34" fmla="*/ 89 w 105"/>
                  <a:gd name="T35" fmla="*/ 86 h 120"/>
                  <a:gd name="T36" fmla="*/ 89 w 105"/>
                  <a:gd name="T37" fmla="*/ 18 h 120"/>
                  <a:gd name="T38" fmla="*/ 32 w 105"/>
                  <a:gd name="T39" fmla="*/ 18 h 120"/>
                  <a:gd name="T40" fmla="*/ 32 w 105"/>
                  <a:gd name="T41" fmla="*/ 11 h 120"/>
                  <a:gd name="T42" fmla="*/ 96 w 105"/>
                  <a:gd name="T43" fmla="*/ 11 h 120"/>
                  <a:gd name="T44" fmla="*/ 96 w 105"/>
                  <a:gd name="T45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120">
                    <a:moveTo>
                      <a:pt x="105" y="0"/>
                    </a:moveTo>
                    <a:lnTo>
                      <a:pt x="23" y="0"/>
                    </a:lnTo>
                    <a:lnTo>
                      <a:pt x="23" y="18"/>
                    </a:lnTo>
                    <a:lnTo>
                      <a:pt x="0" y="18"/>
                    </a:lnTo>
                    <a:lnTo>
                      <a:pt x="0" y="120"/>
                    </a:lnTo>
                    <a:lnTo>
                      <a:pt x="89" y="120"/>
                    </a:lnTo>
                    <a:lnTo>
                      <a:pt x="89" y="97"/>
                    </a:lnTo>
                    <a:lnTo>
                      <a:pt x="105" y="97"/>
                    </a:lnTo>
                    <a:lnTo>
                      <a:pt x="105" y="0"/>
                    </a:lnTo>
                    <a:close/>
                    <a:moveTo>
                      <a:pt x="78" y="109"/>
                    </a:moveTo>
                    <a:lnTo>
                      <a:pt x="11" y="109"/>
                    </a:lnTo>
                    <a:lnTo>
                      <a:pt x="11" y="29"/>
                    </a:lnTo>
                    <a:lnTo>
                      <a:pt x="23" y="29"/>
                    </a:lnTo>
                    <a:lnTo>
                      <a:pt x="78" y="29"/>
                    </a:lnTo>
                    <a:lnTo>
                      <a:pt x="78" y="97"/>
                    </a:lnTo>
                    <a:lnTo>
                      <a:pt x="78" y="109"/>
                    </a:lnTo>
                    <a:close/>
                    <a:moveTo>
                      <a:pt x="96" y="86"/>
                    </a:moveTo>
                    <a:lnTo>
                      <a:pt x="89" y="86"/>
                    </a:lnTo>
                    <a:lnTo>
                      <a:pt x="89" y="18"/>
                    </a:lnTo>
                    <a:lnTo>
                      <a:pt x="32" y="18"/>
                    </a:lnTo>
                    <a:lnTo>
                      <a:pt x="32" y="11"/>
                    </a:lnTo>
                    <a:lnTo>
                      <a:pt x="96" y="11"/>
                    </a:lnTo>
                    <a:lnTo>
                      <a:pt x="96" y="8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7" name="Text Box 38">
              <a:extLst>
                <a:ext uri="{FF2B5EF4-FFF2-40B4-BE49-F238E27FC236}">
                  <a16:creationId xmlns:a16="http://schemas.microsoft.com/office/drawing/2014/main" id="{5528E7F0-5432-496C-BAB9-863CFFE03C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2872" y="4505605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</a:p>
          </p:txBody>
        </p:sp>
        <p:sp>
          <p:nvSpPr>
            <p:cNvPr id="18" name="Text Box 39">
              <a:extLst>
                <a:ext uri="{FF2B5EF4-FFF2-40B4-BE49-F238E27FC236}">
                  <a16:creationId xmlns:a16="http://schemas.microsoft.com/office/drawing/2014/main" id="{56E6548A-BCC2-4AAD-AB69-7CEB88C4B3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0396" y="4505606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03</a:t>
              </a:r>
            </a:p>
          </p:txBody>
        </p:sp>
        <p:sp>
          <p:nvSpPr>
            <p:cNvPr id="19" name="Text Box 40">
              <a:extLst>
                <a:ext uri="{FF2B5EF4-FFF2-40B4-BE49-F238E27FC236}">
                  <a16:creationId xmlns:a16="http://schemas.microsoft.com/office/drawing/2014/main" id="{13EBA810-0BFA-4DFD-9861-FC6B260AF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2079" y="2185192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</a:p>
          </p:txBody>
        </p:sp>
        <p:sp>
          <p:nvSpPr>
            <p:cNvPr id="20" name="Text Box 41">
              <a:extLst>
                <a:ext uri="{FF2B5EF4-FFF2-40B4-BE49-F238E27FC236}">
                  <a16:creationId xmlns:a16="http://schemas.microsoft.com/office/drawing/2014/main" id="{14590AEF-4CD7-40C4-8108-BAC4C6DC95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19602" y="2185192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04</a:t>
              </a:r>
            </a:p>
          </p:txBody>
        </p:sp>
      </p:grpSp>
      <p:sp>
        <p:nvSpPr>
          <p:cNvPr id="4" name="TextBox 15">
            <a:extLst>
              <a:ext uri="{FF2B5EF4-FFF2-40B4-BE49-F238E27FC236}">
                <a16:creationId xmlns:a16="http://schemas.microsoft.com/office/drawing/2014/main" id="{6F3B5F86-8A4B-45D1-BC9E-C25C226B2C61}"/>
              </a:ext>
            </a:extLst>
          </p:cNvPr>
          <p:cNvSpPr txBox="1"/>
          <p:nvPr/>
        </p:nvSpPr>
        <p:spPr>
          <a:xfrm>
            <a:off x="493331" y="1844878"/>
            <a:ext cx="2507150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40E377-ADF9-4456-A6BF-8F666118A453}"/>
              </a:ext>
            </a:extLst>
          </p:cNvPr>
          <p:cNvSpPr txBox="1"/>
          <p:nvPr/>
        </p:nvSpPr>
        <p:spPr>
          <a:xfrm>
            <a:off x="1084823" y="3216288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A634FC26-A36D-41E1-B1DA-4BB108449C4D}"/>
              </a:ext>
            </a:extLst>
          </p:cNvPr>
          <p:cNvSpPr txBox="1"/>
          <p:nvPr/>
        </p:nvSpPr>
        <p:spPr>
          <a:xfrm>
            <a:off x="3379935" y="3980148"/>
            <a:ext cx="2507150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37981039-9D55-4345-99DE-C913697CF322}"/>
              </a:ext>
            </a:extLst>
          </p:cNvPr>
          <p:cNvSpPr txBox="1"/>
          <p:nvPr/>
        </p:nvSpPr>
        <p:spPr>
          <a:xfrm>
            <a:off x="6052434" y="1844878"/>
            <a:ext cx="2507150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BAD776B2-3618-4B62-B919-8958ABF06098}"/>
              </a:ext>
            </a:extLst>
          </p:cNvPr>
          <p:cNvSpPr txBox="1"/>
          <p:nvPr/>
        </p:nvSpPr>
        <p:spPr>
          <a:xfrm>
            <a:off x="8939038" y="3980148"/>
            <a:ext cx="2507150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7" name="Title 4">
            <a:extLst>
              <a:ext uri="{FF2B5EF4-FFF2-40B4-BE49-F238E27FC236}">
                <a16:creationId xmlns:a16="http://schemas.microsoft.com/office/drawing/2014/main" id="{5D38007A-AD2A-4C53-BE24-D9E9F6842820}"/>
              </a:ext>
            </a:extLst>
          </p:cNvPr>
          <p:cNvSpPr txBox="1"/>
          <p:nvPr/>
        </p:nvSpPr>
        <p:spPr>
          <a:xfrm>
            <a:off x="3888689" y="3228126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8" name="Title 4">
            <a:extLst>
              <a:ext uri="{FF2B5EF4-FFF2-40B4-BE49-F238E27FC236}">
                <a16:creationId xmlns:a16="http://schemas.microsoft.com/office/drawing/2014/main" id="{9FA83165-2C84-4CAF-8F03-9ABB5820264F}"/>
              </a:ext>
            </a:extLst>
          </p:cNvPr>
          <p:cNvSpPr txBox="1"/>
          <p:nvPr/>
        </p:nvSpPr>
        <p:spPr>
          <a:xfrm>
            <a:off x="6665822" y="3201258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9" name="Title 4">
            <a:extLst>
              <a:ext uri="{FF2B5EF4-FFF2-40B4-BE49-F238E27FC236}">
                <a16:creationId xmlns:a16="http://schemas.microsoft.com/office/drawing/2014/main" id="{D7AD5856-F0A3-4779-AA0E-1B82177FC50B}"/>
              </a:ext>
            </a:extLst>
          </p:cNvPr>
          <p:cNvSpPr txBox="1"/>
          <p:nvPr/>
        </p:nvSpPr>
        <p:spPr>
          <a:xfrm>
            <a:off x="9454472" y="3199229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3150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8">
            <a:extLst>
              <a:ext uri="{FF2B5EF4-FFF2-40B4-BE49-F238E27FC236}">
                <a16:creationId xmlns:a16="http://schemas.microsoft.com/office/drawing/2014/main" id="{5F292980-AD0B-4CAA-BC34-A8AD332F3A14}"/>
              </a:ext>
            </a:extLst>
          </p:cNvPr>
          <p:cNvSpPr txBox="1"/>
          <p:nvPr/>
        </p:nvSpPr>
        <p:spPr>
          <a:xfrm>
            <a:off x="1394609" y="2144776"/>
            <a:ext cx="581126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1794438-3D97-4C0F-B577-7C72D3FD653C}"/>
              </a:ext>
            </a:extLst>
          </p:cNvPr>
          <p:cNvSpPr/>
          <p:nvPr/>
        </p:nvSpPr>
        <p:spPr>
          <a:xfrm>
            <a:off x="1394609" y="1600714"/>
            <a:ext cx="259755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id="{744D5D8F-DF86-4CFA-9001-D7EECF5CA478}"/>
              </a:ext>
            </a:extLst>
          </p:cNvPr>
          <p:cNvSpPr txBox="1"/>
          <p:nvPr/>
        </p:nvSpPr>
        <p:spPr>
          <a:xfrm>
            <a:off x="1394609" y="4403490"/>
            <a:ext cx="581126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6DE30BD-5E12-43FF-B839-F01BD3DA0391}"/>
              </a:ext>
            </a:extLst>
          </p:cNvPr>
          <p:cNvSpPr/>
          <p:nvPr/>
        </p:nvSpPr>
        <p:spPr>
          <a:xfrm>
            <a:off x="1394609" y="3859428"/>
            <a:ext cx="259755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C1A746F-9E25-4EDA-A334-3550B8A9944C}"/>
              </a:ext>
            </a:extLst>
          </p:cNvPr>
          <p:cNvCxnSpPr/>
          <p:nvPr/>
        </p:nvCxnSpPr>
        <p:spPr>
          <a:xfrm>
            <a:off x="1566579" y="3470945"/>
            <a:ext cx="4851163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2" descr="http://img.hb.aicdn.com/289b17cb1e97bf2c7ee1eca7bfd8987a22f27561410c-zAYbAz">
            <a:extLst>
              <a:ext uri="{FF2B5EF4-FFF2-40B4-BE49-F238E27FC236}">
                <a16:creationId xmlns:a16="http://schemas.microsoft.com/office/drawing/2014/main" id="{CDBEFB64-46C3-480A-915C-17F95D9D74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" t="47625" r="533" b="11584"/>
          <a:stretch>
            <a:fillRect/>
          </a:stretch>
        </p:blipFill>
        <p:spPr bwMode="auto">
          <a:xfrm>
            <a:off x="7857213" y="2144776"/>
            <a:ext cx="3988084" cy="299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02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>
            <a:extLst>
              <a:ext uri="{FF2B5EF4-FFF2-40B4-BE49-F238E27FC236}">
                <a16:creationId xmlns:a16="http://schemas.microsoft.com/office/drawing/2014/main" id="{2A3753EE-CECF-47E7-834F-C08A197B6D65}"/>
              </a:ext>
            </a:extLst>
          </p:cNvPr>
          <p:cNvSpPr/>
          <p:nvPr/>
        </p:nvSpPr>
        <p:spPr>
          <a:xfrm>
            <a:off x="4383530" y="2110336"/>
            <a:ext cx="1773496" cy="1848260"/>
          </a:xfrm>
          <a:prstGeom prst="diamond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id="{6A411B4A-BFC2-40F3-A341-5A0B6FBE854E}"/>
              </a:ext>
            </a:extLst>
          </p:cNvPr>
          <p:cNvSpPr/>
          <p:nvPr/>
        </p:nvSpPr>
        <p:spPr>
          <a:xfrm>
            <a:off x="3666983" y="1406457"/>
            <a:ext cx="3256026" cy="3256024"/>
          </a:xfrm>
          <a:custGeom>
            <a:avLst/>
            <a:gdLst>
              <a:gd name="connsiteX0" fmla="*/ 1872074 w 3744148"/>
              <a:gd name="connsiteY0" fmla="*/ 273460 h 3744146"/>
              <a:gd name="connsiteX1" fmla="*/ 273460 w 3744148"/>
              <a:gd name="connsiteY1" fmla="*/ 1872073 h 3744146"/>
              <a:gd name="connsiteX2" fmla="*/ 1872074 w 3744148"/>
              <a:gd name="connsiteY2" fmla="*/ 3470686 h 3744146"/>
              <a:gd name="connsiteX3" fmla="*/ 3470688 w 3744148"/>
              <a:gd name="connsiteY3" fmla="*/ 1872073 h 3744146"/>
              <a:gd name="connsiteX4" fmla="*/ 1872074 w 3744148"/>
              <a:gd name="connsiteY4" fmla="*/ 0 h 3744146"/>
              <a:gd name="connsiteX5" fmla="*/ 3744148 w 3744148"/>
              <a:gd name="connsiteY5" fmla="*/ 1872073 h 3744146"/>
              <a:gd name="connsiteX6" fmla="*/ 1872074 w 3744148"/>
              <a:gd name="connsiteY6" fmla="*/ 3744146 h 3744146"/>
              <a:gd name="connsiteX7" fmla="*/ 0 w 3744148"/>
              <a:gd name="connsiteY7" fmla="*/ 1872073 h 374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44148" h="3744146">
                <a:moveTo>
                  <a:pt x="1872074" y="273460"/>
                </a:moveTo>
                <a:lnTo>
                  <a:pt x="273460" y="1872073"/>
                </a:lnTo>
                <a:lnTo>
                  <a:pt x="1872074" y="3470686"/>
                </a:lnTo>
                <a:lnTo>
                  <a:pt x="3470688" y="1872073"/>
                </a:lnTo>
                <a:close/>
                <a:moveTo>
                  <a:pt x="1872074" y="0"/>
                </a:moveTo>
                <a:lnTo>
                  <a:pt x="3744148" y="1872073"/>
                </a:lnTo>
                <a:lnTo>
                  <a:pt x="1872074" y="3744146"/>
                </a:lnTo>
                <a:lnTo>
                  <a:pt x="0" y="1872073"/>
                </a:lnTo>
                <a:close/>
              </a:path>
            </a:pathLst>
          </a:custGeom>
          <a:solidFill>
            <a:srgbClr val="A6D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文本框 30">
            <a:extLst>
              <a:ext uri="{FF2B5EF4-FFF2-40B4-BE49-F238E27FC236}">
                <a16:creationId xmlns:a16="http://schemas.microsoft.com/office/drawing/2014/main" id="{178B51B0-00B1-444D-9B57-73EE49CA7434}"/>
              </a:ext>
            </a:extLst>
          </p:cNvPr>
          <p:cNvSpPr txBox="1"/>
          <p:nvPr/>
        </p:nvSpPr>
        <p:spPr>
          <a:xfrm>
            <a:off x="7742616" y="1897357"/>
            <a:ext cx="3321879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17125A-7E84-483B-87B2-DF436F046606}"/>
              </a:ext>
            </a:extLst>
          </p:cNvPr>
          <p:cNvSpPr txBox="1"/>
          <p:nvPr/>
        </p:nvSpPr>
        <p:spPr>
          <a:xfrm>
            <a:off x="7742616" y="1623739"/>
            <a:ext cx="1323258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30">
            <a:extLst>
              <a:ext uri="{FF2B5EF4-FFF2-40B4-BE49-F238E27FC236}">
                <a16:creationId xmlns:a16="http://schemas.microsoft.com/office/drawing/2014/main" id="{0CC79B44-EE12-42D6-A093-2D19BFAC2D40}"/>
              </a:ext>
            </a:extLst>
          </p:cNvPr>
          <p:cNvSpPr txBox="1"/>
          <p:nvPr/>
        </p:nvSpPr>
        <p:spPr>
          <a:xfrm>
            <a:off x="7742616" y="3221705"/>
            <a:ext cx="3321879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24D51478-04C3-4BE1-82E8-539E4DB82984}"/>
              </a:ext>
            </a:extLst>
          </p:cNvPr>
          <p:cNvSpPr txBox="1"/>
          <p:nvPr/>
        </p:nvSpPr>
        <p:spPr>
          <a:xfrm>
            <a:off x="7742616" y="2948087"/>
            <a:ext cx="1323258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文本框 30">
            <a:extLst>
              <a:ext uri="{FF2B5EF4-FFF2-40B4-BE49-F238E27FC236}">
                <a16:creationId xmlns:a16="http://schemas.microsoft.com/office/drawing/2014/main" id="{FD7F334D-48E1-4070-A279-1B44485F0BE1}"/>
              </a:ext>
            </a:extLst>
          </p:cNvPr>
          <p:cNvSpPr txBox="1"/>
          <p:nvPr/>
        </p:nvSpPr>
        <p:spPr>
          <a:xfrm>
            <a:off x="7742616" y="4815055"/>
            <a:ext cx="3321879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75504501-F95D-408F-A260-9C472BBCAC76}"/>
              </a:ext>
            </a:extLst>
          </p:cNvPr>
          <p:cNvSpPr txBox="1"/>
          <p:nvPr/>
        </p:nvSpPr>
        <p:spPr>
          <a:xfrm>
            <a:off x="7742616" y="4541437"/>
            <a:ext cx="1323258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AA01108-7942-4FA2-8DA7-916EAA16E63B}"/>
              </a:ext>
            </a:extLst>
          </p:cNvPr>
          <p:cNvSpPr txBox="1"/>
          <p:nvPr/>
        </p:nvSpPr>
        <p:spPr>
          <a:xfrm>
            <a:off x="2927432" y="5049388"/>
            <a:ext cx="213837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3" name="菱形 12">
            <a:extLst>
              <a:ext uri="{FF2B5EF4-FFF2-40B4-BE49-F238E27FC236}">
                <a16:creationId xmlns:a16="http://schemas.microsoft.com/office/drawing/2014/main" id="{7A1DD9EA-CFFA-423A-AD55-4471429EEAB8}"/>
              </a:ext>
            </a:extLst>
          </p:cNvPr>
          <p:cNvSpPr/>
          <p:nvPr/>
        </p:nvSpPr>
        <p:spPr>
          <a:xfrm>
            <a:off x="1127504" y="1406455"/>
            <a:ext cx="3256026" cy="3256023"/>
          </a:xfrm>
          <a:prstGeom prst="diamond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135A5C-7C4D-437A-A6A5-E655A2FCD5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图片包含 水, 户外, 树, 鸟&#10;&#10;已生成极高可信度的说明">
            <a:extLst>
              <a:ext uri="{FF2B5EF4-FFF2-40B4-BE49-F238E27FC236}">
                <a16:creationId xmlns:a16="http://schemas.microsoft.com/office/drawing/2014/main" id="{973C1F05-4EEE-4E46-B589-8F7AC85CFC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5"/>
          <a:stretch>
            <a:fillRect/>
          </a:stretch>
        </p:blipFill>
        <p:spPr>
          <a:xfrm>
            <a:off x="7417667" y="665824"/>
            <a:ext cx="4286886" cy="275758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C94B6A94-5DB3-41A0-ABF2-75A309173051}"/>
              </a:ext>
            </a:extLst>
          </p:cNvPr>
          <p:cNvSpPr/>
          <p:nvPr/>
        </p:nvSpPr>
        <p:spPr>
          <a:xfrm>
            <a:off x="558673" y="665824"/>
            <a:ext cx="6556915" cy="577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5" name="加号 4">
            <a:extLst>
              <a:ext uri="{FF2B5EF4-FFF2-40B4-BE49-F238E27FC236}">
                <a16:creationId xmlns:a16="http://schemas.microsoft.com/office/drawing/2014/main" id="{CF1ABC38-4B9A-4536-ADE6-D67205D9D403}"/>
              </a:ext>
            </a:extLst>
          </p:cNvPr>
          <p:cNvSpPr/>
          <p:nvPr/>
        </p:nvSpPr>
        <p:spPr>
          <a:xfrm>
            <a:off x="553619" y="5255198"/>
            <a:ext cx="1573968" cy="1079291"/>
          </a:xfrm>
          <a:prstGeom prst="mathPlus">
            <a:avLst>
              <a:gd name="adj1" fmla="val 9631"/>
            </a:avLst>
          </a:prstGeom>
          <a:solidFill>
            <a:srgbClr val="07173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41AA87A0-D744-4A43-B637-0DA9E5D6CAB0}"/>
              </a:ext>
            </a:extLst>
          </p:cNvPr>
          <p:cNvSpPr txBox="1"/>
          <p:nvPr/>
        </p:nvSpPr>
        <p:spPr>
          <a:xfrm>
            <a:off x="1709432" y="1525358"/>
            <a:ext cx="4486352" cy="115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，单击此处输入文本内容，单击此处输入文本，单击此处输入文本，单击此处输入文本</a:t>
            </a:r>
            <a:r>
              <a:rPr lang="en-US" altLang="zh-CN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.</a:t>
            </a: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1BFC07A8-9FD3-42FA-B084-C33F7290FA85}"/>
              </a:ext>
            </a:extLst>
          </p:cNvPr>
          <p:cNvSpPr txBox="1"/>
          <p:nvPr/>
        </p:nvSpPr>
        <p:spPr>
          <a:xfrm>
            <a:off x="1709432" y="2937605"/>
            <a:ext cx="4486352" cy="115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，单击此处输入文本内容，单击此处输入文本，单击此处输入文本，单击此处输入文本</a:t>
            </a:r>
            <a:r>
              <a:rPr lang="en-US" altLang="zh-CN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.</a:t>
            </a: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BB364033-6C5F-4714-AC90-ECF0E4BBDF47}"/>
              </a:ext>
            </a:extLst>
          </p:cNvPr>
          <p:cNvSpPr txBox="1"/>
          <p:nvPr/>
        </p:nvSpPr>
        <p:spPr>
          <a:xfrm>
            <a:off x="1780556" y="4349852"/>
            <a:ext cx="4486352" cy="115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，单击此处输入文本内容，单击此处输入文本，单击此处输入文本，单击此处输入文本</a:t>
            </a:r>
            <a:r>
              <a:rPr lang="en-US" altLang="zh-CN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.</a:t>
            </a: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9042EA4-AD48-4805-BAC5-2FA86154A5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667" y="3687821"/>
            <a:ext cx="4286886" cy="275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216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F98682D-DACB-4226-B2E5-47AC140492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3940E4-6880-4D03-8351-29185E75AA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4"/>
          <a:stretch>
            <a:fillRect/>
          </a:stretch>
        </p:blipFill>
        <p:spPr>
          <a:xfrm flipH="1">
            <a:off x="0" y="2816168"/>
            <a:ext cx="4457700" cy="17999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8F03492-18D4-4BCE-8D19-951871B9F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81" b="28987"/>
          <a:stretch>
            <a:fillRect/>
          </a:stretch>
        </p:blipFill>
        <p:spPr>
          <a:xfrm flipH="1">
            <a:off x="1371124" y="2668055"/>
            <a:ext cx="1458654" cy="87705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68F6BA9-CDF8-483B-8AD0-75DE54A66D2F}"/>
              </a:ext>
            </a:extLst>
          </p:cNvPr>
          <p:cNvSpPr/>
          <p:nvPr/>
        </p:nvSpPr>
        <p:spPr>
          <a:xfrm>
            <a:off x="5892324" y="2928924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838324-E9B9-4B20-BBDC-D89E4E320CBB}"/>
              </a:ext>
            </a:extLst>
          </p:cNvPr>
          <p:cNvCxnSpPr/>
          <p:nvPr/>
        </p:nvCxnSpPr>
        <p:spPr>
          <a:xfrm>
            <a:off x="57395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F2E84E2-9640-4E56-B7C6-51EAD781DF2F}"/>
              </a:ext>
            </a:extLst>
          </p:cNvPr>
          <p:cNvCxnSpPr/>
          <p:nvPr/>
        </p:nvCxnSpPr>
        <p:spPr>
          <a:xfrm>
            <a:off x="6438087" y="2956570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">
            <a:extLst>
              <a:ext uri="{FF2B5EF4-FFF2-40B4-BE49-F238E27FC236}">
                <a16:creationId xmlns:a16="http://schemas.microsoft.com/office/drawing/2014/main" id="{C52863F1-8B1E-4904-A522-7A3C70ECD43C}"/>
              </a:ext>
            </a:extLst>
          </p:cNvPr>
          <p:cNvSpPr txBox="1"/>
          <p:nvPr/>
        </p:nvSpPr>
        <p:spPr>
          <a:xfrm>
            <a:off x="5828824" y="1754422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贰</a:t>
            </a:r>
          </a:p>
        </p:txBody>
      </p:sp>
    </p:spTree>
    <p:extLst>
      <p:ext uri="{BB962C8B-B14F-4D97-AF65-F5344CB8AC3E}">
        <p14:creationId xmlns:p14="http://schemas.microsoft.com/office/powerpoint/2010/main" val="400233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conveyor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AD81E50-53EA-43E3-A253-1AB6BC64B6D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17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79DB2AC9-1CE0-4150-8A28-6FFF8176F165}"/>
              </a:ext>
            </a:extLst>
          </p:cNvPr>
          <p:cNvCxnSpPr/>
          <p:nvPr/>
        </p:nvCxnSpPr>
        <p:spPr>
          <a:xfrm>
            <a:off x="5597438" y="854931"/>
            <a:ext cx="0" cy="513714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:a16="http://schemas.microsoft.com/office/drawing/2014/main" id="{357B4FEF-84F2-4CEA-9DB9-86FAABDF6FE3}"/>
              </a:ext>
            </a:extLst>
          </p:cNvPr>
          <p:cNvSpPr/>
          <p:nvPr/>
        </p:nvSpPr>
        <p:spPr>
          <a:xfrm>
            <a:off x="5368791" y="1205489"/>
            <a:ext cx="438148" cy="4381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5668F6B-38B9-4FDE-A590-27D8A068A392}"/>
              </a:ext>
            </a:extLst>
          </p:cNvPr>
          <p:cNvSpPr/>
          <p:nvPr/>
        </p:nvSpPr>
        <p:spPr>
          <a:xfrm>
            <a:off x="5368791" y="3805569"/>
            <a:ext cx="438148" cy="4381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89882B5A-69D7-4879-9D0C-549093B61A82}"/>
              </a:ext>
            </a:extLst>
          </p:cNvPr>
          <p:cNvSpPr/>
          <p:nvPr/>
        </p:nvSpPr>
        <p:spPr>
          <a:xfrm>
            <a:off x="5375665" y="2505529"/>
            <a:ext cx="438148" cy="4381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14" name="文本框 8">
            <a:extLst>
              <a:ext uri="{FF2B5EF4-FFF2-40B4-BE49-F238E27FC236}">
                <a16:creationId xmlns:a16="http://schemas.microsoft.com/office/drawing/2014/main" id="{85E49751-B0CE-4B73-9B6A-9CE6DAD6D4D8}"/>
              </a:ext>
            </a:extLst>
          </p:cNvPr>
          <p:cNvSpPr txBox="1"/>
          <p:nvPr/>
        </p:nvSpPr>
        <p:spPr>
          <a:xfrm>
            <a:off x="6233259" y="1284826"/>
            <a:ext cx="4107079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C9F2DB4-CB02-477B-AA7B-0EE141F626C3}"/>
              </a:ext>
            </a:extLst>
          </p:cNvPr>
          <p:cNvSpPr/>
          <p:nvPr/>
        </p:nvSpPr>
        <p:spPr>
          <a:xfrm>
            <a:off x="6213621" y="969705"/>
            <a:ext cx="151631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6" name="文本框 8">
            <a:extLst>
              <a:ext uri="{FF2B5EF4-FFF2-40B4-BE49-F238E27FC236}">
                <a16:creationId xmlns:a16="http://schemas.microsoft.com/office/drawing/2014/main" id="{5787172C-4F61-4705-B0A1-7DDEDEE20AAB}"/>
              </a:ext>
            </a:extLst>
          </p:cNvPr>
          <p:cNvSpPr txBox="1"/>
          <p:nvPr/>
        </p:nvSpPr>
        <p:spPr>
          <a:xfrm>
            <a:off x="6233259" y="2642549"/>
            <a:ext cx="4107079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A572212-3BBB-484C-B209-0571B40FCD66}"/>
              </a:ext>
            </a:extLst>
          </p:cNvPr>
          <p:cNvSpPr/>
          <p:nvPr/>
        </p:nvSpPr>
        <p:spPr>
          <a:xfrm>
            <a:off x="6213621" y="2327428"/>
            <a:ext cx="151631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8" name="文本框 8">
            <a:extLst>
              <a:ext uri="{FF2B5EF4-FFF2-40B4-BE49-F238E27FC236}">
                <a16:creationId xmlns:a16="http://schemas.microsoft.com/office/drawing/2014/main" id="{1467DD42-107B-45C1-A06C-9EAB49FFFF62}"/>
              </a:ext>
            </a:extLst>
          </p:cNvPr>
          <p:cNvSpPr txBox="1"/>
          <p:nvPr/>
        </p:nvSpPr>
        <p:spPr>
          <a:xfrm>
            <a:off x="6252897" y="3967475"/>
            <a:ext cx="4107079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E8DDB41-4558-449F-8DAC-758590110A85}"/>
              </a:ext>
            </a:extLst>
          </p:cNvPr>
          <p:cNvSpPr/>
          <p:nvPr/>
        </p:nvSpPr>
        <p:spPr>
          <a:xfrm>
            <a:off x="6233259" y="3652354"/>
            <a:ext cx="151631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C2DEE499-2F85-43EE-910F-3DD223D9C2D2}"/>
              </a:ext>
            </a:extLst>
          </p:cNvPr>
          <p:cNvSpPr/>
          <p:nvPr/>
        </p:nvSpPr>
        <p:spPr>
          <a:xfrm>
            <a:off x="5378364" y="5105609"/>
            <a:ext cx="438148" cy="4381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21" name="文本框 8">
            <a:extLst>
              <a:ext uri="{FF2B5EF4-FFF2-40B4-BE49-F238E27FC236}">
                <a16:creationId xmlns:a16="http://schemas.microsoft.com/office/drawing/2014/main" id="{27F82977-C2BB-4C1F-8EC7-15EA1A61C9D1}"/>
              </a:ext>
            </a:extLst>
          </p:cNvPr>
          <p:cNvSpPr txBox="1"/>
          <p:nvPr/>
        </p:nvSpPr>
        <p:spPr>
          <a:xfrm>
            <a:off x="6272535" y="5251453"/>
            <a:ext cx="4107079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391CD160-A1A7-41D8-9CD0-EE9555F78F31}"/>
              </a:ext>
            </a:extLst>
          </p:cNvPr>
          <p:cNvSpPr/>
          <p:nvPr/>
        </p:nvSpPr>
        <p:spPr>
          <a:xfrm>
            <a:off x="6252897" y="4936332"/>
            <a:ext cx="151631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24" name="文本框 31">
            <a:extLst>
              <a:ext uri="{FF2B5EF4-FFF2-40B4-BE49-F238E27FC236}">
                <a16:creationId xmlns:a16="http://schemas.microsoft.com/office/drawing/2014/main" id="{BE1F9D3D-EBDA-4F68-A5CA-ABBF1995939B}"/>
              </a:ext>
            </a:extLst>
          </p:cNvPr>
          <p:cNvSpPr txBox="1"/>
          <p:nvPr/>
        </p:nvSpPr>
        <p:spPr>
          <a:xfrm>
            <a:off x="5364732" y="1258755"/>
            <a:ext cx="43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25" name="文本框 32">
            <a:extLst>
              <a:ext uri="{FF2B5EF4-FFF2-40B4-BE49-F238E27FC236}">
                <a16:creationId xmlns:a16="http://schemas.microsoft.com/office/drawing/2014/main" id="{56BC4EA1-BAFC-442F-8A75-CF7113575C6D}"/>
              </a:ext>
            </a:extLst>
          </p:cNvPr>
          <p:cNvSpPr txBox="1"/>
          <p:nvPr/>
        </p:nvSpPr>
        <p:spPr>
          <a:xfrm>
            <a:off x="5395308" y="2560256"/>
            <a:ext cx="43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26" name="文本框 33">
            <a:extLst>
              <a:ext uri="{FF2B5EF4-FFF2-40B4-BE49-F238E27FC236}">
                <a16:creationId xmlns:a16="http://schemas.microsoft.com/office/drawing/2014/main" id="{FB0F0665-DD25-442B-AF62-452E970AF611}"/>
              </a:ext>
            </a:extLst>
          </p:cNvPr>
          <p:cNvSpPr txBox="1"/>
          <p:nvPr/>
        </p:nvSpPr>
        <p:spPr>
          <a:xfrm>
            <a:off x="5385113" y="5112207"/>
            <a:ext cx="43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27" name="文本框 34">
            <a:extLst>
              <a:ext uri="{FF2B5EF4-FFF2-40B4-BE49-F238E27FC236}">
                <a16:creationId xmlns:a16="http://schemas.microsoft.com/office/drawing/2014/main" id="{7685C127-AACA-4FDA-BC64-361168B902B0}"/>
              </a:ext>
            </a:extLst>
          </p:cNvPr>
          <p:cNvSpPr txBox="1"/>
          <p:nvPr/>
        </p:nvSpPr>
        <p:spPr>
          <a:xfrm>
            <a:off x="5385114" y="3835824"/>
            <a:ext cx="43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40C4FC13-8A49-411A-BA29-5501ED16F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758" y="1661581"/>
            <a:ext cx="3129177" cy="352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24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1788</Words>
  <Application>Microsoft Office PowerPoint</Application>
  <PresentationFormat>宽屏</PresentationFormat>
  <Paragraphs>125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Playfair Display Black</vt:lpstr>
      <vt:lpstr>WenYue GuDianMingChaoTi (Non-Commercial Use)</vt:lpstr>
      <vt:lpstr>方正清刻本悦宋简体</vt:lpstr>
      <vt:lpstr>华文细黑</vt:lpstr>
      <vt:lpstr>楷体</vt:lpstr>
      <vt:lpstr>宋体</vt:lpstr>
      <vt:lpstr>微软雅黑</vt:lpstr>
      <vt:lpstr>文悦古典明朝体 (非商业使用) W5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刘 丹</cp:lastModifiedBy>
  <cp:revision>6</cp:revision>
  <dcterms:created xsi:type="dcterms:W3CDTF">2018-10-30T13:16:20Z</dcterms:created>
  <dcterms:modified xsi:type="dcterms:W3CDTF">2018-11-07T03:04:36Z</dcterms:modified>
</cp:coreProperties>
</file>