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3.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59" r:id="rId5"/>
    <p:sldId id="260" r:id="rId6"/>
    <p:sldId id="262" r:id="rId7"/>
    <p:sldId id="261" r:id="rId8"/>
    <p:sldId id="264" r:id="rId9"/>
    <p:sldId id="263" r:id="rId10"/>
    <p:sldId id="265" r:id="rId11"/>
    <p:sldId id="266" r:id="rId12"/>
    <p:sldId id="267" r:id="rId13"/>
    <p:sldId id="268" r:id="rId14"/>
    <p:sldId id="270" r:id="rId15"/>
    <p:sldId id="269" r:id="rId16"/>
    <p:sldId id="271" r:id="rId17"/>
    <p:sldId id="272" r:id="rId18"/>
    <p:sldId id="273" r:id="rId19"/>
    <p:sldId id="274" r:id="rId20"/>
    <p:sldId id="275" r:id="rId21"/>
    <p:sldId id="277" r:id="rId22"/>
    <p:sldId id="276" r:id="rId23"/>
    <p:sldId id="279"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525A"/>
    <a:srgbClr val="B6BBC6"/>
    <a:srgbClr val="ADB2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11" autoAdjust="0"/>
    <p:restoredTop sz="94660"/>
  </p:normalViewPr>
  <p:slideViewPr>
    <p:cSldViewPr snapToGrid="0">
      <p:cViewPr varScale="1">
        <p:scale>
          <a:sx n="63" d="100"/>
          <a:sy n="63" d="100"/>
        </p:scale>
        <p:origin x="90" y="180"/>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image" Target="../media/image10.png"/><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image" Target="../media/image10.png"/></Relationships>
</file>

<file path=ppt/charts/_rels/chart4.xml.rels><?xml version="1.0" encoding="UTF-8" standalone="yes"?>
<Relationships xmlns="http://schemas.openxmlformats.org/package/2006/relationships"><Relationship Id="rId3" Type="http://schemas.openxmlformats.org/officeDocument/2006/relationships/image" Target="../media/image10.png"/><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销售额</c:v>
                </c:pt>
              </c:strCache>
            </c:strRef>
          </c:tx>
          <c:spPr>
            <a:blipFill>
              <a:blip xmlns:r="http://schemas.openxmlformats.org/officeDocument/2006/relationships" r:embed="rId3"/>
              <a:stretch>
                <a:fillRect/>
              </a:stretch>
            </a:blipFill>
            <a:ln w="19050">
              <a:solidFill>
                <a:schemeClr val="lt1"/>
              </a:solidFill>
            </a:ln>
            <a:effectLst/>
          </c:spPr>
          <c:invertIfNegative val="0"/>
          <c:pictureOptions>
            <c:pictureFormat val="stack"/>
          </c:pictureOptions>
          <c:dPt>
            <c:idx val="0"/>
            <c:invertIfNegative val="0"/>
            <c:bubble3D val="0"/>
            <c:spPr>
              <a:blipFill>
                <a:blip xmlns:r="http://schemas.openxmlformats.org/officeDocument/2006/relationships" r:embed="rId3"/>
                <a:stretch>
                  <a:fillRect/>
                </a:stretch>
              </a:blipFill>
              <a:ln w="19050">
                <a:solidFill>
                  <a:schemeClr val="lt1"/>
                </a:solidFill>
              </a:ln>
              <a:effectLst/>
            </c:spPr>
            <c:pictureOptions>
              <c:pictureFormat val="stack"/>
            </c:pictureOptions>
            <c:extLst>
              <c:ext xmlns:c16="http://schemas.microsoft.com/office/drawing/2014/chart" uri="{C3380CC4-5D6E-409C-BE32-E72D297353CC}">
                <c16:uniqueId val="{00000001-3556-4691-91E7-CE38117471BC}"/>
              </c:ext>
            </c:extLst>
          </c:dPt>
          <c:dPt>
            <c:idx val="1"/>
            <c:invertIfNegative val="0"/>
            <c:bubble3D val="0"/>
            <c:spPr>
              <a:blipFill>
                <a:blip xmlns:r="http://schemas.openxmlformats.org/officeDocument/2006/relationships" r:embed="rId3"/>
                <a:stretch>
                  <a:fillRect/>
                </a:stretch>
              </a:blipFill>
              <a:ln w="19050">
                <a:solidFill>
                  <a:schemeClr val="lt1"/>
                </a:solidFill>
              </a:ln>
              <a:effectLst/>
            </c:spPr>
            <c:pictureOptions>
              <c:pictureFormat val="stack"/>
            </c:pictureOptions>
            <c:extLst>
              <c:ext xmlns:c16="http://schemas.microsoft.com/office/drawing/2014/chart" uri="{C3380CC4-5D6E-409C-BE32-E72D297353CC}">
                <c16:uniqueId val="{00000003-3556-4691-91E7-CE38117471BC}"/>
              </c:ext>
            </c:extLst>
          </c:dPt>
          <c:dPt>
            <c:idx val="2"/>
            <c:invertIfNegative val="0"/>
            <c:bubble3D val="0"/>
            <c:spPr>
              <a:blipFill>
                <a:blip xmlns:r="http://schemas.openxmlformats.org/officeDocument/2006/relationships" r:embed="rId3"/>
                <a:stretch>
                  <a:fillRect/>
                </a:stretch>
              </a:blipFill>
              <a:ln w="19050">
                <a:solidFill>
                  <a:schemeClr val="lt1"/>
                </a:solidFill>
              </a:ln>
              <a:effectLst/>
            </c:spPr>
            <c:pictureOptions>
              <c:pictureFormat val="stack"/>
            </c:pictureOptions>
            <c:extLst>
              <c:ext xmlns:c16="http://schemas.microsoft.com/office/drawing/2014/chart" uri="{C3380CC4-5D6E-409C-BE32-E72D297353CC}">
                <c16:uniqueId val="{00000005-3556-4691-91E7-CE38117471BC}"/>
              </c:ext>
            </c:extLst>
          </c:dPt>
          <c:dPt>
            <c:idx val="3"/>
            <c:invertIfNegative val="0"/>
            <c:bubble3D val="0"/>
            <c:spPr>
              <a:blipFill>
                <a:blip xmlns:r="http://schemas.openxmlformats.org/officeDocument/2006/relationships" r:embed="rId3"/>
                <a:stretch>
                  <a:fillRect/>
                </a:stretch>
              </a:blipFill>
              <a:ln w="19050">
                <a:solidFill>
                  <a:schemeClr val="lt1"/>
                </a:solidFill>
              </a:ln>
              <a:effectLst/>
            </c:spPr>
            <c:pictureOptions>
              <c:pictureFormat val="stack"/>
            </c:pictureOptions>
            <c:extLst>
              <c:ext xmlns:c16="http://schemas.microsoft.com/office/drawing/2014/chart" uri="{C3380CC4-5D6E-409C-BE32-E72D297353CC}">
                <c16:uniqueId val="{00000007-3556-4691-91E7-CE38117471BC}"/>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方正清刻本悦宋简体" panose="02000000000000000000" pitchFamily="2" charset="-122"/>
                    <a:ea typeface="方正清刻本悦宋简体" panose="02000000000000000000" pitchFamily="2"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0.5</c:v>
                </c:pt>
                <c:pt idx="1">
                  <c:v>0.3</c:v>
                </c:pt>
                <c:pt idx="2">
                  <c:v>0.15</c:v>
                </c:pt>
                <c:pt idx="3">
                  <c:v>0.05</c:v>
                </c:pt>
              </c:numCache>
            </c:numRef>
          </c:val>
          <c:extLst>
            <c:ext xmlns:c16="http://schemas.microsoft.com/office/drawing/2014/chart" uri="{C3380CC4-5D6E-409C-BE32-E72D297353CC}">
              <c16:uniqueId val="{00000008-3556-4691-91E7-CE38117471BC}"/>
            </c:ext>
          </c:extLst>
        </c:ser>
        <c:dLbls>
          <c:showLegendKey val="0"/>
          <c:showVal val="0"/>
          <c:showCatName val="0"/>
          <c:showSerName val="0"/>
          <c:showPercent val="0"/>
          <c:showBubbleSize val="0"/>
        </c:dLbls>
        <c:gapWidth val="100"/>
        <c:axId val="980791824"/>
        <c:axId val="980804704"/>
      </c:barChart>
      <c:valAx>
        <c:axId val="980804704"/>
        <c:scaling>
          <c:orientation val="minMax"/>
        </c:scaling>
        <c:delete val="1"/>
        <c:axPos val="b"/>
        <c:majorGridlines>
          <c:spPr>
            <a:ln w="9525" cap="flat" cmpd="sng" algn="ctr">
              <a:solidFill>
                <a:schemeClr val="bg1">
                  <a:lumMod val="95000"/>
                </a:schemeClr>
              </a:solidFill>
              <a:round/>
            </a:ln>
            <a:effectLst/>
          </c:spPr>
        </c:majorGridlines>
        <c:numFmt formatCode="0%" sourceLinked="1"/>
        <c:majorTickMark val="out"/>
        <c:minorTickMark val="none"/>
        <c:tickLblPos val="nextTo"/>
        <c:crossAx val="980791824"/>
        <c:crosses val="autoZero"/>
        <c:crossBetween val="between"/>
      </c:valAx>
      <c:catAx>
        <c:axId val="980791824"/>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cs"/>
              </a:defRPr>
            </a:pPr>
            <a:endParaRPr lang="zh-CN"/>
          </a:p>
        </c:txPr>
        <c:crossAx val="980804704"/>
        <c:crosses val="autoZero"/>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latin typeface="方正清刻本悦宋简体" panose="02000000000000000000" pitchFamily="2" charset="-122"/>
          <a:ea typeface="方正清刻本悦宋简体" panose="02000000000000000000" pitchFamily="2" charset="-122"/>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销售额</c:v>
                </c:pt>
              </c:strCache>
            </c:strRef>
          </c:tx>
          <c:spPr>
            <a:blipFill>
              <a:blip xmlns:r="http://schemas.openxmlformats.org/officeDocument/2006/relationships" r:embed="rId3"/>
              <a:stretch>
                <a:fillRect/>
              </a:stretch>
            </a:blipFill>
            <a:ln w="19050">
              <a:solidFill>
                <a:schemeClr val="lt1"/>
              </a:solidFill>
            </a:ln>
            <a:effectLst/>
          </c:spPr>
          <c:invertIfNegative val="0"/>
          <c:pictureOptions>
            <c:pictureFormat val="stack"/>
          </c:pictureOptions>
          <c:dPt>
            <c:idx val="0"/>
            <c:invertIfNegative val="0"/>
            <c:bubble3D val="0"/>
            <c:spPr>
              <a:blipFill>
                <a:blip xmlns:r="http://schemas.openxmlformats.org/officeDocument/2006/relationships" r:embed="rId3"/>
                <a:stretch>
                  <a:fillRect/>
                </a:stretch>
              </a:blipFill>
              <a:ln w="19050">
                <a:solidFill>
                  <a:schemeClr val="lt1"/>
                </a:solidFill>
              </a:ln>
              <a:effectLst/>
            </c:spPr>
            <c:pictureOptions>
              <c:pictureFormat val="stack"/>
            </c:pictureOptions>
            <c:extLst>
              <c:ext xmlns:c16="http://schemas.microsoft.com/office/drawing/2014/chart" uri="{C3380CC4-5D6E-409C-BE32-E72D297353CC}">
                <c16:uniqueId val="{00000001-E255-4774-AF24-B82F72A9F378}"/>
              </c:ext>
            </c:extLst>
          </c:dPt>
          <c:dPt>
            <c:idx val="1"/>
            <c:invertIfNegative val="0"/>
            <c:bubble3D val="0"/>
            <c:spPr>
              <a:blipFill>
                <a:blip xmlns:r="http://schemas.openxmlformats.org/officeDocument/2006/relationships" r:embed="rId3"/>
                <a:stretch>
                  <a:fillRect/>
                </a:stretch>
              </a:blipFill>
              <a:ln w="19050">
                <a:solidFill>
                  <a:schemeClr val="lt1"/>
                </a:solidFill>
              </a:ln>
              <a:effectLst/>
            </c:spPr>
            <c:pictureOptions>
              <c:pictureFormat val="stack"/>
            </c:pictureOptions>
            <c:extLst>
              <c:ext xmlns:c16="http://schemas.microsoft.com/office/drawing/2014/chart" uri="{C3380CC4-5D6E-409C-BE32-E72D297353CC}">
                <c16:uniqueId val="{00000003-E255-4774-AF24-B82F72A9F378}"/>
              </c:ext>
            </c:extLst>
          </c:dPt>
          <c:dPt>
            <c:idx val="2"/>
            <c:invertIfNegative val="0"/>
            <c:bubble3D val="0"/>
            <c:spPr>
              <a:blipFill>
                <a:blip xmlns:r="http://schemas.openxmlformats.org/officeDocument/2006/relationships" r:embed="rId3"/>
                <a:stretch>
                  <a:fillRect/>
                </a:stretch>
              </a:blipFill>
              <a:ln w="19050">
                <a:solidFill>
                  <a:schemeClr val="lt1"/>
                </a:solidFill>
              </a:ln>
              <a:effectLst/>
            </c:spPr>
            <c:pictureOptions>
              <c:pictureFormat val="stack"/>
            </c:pictureOptions>
            <c:extLst>
              <c:ext xmlns:c16="http://schemas.microsoft.com/office/drawing/2014/chart" uri="{C3380CC4-5D6E-409C-BE32-E72D297353CC}">
                <c16:uniqueId val="{00000005-E255-4774-AF24-B82F72A9F378}"/>
              </c:ext>
            </c:extLst>
          </c:dPt>
          <c:dPt>
            <c:idx val="3"/>
            <c:invertIfNegative val="0"/>
            <c:bubble3D val="0"/>
            <c:spPr>
              <a:blipFill>
                <a:blip xmlns:r="http://schemas.openxmlformats.org/officeDocument/2006/relationships" r:embed="rId3"/>
                <a:stretch>
                  <a:fillRect/>
                </a:stretch>
              </a:blipFill>
              <a:ln w="19050">
                <a:solidFill>
                  <a:schemeClr val="lt1"/>
                </a:solidFill>
              </a:ln>
              <a:effectLst/>
            </c:spPr>
            <c:pictureOptions>
              <c:pictureFormat val="stack"/>
            </c:pictureOptions>
            <c:extLst>
              <c:ext xmlns:c16="http://schemas.microsoft.com/office/drawing/2014/chart" uri="{C3380CC4-5D6E-409C-BE32-E72D297353CC}">
                <c16:uniqueId val="{00000007-E255-4774-AF24-B82F72A9F378}"/>
              </c:ext>
            </c:extLst>
          </c:dPt>
          <c:dLbls>
            <c:dLbl>
              <c:idx val="0"/>
              <c:tx>
                <c:rich>
                  <a:bodyPr/>
                  <a:lstStyle/>
                  <a:p>
                    <a:r>
                      <a:rPr lang="en-US" altLang="zh-CN"/>
                      <a:t>35</a:t>
                    </a:r>
                    <a:endParaRPr lang="en-US" altLang="zh-CN"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255-4774-AF24-B82F72A9F378}"/>
                </c:ext>
              </c:extLst>
            </c:dLbl>
            <c:dLbl>
              <c:idx val="1"/>
              <c:tx>
                <c:rich>
                  <a:bodyPr/>
                  <a:lstStyle/>
                  <a:p>
                    <a:r>
                      <a:rPr lang="en-US" altLang="zh-CN"/>
                      <a:t>20</a:t>
                    </a:r>
                    <a:endParaRPr lang="en-US" altLang="zh-CN"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255-4774-AF24-B82F72A9F378}"/>
                </c:ext>
              </c:extLst>
            </c:dLbl>
            <c:dLbl>
              <c:idx val="2"/>
              <c:tx>
                <c:rich>
                  <a:bodyPr/>
                  <a:lstStyle/>
                  <a:p>
                    <a:r>
                      <a:rPr lang="en-US" altLang="zh-CN"/>
                      <a:t>10</a:t>
                    </a:r>
                    <a:endParaRPr lang="en-US" altLang="zh-CN"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255-4774-AF24-B82F72A9F378}"/>
                </c:ext>
              </c:extLst>
            </c:dLbl>
            <c:dLbl>
              <c:idx val="3"/>
              <c:tx>
                <c:rich>
                  <a:bodyPr/>
                  <a:lstStyle/>
                  <a:p>
                    <a:r>
                      <a:rPr lang="en-US" altLang="zh-CN"/>
                      <a:t>5</a:t>
                    </a:r>
                    <a:endParaRPr lang="en-US" altLang="zh-CN"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255-4774-AF24-B82F72A9F37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0.5</c:v>
                </c:pt>
                <c:pt idx="1">
                  <c:v>0.3</c:v>
                </c:pt>
                <c:pt idx="2">
                  <c:v>0.15</c:v>
                </c:pt>
                <c:pt idx="3">
                  <c:v>0.05</c:v>
                </c:pt>
              </c:numCache>
            </c:numRef>
          </c:val>
          <c:extLst>
            <c:ext xmlns:c16="http://schemas.microsoft.com/office/drawing/2014/chart" uri="{C3380CC4-5D6E-409C-BE32-E72D297353CC}">
              <c16:uniqueId val="{00000008-E255-4774-AF24-B82F72A9F378}"/>
            </c:ext>
          </c:extLst>
        </c:ser>
        <c:dLbls>
          <c:showLegendKey val="0"/>
          <c:showVal val="0"/>
          <c:showCatName val="0"/>
          <c:showSerName val="0"/>
          <c:showPercent val="0"/>
          <c:showBubbleSize val="0"/>
        </c:dLbls>
        <c:gapWidth val="500"/>
        <c:axId val="980838304"/>
        <c:axId val="980800784"/>
      </c:barChart>
      <c:valAx>
        <c:axId val="980800784"/>
        <c:scaling>
          <c:orientation val="minMax"/>
        </c:scaling>
        <c:delete val="1"/>
        <c:axPos val="l"/>
        <c:numFmt formatCode="0%" sourceLinked="1"/>
        <c:majorTickMark val="out"/>
        <c:minorTickMark val="none"/>
        <c:tickLblPos val="nextTo"/>
        <c:crossAx val="980838304"/>
        <c:crosses val="autoZero"/>
        <c:crossBetween val="between"/>
      </c:valAx>
      <c:catAx>
        <c:axId val="98083830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80800784"/>
        <c:crosses val="autoZero"/>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c:spPr>
          <c:invertIfNegative val="0"/>
          <c:pictureOptions>
            <c:pictureFormat val="stack"/>
          </c:pictureOptions>
          <c:dLbls>
            <c:dLbl>
              <c:idx val="0"/>
              <c:tx>
                <c:rich>
                  <a:bodyPr/>
                  <a:lstStyle/>
                  <a:p>
                    <a:r>
                      <a:rPr lang="en-US" altLang="zh-CN"/>
                      <a:t>5</a:t>
                    </a:r>
                    <a:endParaRPr lang="en-US" altLang="zh-CN"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1A3-44AE-8896-49DA44BF5111}"/>
                </c:ext>
              </c:extLst>
            </c:dLbl>
            <c:dLbl>
              <c:idx val="1"/>
              <c:tx>
                <c:rich>
                  <a:bodyPr/>
                  <a:lstStyle/>
                  <a:p>
                    <a:r>
                      <a:rPr lang="en-US" altLang="zh-CN"/>
                      <a:t>3</a:t>
                    </a:r>
                    <a:endParaRPr lang="en-US" altLang="zh-CN"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1A3-44AE-8896-49DA44BF5111}"/>
                </c:ext>
              </c:extLst>
            </c:dLbl>
            <c:dLbl>
              <c:idx val="2"/>
              <c:tx>
                <c:rich>
                  <a:bodyPr/>
                  <a:lstStyle/>
                  <a:p>
                    <a:r>
                      <a:rPr lang="en-US" altLang="zh-CN"/>
                      <a:t>4</a:t>
                    </a:r>
                    <a:endParaRPr lang="en-US" altLang="zh-CN"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1A3-44AE-8896-49DA44BF5111}"/>
                </c:ext>
              </c:extLst>
            </c:dLbl>
            <c:dLbl>
              <c:idx val="3"/>
              <c:tx>
                <c:rich>
                  <a:bodyPr/>
                  <a:lstStyle/>
                  <a:p>
                    <a:r>
                      <a:rPr lang="en-US" altLang="zh-CN"/>
                      <a:t>5</a:t>
                    </a:r>
                    <a:endParaRPr lang="en-US" altLang="zh-CN"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1A3-44AE-8896-49DA44BF5111}"/>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1A3-44AE-8896-49DA44BF5111}"/>
            </c:ext>
          </c:extLst>
        </c:ser>
        <c:dLbls>
          <c:showLegendKey val="0"/>
          <c:showVal val="0"/>
          <c:showCatName val="0"/>
          <c:showSerName val="0"/>
          <c:showPercent val="0"/>
          <c:showBubbleSize val="0"/>
        </c:dLbls>
        <c:gapWidth val="305"/>
        <c:overlap val="-4"/>
        <c:axId val="980799664"/>
        <c:axId val="980808624"/>
      </c:barChart>
      <c:catAx>
        <c:axId val="980799664"/>
        <c:scaling>
          <c:orientation val="minMax"/>
        </c:scaling>
        <c:delete val="1"/>
        <c:axPos val="b"/>
        <c:numFmt formatCode="General" sourceLinked="0"/>
        <c:majorTickMark val="out"/>
        <c:minorTickMark val="none"/>
        <c:tickLblPos val="none"/>
        <c:crossAx val="980808624"/>
        <c:crosses val="autoZero"/>
        <c:auto val="1"/>
        <c:lblAlgn val="ctr"/>
        <c:lblOffset val="100"/>
        <c:noMultiLvlLbl val="0"/>
      </c:catAx>
      <c:valAx>
        <c:axId val="980808624"/>
        <c:scaling>
          <c:orientation val="minMax"/>
        </c:scaling>
        <c:delete val="1"/>
        <c:axPos val="l"/>
        <c:numFmt formatCode="General" sourceLinked="1"/>
        <c:majorTickMark val="out"/>
        <c:minorTickMark val="none"/>
        <c:tickLblPos val="none"/>
        <c:crossAx val="980799664"/>
        <c:crosses val="autoZero"/>
        <c:crossBetween val="between"/>
      </c:valAx>
    </c:plotArea>
    <c:plotVisOnly val="1"/>
    <c:dispBlanksAs val="gap"/>
    <c:showDLblsOverMax val="0"/>
  </c:chart>
  <c:txPr>
    <a:bodyPr/>
    <a:lstStyle/>
    <a:p>
      <a:pPr>
        <a:defRPr sz="1800">
          <a:solidFill>
            <a:schemeClr val="bg2">
              <a:lumMod val="10000"/>
            </a:schemeClr>
          </a:solidFill>
        </a:defRPr>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bg2">
                <a:lumMod val="75000"/>
              </a:schemeClr>
            </a:solidFill>
            <a:ln>
              <a:noFill/>
            </a:ln>
            <a:effectLst/>
          </c:spPr>
          <c:invertIfNegative val="0"/>
          <c:dPt>
            <c:idx val="0"/>
            <c:invertIfNegative val="0"/>
            <c:bubble3D val="0"/>
            <c:spPr>
              <a:blipFill>
                <a:blip xmlns:r="http://schemas.openxmlformats.org/officeDocument/2006/relationships" r:embed="rId3"/>
                <a:stretch>
                  <a:fillRect/>
                </a:stretch>
              </a:blipFill>
              <a:ln>
                <a:noFill/>
              </a:ln>
              <a:effectLst/>
            </c:spPr>
            <c:extLst>
              <c:ext xmlns:c16="http://schemas.microsoft.com/office/drawing/2014/chart" uri="{C3380CC4-5D6E-409C-BE32-E72D297353CC}">
                <c16:uniqueId val="{00000004-1F4D-42E4-A652-527D2D6BDAFE}"/>
              </c:ext>
            </c:extLst>
          </c:dPt>
          <c:dLbls>
            <c:delete val="1"/>
          </c:dLbls>
          <c:cat>
            <c:strRef>
              <c:f>Sheet1!$A$2</c:f>
              <c:strCache>
                <c:ptCount val="1"/>
                <c:pt idx="0">
                  <c:v>Category 1</c:v>
                </c:pt>
              </c:strCache>
            </c:strRef>
          </c:cat>
          <c:val>
            <c:numRef>
              <c:f>Sheet1!$B$2</c:f>
              <c:numCache>
                <c:formatCode>General</c:formatCode>
                <c:ptCount val="1"/>
                <c:pt idx="0">
                  <c:v>2</c:v>
                </c:pt>
              </c:numCache>
            </c:numRef>
          </c:val>
          <c:extLst>
            <c:ext xmlns:c16="http://schemas.microsoft.com/office/drawing/2014/chart" uri="{C3380CC4-5D6E-409C-BE32-E72D297353CC}">
              <c16:uniqueId val="{00000000-1F4D-42E4-A652-527D2D6BDAFE}"/>
            </c:ext>
          </c:extLst>
        </c:ser>
        <c:ser>
          <c:idx val="1"/>
          <c:order val="1"/>
          <c:tx>
            <c:strRef>
              <c:f>Sheet1!$C$1</c:f>
              <c:strCache>
                <c:ptCount val="1"/>
                <c:pt idx="0">
                  <c:v>Series 2</c:v>
                </c:pt>
              </c:strCache>
            </c:strRef>
          </c:tx>
          <c:spPr>
            <a:blipFill>
              <a:blip xmlns:r="http://schemas.openxmlformats.org/officeDocument/2006/relationships" r:embed="rId3"/>
              <a:stretch>
                <a:fillRect/>
              </a:stretch>
            </a:blipFill>
            <a:ln>
              <a:noFill/>
            </a:ln>
            <a:effectLst/>
          </c:spPr>
          <c:invertIfNegative val="0"/>
          <c:pictureOptions>
            <c:pictureFormat val="stack"/>
          </c:pictureOptions>
          <c:dLbls>
            <c:delete val="1"/>
          </c:dLbls>
          <c:cat>
            <c:strRef>
              <c:f>Sheet1!$A$2</c:f>
              <c:strCache>
                <c:ptCount val="1"/>
                <c:pt idx="0">
                  <c:v>Category 1</c:v>
                </c:pt>
              </c:strCache>
            </c:strRef>
          </c:cat>
          <c:val>
            <c:numRef>
              <c:f>Sheet1!$C$2</c:f>
              <c:numCache>
                <c:formatCode>General</c:formatCode>
                <c:ptCount val="1"/>
                <c:pt idx="0">
                  <c:v>3</c:v>
                </c:pt>
              </c:numCache>
            </c:numRef>
          </c:val>
          <c:extLst>
            <c:ext xmlns:c16="http://schemas.microsoft.com/office/drawing/2014/chart" uri="{C3380CC4-5D6E-409C-BE32-E72D297353CC}">
              <c16:uniqueId val="{00000001-1F4D-42E4-A652-527D2D6BDAFE}"/>
            </c:ext>
          </c:extLst>
        </c:ser>
        <c:ser>
          <c:idx val="2"/>
          <c:order val="2"/>
          <c:tx>
            <c:strRef>
              <c:f>Sheet1!$D$1</c:f>
              <c:strCache>
                <c:ptCount val="1"/>
                <c:pt idx="0">
                  <c:v>Series 3</c:v>
                </c:pt>
              </c:strCache>
            </c:strRef>
          </c:tx>
          <c:spPr>
            <a:blipFill>
              <a:blip xmlns:r="http://schemas.openxmlformats.org/officeDocument/2006/relationships" r:embed="rId3"/>
              <a:stretch>
                <a:fillRect/>
              </a:stretch>
            </a:blipFill>
            <a:ln>
              <a:noFill/>
            </a:ln>
            <a:effectLst/>
          </c:spPr>
          <c:invertIfNegative val="0"/>
          <c:pictureOptions>
            <c:pictureFormat val="stack"/>
          </c:pictureOptions>
          <c:dLbls>
            <c:delete val="1"/>
          </c:dLbls>
          <c:cat>
            <c:strRef>
              <c:f>Sheet1!$A$2</c:f>
              <c:strCache>
                <c:ptCount val="1"/>
                <c:pt idx="0">
                  <c:v>Category 1</c:v>
                </c:pt>
              </c:strCache>
            </c:strRef>
          </c:cat>
          <c:val>
            <c:numRef>
              <c:f>Sheet1!$D$2</c:f>
              <c:numCache>
                <c:formatCode>General</c:formatCode>
                <c:ptCount val="1"/>
                <c:pt idx="0">
                  <c:v>6</c:v>
                </c:pt>
              </c:numCache>
            </c:numRef>
          </c:val>
          <c:extLst>
            <c:ext xmlns:c16="http://schemas.microsoft.com/office/drawing/2014/chart" uri="{C3380CC4-5D6E-409C-BE32-E72D297353CC}">
              <c16:uniqueId val="{00000002-1F4D-42E4-A652-527D2D6BDAFE}"/>
            </c:ext>
          </c:extLst>
        </c:ser>
        <c:ser>
          <c:idx val="3"/>
          <c:order val="3"/>
          <c:tx>
            <c:strRef>
              <c:f>Sheet1!$E$1</c:f>
              <c:strCache>
                <c:ptCount val="1"/>
                <c:pt idx="0">
                  <c:v>Series 4</c:v>
                </c:pt>
              </c:strCache>
            </c:strRef>
          </c:tx>
          <c:spPr>
            <a:blipFill>
              <a:blip xmlns:r="http://schemas.openxmlformats.org/officeDocument/2006/relationships" r:embed="rId3"/>
              <a:stretch>
                <a:fillRect/>
              </a:stretch>
            </a:blipFill>
            <a:ln>
              <a:noFill/>
            </a:ln>
            <a:effectLst/>
          </c:spPr>
          <c:invertIfNegative val="0"/>
          <c:pictureOptions>
            <c:pictureFormat val="stack"/>
          </c:pictureOptions>
          <c:dLbls>
            <c:delete val="1"/>
          </c:dLbls>
          <c:cat>
            <c:strRef>
              <c:f>Sheet1!$A$2</c:f>
              <c:strCache>
                <c:ptCount val="1"/>
                <c:pt idx="0">
                  <c:v>Category 1</c:v>
                </c:pt>
              </c:strCache>
            </c:strRef>
          </c:cat>
          <c:val>
            <c:numRef>
              <c:f>Sheet1!$E$2</c:f>
              <c:numCache>
                <c:formatCode>General</c:formatCode>
                <c:ptCount val="1"/>
                <c:pt idx="0">
                  <c:v>7</c:v>
                </c:pt>
              </c:numCache>
            </c:numRef>
          </c:val>
          <c:extLst>
            <c:ext xmlns:c16="http://schemas.microsoft.com/office/drawing/2014/chart" uri="{C3380CC4-5D6E-409C-BE32-E72D297353CC}">
              <c16:uniqueId val="{00000003-1F4D-42E4-A652-527D2D6BDAFE}"/>
            </c:ext>
          </c:extLst>
        </c:ser>
        <c:dLbls>
          <c:dLblPos val="outEnd"/>
          <c:showLegendKey val="0"/>
          <c:showVal val="1"/>
          <c:showCatName val="0"/>
          <c:showSerName val="0"/>
          <c:showPercent val="0"/>
          <c:showBubbleSize val="0"/>
        </c:dLbls>
        <c:gapWidth val="444"/>
        <c:overlap val="-90"/>
        <c:axId val="980806384"/>
        <c:axId val="980820384"/>
      </c:barChart>
      <c:catAx>
        <c:axId val="98080638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zh-CN"/>
          </a:p>
        </c:txPr>
        <c:crossAx val="980820384"/>
        <c:crosses val="autoZero"/>
        <c:auto val="1"/>
        <c:lblAlgn val="ctr"/>
        <c:lblOffset val="100"/>
        <c:noMultiLvlLbl val="0"/>
      </c:catAx>
      <c:valAx>
        <c:axId val="980820384"/>
        <c:scaling>
          <c:orientation val="minMax"/>
        </c:scaling>
        <c:delete val="1"/>
        <c:axPos val="l"/>
        <c:numFmt formatCode="General" sourceLinked="1"/>
        <c:majorTickMark val="none"/>
        <c:minorTickMark val="none"/>
        <c:tickLblPos val="nextTo"/>
        <c:crossAx val="9808063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17EF3A-340B-47D4-AC03-272209263F5C}" type="datetimeFigureOut">
              <a:rPr lang="zh-CN" altLang="en-US" smtClean="0"/>
              <a:t>2017/12/15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042E99-1137-4561-A7D8-F8C66E7E56D2}" type="slidenum">
              <a:rPr lang="zh-CN" altLang="en-US" smtClean="0"/>
              <a:t>‹#›</a:t>
            </a:fld>
            <a:endParaRPr lang="zh-CN" altLang="en-US"/>
          </a:p>
        </p:txBody>
      </p:sp>
    </p:spTree>
    <p:extLst>
      <p:ext uri="{BB962C8B-B14F-4D97-AF65-F5344CB8AC3E}">
        <p14:creationId xmlns:p14="http://schemas.microsoft.com/office/powerpoint/2010/main" val="22866484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a:t>
            </a:fld>
            <a:endParaRPr lang="zh-CN" altLang="en-US"/>
          </a:p>
        </p:txBody>
      </p:sp>
    </p:spTree>
    <p:extLst>
      <p:ext uri="{BB962C8B-B14F-4D97-AF65-F5344CB8AC3E}">
        <p14:creationId xmlns:p14="http://schemas.microsoft.com/office/powerpoint/2010/main" val="1185227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10</a:t>
            </a:fld>
            <a:endParaRPr lang="zh-CN" altLang="en-US"/>
          </a:p>
        </p:txBody>
      </p:sp>
    </p:spTree>
    <p:extLst>
      <p:ext uri="{BB962C8B-B14F-4D97-AF65-F5344CB8AC3E}">
        <p14:creationId xmlns:p14="http://schemas.microsoft.com/office/powerpoint/2010/main" val="3210248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11</a:t>
            </a:fld>
            <a:endParaRPr lang="zh-CN" altLang="en-US"/>
          </a:p>
        </p:txBody>
      </p:sp>
    </p:spTree>
    <p:extLst>
      <p:ext uri="{BB962C8B-B14F-4D97-AF65-F5344CB8AC3E}">
        <p14:creationId xmlns:p14="http://schemas.microsoft.com/office/powerpoint/2010/main" val="41027309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12</a:t>
            </a:fld>
            <a:endParaRPr lang="zh-CN" altLang="en-US"/>
          </a:p>
        </p:txBody>
      </p:sp>
    </p:spTree>
    <p:extLst>
      <p:ext uri="{BB962C8B-B14F-4D97-AF65-F5344CB8AC3E}">
        <p14:creationId xmlns:p14="http://schemas.microsoft.com/office/powerpoint/2010/main" val="11063829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13</a:t>
            </a:fld>
            <a:endParaRPr lang="zh-CN" altLang="en-US"/>
          </a:p>
        </p:txBody>
      </p:sp>
    </p:spTree>
    <p:extLst>
      <p:ext uri="{BB962C8B-B14F-4D97-AF65-F5344CB8AC3E}">
        <p14:creationId xmlns:p14="http://schemas.microsoft.com/office/powerpoint/2010/main" val="1849509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14</a:t>
            </a:fld>
            <a:endParaRPr lang="zh-CN" altLang="en-US"/>
          </a:p>
        </p:txBody>
      </p:sp>
    </p:spTree>
    <p:extLst>
      <p:ext uri="{BB962C8B-B14F-4D97-AF65-F5344CB8AC3E}">
        <p14:creationId xmlns:p14="http://schemas.microsoft.com/office/powerpoint/2010/main" val="19370027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15</a:t>
            </a:fld>
            <a:endParaRPr lang="zh-CN" altLang="en-US"/>
          </a:p>
        </p:txBody>
      </p:sp>
    </p:spTree>
    <p:extLst>
      <p:ext uri="{BB962C8B-B14F-4D97-AF65-F5344CB8AC3E}">
        <p14:creationId xmlns:p14="http://schemas.microsoft.com/office/powerpoint/2010/main" val="12583650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16</a:t>
            </a:fld>
            <a:endParaRPr lang="zh-CN" altLang="en-US"/>
          </a:p>
        </p:txBody>
      </p:sp>
    </p:spTree>
    <p:extLst>
      <p:ext uri="{BB962C8B-B14F-4D97-AF65-F5344CB8AC3E}">
        <p14:creationId xmlns:p14="http://schemas.microsoft.com/office/powerpoint/2010/main" val="41165272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17</a:t>
            </a:fld>
            <a:endParaRPr lang="zh-CN" altLang="en-US"/>
          </a:p>
        </p:txBody>
      </p:sp>
    </p:spTree>
    <p:extLst>
      <p:ext uri="{BB962C8B-B14F-4D97-AF65-F5344CB8AC3E}">
        <p14:creationId xmlns:p14="http://schemas.microsoft.com/office/powerpoint/2010/main" val="34087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18</a:t>
            </a:fld>
            <a:endParaRPr lang="zh-CN" altLang="en-US"/>
          </a:p>
        </p:txBody>
      </p:sp>
    </p:spTree>
    <p:extLst>
      <p:ext uri="{BB962C8B-B14F-4D97-AF65-F5344CB8AC3E}">
        <p14:creationId xmlns:p14="http://schemas.microsoft.com/office/powerpoint/2010/main" val="19288751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19</a:t>
            </a:fld>
            <a:endParaRPr lang="zh-CN" altLang="en-US"/>
          </a:p>
        </p:txBody>
      </p:sp>
    </p:spTree>
    <p:extLst>
      <p:ext uri="{BB962C8B-B14F-4D97-AF65-F5344CB8AC3E}">
        <p14:creationId xmlns:p14="http://schemas.microsoft.com/office/powerpoint/2010/main" val="3268918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2</a:t>
            </a:fld>
            <a:endParaRPr lang="zh-CN" altLang="en-US"/>
          </a:p>
        </p:txBody>
      </p:sp>
    </p:spTree>
    <p:extLst>
      <p:ext uri="{BB962C8B-B14F-4D97-AF65-F5344CB8AC3E}">
        <p14:creationId xmlns:p14="http://schemas.microsoft.com/office/powerpoint/2010/main" val="20747691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20</a:t>
            </a:fld>
            <a:endParaRPr lang="zh-CN" altLang="en-US"/>
          </a:p>
        </p:txBody>
      </p:sp>
    </p:spTree>
    <p:extLst>
      <p:ext uri="{BB962C8B-B14F-4D97-AF65-F5344CB8AC3E}">
        <p14:creationId xmlns:p14="http://schemas.microsoft.com/office/powerpoint/2010/main" val="29120183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21</a:t>
            </a:fld>
            <a:endParaRPr lang="zh-CN" altLang="en-US"/>
          </a:p>
        </p:txBody>
      </p:sp>
    </p:spTree>
    <p:extLst>
      <p:ext uri="{BB962C8B-B14F-4D97-AF65-F5344CB8AC3E}">
        <p14:creationId xmlns:p14="http://schemas.microsoft.com/office/powerpoint/2010/main" val="10216425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22</a:t>
            </a:fld>
            <a:endParaRPr lang="zh-CN" altLang="en-US"/>
          </a:p>
        </p:txBody>
      </p:sp>
    </p:spTree>
    <p:extLst>
      <p:ext uri="{BB962C8B-B14F-4D97-AF65-F5344CB8AC3E}">
        <p14:creationId xmlns:p14="http://schemas.microsoft.com/office/powerpoint/2010/main" val="27784044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23</a:t>
            </a:fld>
            <a:endParaRPr lang="zh-CN" altLang="en-US"/>
          </a:p>
        </p:txBody>
      </p:sp>
    </p:spTree>
    <p:extLst>
      <p:ext uri="{BB962C8B-B14F-4D97-AF65-F5344CB8AC3E}">
        <p14:creationId xmlns:p14="http://schemas.microsoft.com/office/powerpoint/2010/main" val="488971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3</a:t>
            </a:fld>
            <a:endParaRPr lang="zh-CN" altLang="en-US"/>
          </a:p>
        </p:txBody>
      </p:sp>
    </p:spTree>
    <p:extLst>
      <p:ext uri="{BB962C8B-B14F-4D97-AF65-F5344CB8AC3E}">
        <p14:creationId xmlns:p14="http://schemas.microsoft.com/office/powerpoint/2010/main" val="1597412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4</a:t>
            </a:fld>
            <a:endParaRPr lang="zh-CN" altLang="en-US"/>
          </a:p>
        </p:txBody>
      </p:sp>
    </p:spTree>
    <p:extLst>
      <p:ext uri="{BB962C8B-B14F-4D97-AF65-F5344CB8AC3E}">
        <p14:creationId xmlns:p14="http://schemas.microsoft.com/office/powerpoint/2010/main" val="1589030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5</a:t>
            </a:fld>
            <a:endParaRPr lang="zh-CN" altLang="en-US"/>
          </a:p>
        </p:txBody>
      </p:sp>
    </p:spTree>
    <p:extLst>
      <p:ext uri="{BB962C8B-B14F-4D97-AF65-F5344CB8AC3E}">
        <p14:creationId xmlns:p14="http://schemas.microsoft.com/office/powerpoint/2010/main" val="33996649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6</a:t>
            </a:fld>
            <a:endParaRPr lang="zh-CN" altLang="en-US"/>
          </a:p>
        </p:txBody>
      </p:sp>
    </p:spTree>
    <p:extLst>
      <p:ext uri="{BB962C8B-B14F-4D97-AF65-F5344CB8AC3E}">
        <p14:creationId xmlns:p14="http://schemas.microsoft.com/office/powerpoint/2010/main" val="1780326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7</a:t>
            </a:fld>
            <a:endParaRPr lang="zh-CN" altLang="en-US"/>
          </a:p>
        </p:txBody>
      </p:sp>
    </p:spTree>
    <p:extLst>
      <p:ext uri="{BB962C8B-B14F-4D97-AF65-F5344CB8AC3E}">
        <p14:creationId xmlns:p14="http://schemas.microsoft.com/office/powerpoint/2010/main" val="570903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8</a:t>
            </a:fld>
            <a:endParaRPr lang="zh-CN" altLang="en-US"/>
          </a:p>
        </p:txBody>
      </p:sp>
    </p:spTree>
    <p:extLst>
      <p:ext uri="{BB962C8B-B14F-4D97-AF65-F5344CB8AC3E}">
        <p14:creationId xmlns:p14="http://schemas.microsoft.com/office/powerpoint/2010/main" val="1547433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t>9</a:t>
            </a:fld>
            <a:endParaRPr lang="zh-CN" altLang="en-US"/>
          </a:p>
        </p:txBody>
      </p:sp>
    </p:spTree>
    <p:extLst>
      <p:ext uri="{BB962C8B-B14F-4D97-AF65-F5344CB8AC3E}">
        <p14:creationId xmlns:p14="http://schemas.microsoft.com/office/powerpoint/2010/main" val="36922143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880821A2-C1B7-40A8-9AD4-F868C31DAC1B}" type="datetimeFigureOut">
              <a:rPr lang="zh-CN" altLang="en-US" smtClean="0"/>
              <a:t>2017/12/15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41817859"/>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80821A2-C1B7-40A8-9AD4-F868C31DAC1B}" type="datetimeFigureOut">
              <a:rPr lang="zh-CN" altLang="en-US" smtClean="0"/>
              <a:t>2017/12/15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2585133376"/>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80821A2-C1B7-40A8-9AD4-F868C31DAC1B}" type="datetimeFigureOut">
              <a:rPr lang="zh-CN" altLang="en-US" smtClean="0"/>
              <a:t>2017/12/15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1186721669"/>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80821A2-C1B7-40A8-9AD4-F868C31DAC1B}" type="datetimeFigureOut">
              <a:rPr lang="zh-CN" altLang="en-US" smtClean="0"/>
              <a:t>2017/12/15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3112774703"/>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80821A2-C1B7-40A8-9AD4-F868C31DAC1B}" type="datetimeFigureOut">
              <a:rPr lang="zh-CN" altLang="en-US" smtClean="0"/>
              <a:t>2017/12/15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1274447119"/>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80821A2-C1B7-40A8-9AD4-F868C31DAC1B}" type="datetimeFigureOut">
              <a:rPr lang="zh-CN" altLang="en-US" smtClean="0"/>
              <a:t>2017/12/15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1331573321"/>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80821A2-C1B7-40A8-9AD4-F868C31DAC1B}" type="datetimeFigureOut">
              <a:rPr lang="zh-CN" altLang="en-US" smtClean="0"/>
              <a:t>2017/12/15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3945027328"/>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80821A2-C1B7-40A8-9AD4-F868C31DAC1B}" type="datetimeFigureOut">
              <a:rPr lang="zh-CN" altLang="en-US" smtClean="0"/>
              <a:t>2017/12/15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3567653818"/>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80821A2-C1B7-40A8-9AD4-F868C31DAC1B}" type="datetimeFigureOut">
              <a:rPr lang="zh-CN" altLang="en-US" smtClean="0"/>
              <a:t>2017/12/15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1515125377"/>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80821A2-C1B7-40A8-9AD4-F868C31DAC1B}" type="datetimeFigureOut">
              <a:rPr lang="zh-CN" altLang="en-US" smtClean="0"/>
              <a:t>2017/12/15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1097169231"/>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80821A2-C1B7-40A8-9AD4-F868C31DAC1B}" type="datetimeFigureOut">
              <a:rPr lang="zh-CN" altLang="en-US" smtClean="0"/>
              <a:t>2017/12/15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2332861894"/>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0821A2-C1B7-40A8-9AD4-F868C31DAC1B}" type="datetimeFigureOut">
              <a:rPr lang="zh-CN" altLang="en-US" smtClean="0"/>
              <a:t>2017/12/15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32FFE7-3918-4A6E-801E-3B7F987216DB}" type="slidenum">
              <a:rPr lang="zh-CN" altLang="en-US" smtClean="0"/>
              <a:t>‹#›</a:t>
            </a:fld>
            <a:endParaRPr lang="zh-CN" altLang="en-US"/>
          </a:p>
        </p:txBody>
      </p:sp>
    </p:spTree>
    <p:extLst>
      <p:ext uri="{BB962C8B-B14F-4D97-AF65-F5344CB8AC3E}">
        <p14:creationId xmlns:p14="http://schemas.microsoft.com/office/powerpoint/2010/main" val="1090018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3.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52405" y="1885149"/>
            <a:ext cx="2953634" cy="2838450"/>
          </a:xfrm>
          <a:prstGeom prst="rect">
            <a:avLst/>
          </a:prstGeom>
        </p:spPr>
      </p:pic>
      <p:pic>
        <p:nvPicPr>
          <p:cNvPr id="16" name="图片 15"/>
          <p:cNvPicPr>
            <a:picLocks noChangeAspect="1"/>
          </p:cNvPicPr>
          <p:nvPr/>
        </p:nvPicPr>
        <p:blipFill rotWithShape="1">
          <a:blip r:embed="rId6">
            <a:extLst>
              <a:ext uri="{28A0092B-C50C-407E-A947-70E740481C1C}">
                <a14:useLocalDpi xmlns:a14="http://schemas.microsoft.com/office/drawing/2010/main" val="0"/>
              </a:ext>
            </a:extLst>
          </a:blip>
          <a:srcRect t="73264" r="42158"/>
          <a:stretch/>
        </p:blipFill>
        <p:spPr>
          <a:xfrm>
            <a:off x="4189627" y="2770219"/>
            <a:ext cx="3479190" cy="2277380"/>
          </a:xfrm>
          <a:prstGeom prst="rect">
            <a:avLst/>
          </a:prstGeom>
        </p:spPr>
      </p:pic>
      <p:pic>
        <p:nvPicPr>
          <p:cNvPr id="17" name="图片 16"/>
          <p:cNvPicPr>
            <a:picLocks noChangeAspect="1"/>
          </p:cNvPicPr>
          <p:nvPr/>
        </p:nvPicPr>
        <p:blipFill rotWithShape="1">
          <a:blip r:embed="rId7">
            <a:duotone>
              <a:prstClr val="black"/>
              <a:schemeClr val="accent5">
                <a:tint val="45000"/>
                <a:satMod val="400000"/>
              </a:schemeClr>
            </a:duotone>
            <a:extLst>
              <a:ext uri="{28A0092B-C50C-407E-A947-70E740481C1C}">
                <a14:useLocalDpi xmlns:a14="http://schemas.microsoft.com/office/drawing/2010/main" val="0"/>
              </a:ext>
            </a:extLst>
          </a:blip>
          <a:srcRect t="69391"/>
          <a:stretch/>
        </p:blipFill>
        <p:spPr>
          <a:xfrm>
            <a:off x="2951462" y="5432504"/>
            <a:ext cx="5592390" cy="1841765"/>
          </a:xfrm>
          <a:prstGeom prst="rect">
            <a:avLst/>
          </a:prstGeom>
        </p:spPr>
      </p:pic>
      <p:sp>
        <p:nvSpPr>
          <p:cNvPr id="7" name="Text Box 2"/>
          <p:cNvSpPr txBox="1">
            <a:spLocks noChangeArrowheads="1"/>
          </p:cNvSpPr>
          <p:nvPr/>
        </p:nvSpPr>
        <p:spPr bwMode="auto">
          <a:xfrm>
            <a:off x="4713505" y="2568277"/>
            <a:ext cx="1415772" cy="7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0" spc="600" dirty="0">
                <a:solidFill>
                  <a:schemeClr val="bg2">
                    <a:lumMod val="25000"/>
                  </a:schemeClr>
                </a:solidFill>
                <a:latin typeface="方正清刻本悦宋简体" panose="02000000000000000000" pitchFamily="2" charset="-122"/>
                <a:ea typeface="方正清刻本悦宋简体" panose="02000000000000000000" pitchFamily="2" charset="-122"/>
              </a:rPr>
              <a:t>水</a:t>
            </a:r>
          </a:p>
        </p:txBody>
      </p:sp>
      <p:sp>
        <p:nvSpPr>
          <p:cNvPr id="8" name="Text Box 2"/>
          <p:cNvSpPr txBox="1">
            <a:spLocks noChangeArrowheads="1"/>
          </p:cNvSpPr>
          <p:nvPr/>
        </p:nvSpPr>
        <p:spPr bwMode="auto">
          <a:xfrm>
            <a:off x="5621445" y="3447846"/>
            <a:ext cx="1015663" cy="7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spc="600" dirty="0">
                <a:solidFill>
                  <a:schemeClr val="bg2">
                    <a:lumMod val="25000"/>
                  </a:schemeClr>
                </a:solidFill>
                <a:latin typeface="方正清刻本悦宋简体" panose="02000000000000000000" pitchFamily="2" charset="-122"/>
                <a:ea typeface="方正清刻本悦宋简体" panose="02000000000000000000" pitchFamily="2" charset="-122"/>
              </a:rPr>
              <a:t>墨</a:t>
            </a:r>
          </a:p>
        </p:txBody>
      </p:sp>
      <p:sp>
        <p:nvSpPr>
          <p:cNvPr id="9" name="Text Box 2"/>
          <p:cNvSpPr txBox="1">
            <a:spLocks noChangeArrowheads="1"/>
          </p:cNvSpPr>
          <p:nvPr/>
        </p:nvSpPr>
        <p:spPr bwMode="auto">
          <a:xfrm>
            <a:off x="5421391" y="3037659"/>
            <a:ext cx="17014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2000" spc="600" dirty="0">
                <a:solidFill>
                  <a:schemeClr val="bg2">
                    <a:lumMod val="25000"/>
                  </a:schemeClr>
                </a:solidFill>
                <a:latin typeface="方正清刻本悦宋简体" panose="02000000000000000000" pitchFamily="2" charset="-122"/>
                <a:ea typeface="方正清刻本悦宋简体" panose="02000000000000000000" pitchFamily="2" charset="-122"/>
              </a:rPr>
              <a:t>SHUI</a:t>
            </a:r>
          </a:p>
          <a:p>
            <a:pPr algn="r" eaLnBrk="1" hangingPunct="1"/>
            <a:r>
              <a:rPr lang="en-US" altLang="zh-CN" sz="2000" spc="600" dirty="0">
                <a:solidFill>
                  <a:schemeClr val="bg2">
                    <a:lumMod val="25000"/>
                  </a:schemeClr>
                </a:solidFill>
                <a:latin typeface="方正清刻本悦宋简体" panose="02000000000000000000" pitchFamily="2" charset="-122"/>
                <a:ea typeface="方正清刻本悦宋简体" panose="02000000000000000000" pitchFamily="2" charset="-122"/>
              </a:rPr>
              <a:t> MO</a:t>
            </a:r>
            <a:endParaRPr lang="zh-CN" altLang="en-US" sz="2000" spc="6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45257" y="-346464"/>
            <a:ext cx="1701486" cy="3594572"/>
          </a:xfrm>
          <a:prstGeom prst="rect">
            <a:avLst/>
          </a:prstGeom>
        </p:spPr>
      </p:pic>
      <p:pic>
        <p:nvPicPr>
          <p:cNvPr id="18" name="DJ OKAWARI-Luv Lett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083875" y="7211602"/>
            <a:ext cx="609600" cy="609600"/>
          </a:xfrm>
          <a:prstGeom prst="rect">
            <a:avLst/>
          </a:prstGeom>
        </p:spPr>
      </p:pic>
    </p:spTree>
    <p:extLst>
      <p:ext uri="{BB962C8B-B14F-4D97-AF65-F5344CB8AC3E}">
        <p14:creationId xmlns:p14="http://schemas.microsoft.com/office/powerpoint/2010/main" val="584204502"/>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42"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1000"/>
                                        <p:tgtEl>
                                          <p:spTgt spid="17"/>
                                        </p:tgtEl>
                                      </p:cBhvr>
                                    </p:animEffect>
                                    <p:anim calcmode="lin" valueType="num">
                                      <p:cBhvr>
                                        <p:cTn id="10" dur="1000" fill="hold"/>
                                        <p:tgtEl>
                                          <p:spTgt spid="17"/>
                                        </p:tgtEl>
                                        <p:attrNameLst>
                                          <p:attrName>ppt_x</p:attrName>
                                        </p:attrNameLst>
                                      </p:cBhvr>
                                      <p:tavLst>
                                        <p:tav tm="0">
                                          <p:val>
                                            <p:strVal val="#ppt_x"/>
                                          </p:val>
                                        </p:tav>
                                        <p:tav tm="100000">
                                          <p:val>
                                            <p:strVal val="#ppt_x"/>
                                          </p:val>
                                        </p:tav>
                                      </p:tavLst>
                                    </p:anim>
                                    <p:anim calcmode="lin" valueType="num">
                                      <p:cBhvr>
                                        <p:cTn id="11" dur="1000" fill="hold"/>
                                        <p:tgtEl>
                                          <p:spTgt spid="17"/>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1000"/>
                                        <p:tgtEl>
                                          <p:spTgt spid="11"/>
                                        </p:tgtEl>
                                      </p:cBhvr>
                                    </p:animEffect>
                                  </p:childTnLst>
                                </p:cTn>
                              </p:par>
                            </p:childTnLst>
                          </p:cTn>
                        </p:par>
                        <p:par>
                          <p:cTn id="16" fill="hold">
                            <p:stCondLst>
                              <p:cond delay="2000"/>
                            </p:stCondLst>
                            <p:childTnLst>
                              <p:par>
                                <p:cTn id="17" presetID="18" presetClass="entr" presetSubtype="1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strips(downLeft)">
                                      <p:cBhvr>
                                        <p:cTn id="19" dur="1000"/>
                                        <p:tgtEl>
                                          <p:spTgt spid="15"/>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childTnLst>
                                </p:cTn>
                              </p:par>
                            </p:childTnLst>
                          </p:cTn>
                        </p:par>
                        <p:par>
                          <p:cTn id="32" fill="hold">
                            <p:stCondLst>
                              <p:cond delay="6000"/>
                            </p:stCondLst>
                            <p:childTnLst>
                              <p:par>
                                <p:cTn id="33" presetID="53" presetClass="entr" presetSubtype="16"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hold" display="0">
                  <p:stCondLst>
                    <p:cond delay="indefinite"/>
                  </p:stCondLst>
                  <p:endCondLst>
                    <p:cond evt="onStopAudio" delay="0">
                      <p:tgtEl>
                        <p:sldTgt/>
                      </p:tgtEl>
                    </p:cond>
                  </p:endCondLst>
                </p:cTn>
                <p:tgtEl>
                  <p:spTgt spid="18"/>
                </p:tgtEl>
              </p:cMediaNode>
            </p:audio>
          </p:childTnLst>
        </p:cTn>
      </p:par>
    </p:tnLst>
    <p:bldLst>
      <p:bldP spid="7" grpId="0" bldLvl="0" autoUpdateAnimBg="0"/>
      <p:bldP spid="8" grpId="0" bldLvl="0" autoUpdateAnimBg="0"/>
      <p:bldP spid="9"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图片 76"/>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6346461" y="1966294"/>
            <a:ext cx="2220686" cy="2481943"/>
          </a:xfrm>
          <a:prstGeom prst="rect">
            <a:avLst/>
          </a:prstGeom>
        </p:spPr>
      </p:pic>
      <p:pic>
        <p:nvPicPr>
          <p:cNvPr id="78" name="图片 77"/>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6406269" y="3709740"/>
            <a:ext cx="2220686" cy="2481943"/>
          </a:xfrm>
          <a:prstGeom prst="rect">
            <a:avLst/>
          </a:prstGeom>
        </p:spPr>
      </p:pic>
      <p:pic>
        <p:nvPicPr>
          <p:cNvPr id="79" name="图片 78"/>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1398248" y="3777849"/>
            <a:ext cx="2220686" cy="2481943"/>
          </a:xfrm>
          <a:prstGeom prst="rect">
            <a:avLst/>
          </a:prstGeom>
        </p:spPr>
      </p:pic>
      <p:pic>
        <p:nvPicPr>
          <p:cNvPr id="76" name="图片 75"/>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1338440" y="1939661"/>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sp>
        <p:nvSpPr>
          <p:cNvPr id="61" name="Freeform 112"/>
          <p:cNvSpPr>
            <a:spLocks noEditPoints="1" noChangeArrowheads="1"/>
          </p:cNvSpPr>
          <p:nvPr/>
        </p:nvSpPr>
        <p:spPr bwMode="auto">
          <a:xfrm>
            <a:off x="2159341" y="3022600"/>
            <a:ext cx="374650" cy="420688"/>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chemeClr val="bg1"/>
          </a:solidFill>
          <a:ln>
            <a:noFill/>
          </a:ln>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62" name="任意多边形 28"/>
          <p:cNvSpPr>
            <a:spLocks noChangeArrowheads="1"/>
          </p:cNvSpPr>
          <p:nvPr/>
        </p:nvSpPr>
        <p:spPr bwMode="auto">
          <a:xfrm>
            <a:off x="2159341" y="4932363"/>
            <a:ext cx="349250" cy="253719"/>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solidFill>
          <a:ln>
            <a:noFill/>
          </a:ln>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63" name="Freeform 20"/>
          <p:cNvSpPr>
            <a:spLocks noEditPoints="1" noChangeArrowheads="1"/>
          </p:cNvSpPr>
          <p:nvPr/>
        </p:nvSpPr>
        <p:spPr bwMode="auto">
          <a:xfrm>
            <a:off x="7079127" y="3136667"/>
            <a:ext cx="309434" cy="306621"/>
          </a:xfrm>
          <a:custGeom>
            <a:avLst/>
            <a:gdLst>
              <a:gd name="T0" fmla="*/ 337890 w 229"/>
              <a:gd name="T1" fmla="*/ 189120 h 227"/>
              <a:gd name="T2" fmla="*/ 337890 w 229"/>
              <a:gd name="T3" fmla="*/ 144795 h 227"/>
              <a:gd name="T4" fmla="*/ 303953 w 229"/>
              <a:gd name="T5" fmla="*/ 137407 h 227"/>
              <a:gd name="T6" fmla="*/ 295100 w 229"/>
              <a:gd name="T7" fmla="*/ 112290 h 227"/>
              <a:gd name="T8" fmla="*/ 318708 w 229"/>
              <a:gd name="T9" fmla="*/ 85695 h 227"/>
              <a:gd name="T10" fmla="*/ 292149 w 229"/>
              <a:gd name="T11" fmla="*/ 50235 h 227"/>
              <a:gd name="T12" fmla="*/ 259688 w 229"/>
              <a:gd name="T13" fmla="*/ 65010 h 227"/>
              <a:gd name="T14" fmla="*/ 237556 w 229"/>
              <a:gd name="T15" fmla="*/ 48757 h 227"/>
              <a:gd name="T16" fmla="*/ 241982 w 229"/>
              <a:gd name="T17" fmla="*/ 13297 h 227"/>
              <a:gd name="T18" fmla="*/ 199193 w 229"/>
              <a:gd name="T19" fmla="*/ 0 h 227"/>
              <a:gd name="T20" fmla="*/ 181487 w 229"/>
              <a:gd name="T21" fmla="*/ 29550 h 227"/>
              <a:gd name="T22" fmla="*/ 168207 w 229"/>
              <a:gd name="T23" fmla="*/ 29550 h 227"/>
              <a:gd name="T24" fmla="*/ 154928 w 229"/>
              <a:gd name="T25" fmla="*/ 29550 h 227"/>
              <a:gd name="T26" fmla="*/ 137222 w 229"/>
              <a:gd name="T27" fmla="*/ 0 h 227"/>
              <a:gd name="T28" fmla="*/ 95908 w 229"/>
              <a:gd name="T29" fmla="*/ 13297 h 227"/>
              <a:gd name="T30" fmla="*/ 98859 w 229"/>
              <a:gd name="T31" fmla="*/ 48757 h 227"/>
              <a:gd name="T32" fmla="*/ 76726 w 229"/>
              <a:gd name="T33" fmla="*/ 65010 h 227"/>
              <a:gd name="T34" fmla="*/ 44265 w 229"/>
              <a:gd name="T35" fmla="*/ 50235 h 227"/>
              <a:gd name="T36" fmla="*/ 19182 w 229"/>
              <a:gd name="T37" fmla="*/ 85695 h 227"/>
              <a:gd name="T38" fmla="*/ 42790 w 229"/>
              <a:gd name="T39" fmla="*/ 112290 h 227"/>
              <a:gd name="T40" fmla="*/ 33937 w 229"/>
              <a:gd name="T41" fmla="*/ 138885 h 227"/>
              <a:gd name="T42" fmla="*/ 0 w 229"/>
              <a:gd name="T43" fmla="*/ 144795 h 227"/>
              <a:gd name="T44" fmla="*/ 0 w 229"/>
              <a:gd name="T45" fmla="*/ 189120 h 227"/>
              <a:gd name="T46" fmla="*/ 33937 w 229"/>
              <a:gd name="T47" fmla="*/ 196507 h 227"/>
              <a:gd name="T48" fmla="*/ 42790 w 229"/>
              <a:gd name="T49" fmla="*/ 223102 h 227"/>
              <a:gd name="T50" fmla="*/ 19182 w 229"/>
              <a:gd name="T51" fmla="*/ 249697 h 227"/>
              <a:gd name="T52" fmla="*/ 45741 w 229"/>
              <a:gd name="T53" fmla="*/ 285157 h 227"/>
              <a:gd name="T54" fmla="*/ 76726 w 229"/>
              <a:gd name="T55" fmla="*/ 270382 h 227"/>
              <a:gd name="T56" fmla="*/ 98859 w 229"/>
              <a:gd name="T57" fmla="*/ 286635 h 227"/>
              <a:gd name="T58" fmla="*/ 95908 w 229"/>
              <a:gd name="T59" fmla="*/ 322095 h 227"/>
              <a:gd name="T60" fmla="*/ 137222 w 229"/>
              <a:gd name="T61" fmla="*/ 335392 h 227"/>
              <a:gd name="T62" fmla="*/ 154928 w 229"/>
              <a:gd name="T63" fmla="*/ 304365 h 227"/>
              <a:gd name="T64" fmla="*/ 168207 w 229"/>
              <a:gd name="T65" fmla="*/ 305842 h 227"/>
              <a:gd name="T66" fmla="*/ 182962 w 229"/>
              <a:gd name="T67" fmla="*/ 304365 h 227"/>
              <a:gd name="T68" fmla="*/ 199193 w 229"/>
              <a:gd name="T69" fmla="*/ 335392 h 227"/>
              <a:gd name="T70" fmla="*/ 241982 w 229"/>
              <a:gd name="T71" fmla="*/ 320617 h 227"/>
              <a:gd name="T72" fmla="*/ 237556 w 229"/>
              <a:gd name="T73" fmla="*/ 286635 h 227"/>
              <a:gd name="T74" fmla="*/ 259688 w 229"/>
              <a:gd name="T75" fmla="*/ 270382 h 227"/>
              <a:gd name="T76" fmla="*/ 292149 w 229"/>
              <a:gd name="T77" fmla="*/ 285157 h 227"/>
              <a:gd name="T78" fmla="*/ 318708 w 229"/>
              <a:gd name="T79" fmla="*/ 248220 h 227"/>
              <a:gd name="T80" fmla="*/ 295100 w 229"/>
              <a:gd name="T81" fmla="*/ 223102 h 227"/>
              <a:gd name="T82" fmla="*/ 303953 w 229"/>
              <a:gd name="T83" fmla="*/ 196507 h 227"/>
              <a:gd name="T84" fmla="*/ 337890 w 229"/>
              <a:gd name="T85" fmla="*/ 189120 h 227"/>
              <a:gd name="T86" fmla="*/ 168207 w 229"/>
              <a:gd name="T87" fmla="*/ 265950 h 227"/>
              <a:gd name="T88" fmla="*/ 69349 w 229"/>
              <a:gd name="T89" fmla="*/ 166957 h 227"/>
              <a:gd name="T90" fmla="*/ 168207 w 229"/>
              <a:gd name="T91" fmla="*/ 67965 h 227"/>
              <a:gd name="T92" fmla="*/ 267066 w 229"/>
              <a:gd name="T93" fmla="*/ 166957 h 227"/>
              <a:gd name="T94" fmla="*/ 168207 w 229"/>
              <a:gd name="T95" fmla="*/ 26595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chemeClr val="bg1"/>
          </a:solidFill>
          <a:ln>
            <a:noFill/>
          </a:ln>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64" name="Freeform 21"/>
          <p:cNvSpPr>
            <a:spLocks noEditPoints="1" noChangeArrowheads="1"/>
          </p:cNvSpPr>
          <p:nvPr/>
        </p:nvSpPr>
        <p:spPr bwMode="auto">
          <a:xfrm>
            <a:off x="7362823" y="3089275"/>
            <a:ext cx="183029" cy="182716"/>
          </a:xfrm>
          <a:custGeom>
            <a:avLst/>
            <a:gdLst>
              <a:gd name="T0" fmla="*/ 199861 w 135"/>
              <a:gd name="T1" fmla="*/ 112514 h 135"/>
              <a:gd name="T2" fmla="*/ 199861 w 135"/>
              <a:gd name="T3" fmla="*/ 85866 h 135"/>
              <a:gd name="T4" fmla="*/ 180615 w 135"/>
              <a:gd name="T5" fmla="*/ 81425 h 135"/>
              <a:gd name="T6" fmla="*/ 174693 w 135"/>
              <a:gd name="T7" fmla="*/ 66620 h 135"/>
              <a:gd name="T8" fmla="*/ 189498 w 135"/>
              <a:gd name="T9" fmla="*/ 50335 h 135"/>
              <a:gd name="T10" fmla="*/ 173213 w 135"/>
              <a:gd name="T11" fmla="*/ 29609 h 135"/>
              <a:gd name="T12" fmla="*/ 153967 w 135"/>
              <a:gd name="T13" fmla="*/ 38492 h 135"/>
              <a:gd name="T14" fmla="*/ 142123 w 135"/>
              <a:gd name="T15" fmla="*/ 28129 h 135"/>
              <a:gd name="T16" fmla="*/ 143604 w 135"/>
              <a:gd name="T17" fmla="*/ 7402 h 135"/>
              <a:gd name="T18" fmla="*/ 118436 w 135"/>
              <a:gd name="T19" fmla="*/ 0 h 135"/>
              <a:gd name="T20" fmla="*/ 108073 w 135"/>
              <a:gd name="T21" fmla="*/ 17765 h 135"/>
              <a:gd name="T22" fmla="*/ 99190 w 135"/>
              <a:gd name="T23" fmla="*/ 17765 h 135"/>
              <a:gd name="T24" fmla="*/ 91788 w 135"/>
              <a:gd name="T25" fmla="*/ 17765 h 135"/>
              <a:gd name="T26" fmla="*/ 81425 w 135"/>
              <a:gd name="T27" fmla="*/ 0 h 135"/>
              <a:gd name="T28" fmla="*/ 56257 w 135"/>
              <a:gd name="T29" fmla="*/ 7402 h 135"/>
              <a:gd name="T30" fmla="*/ 57738 w 135"/>
              <a:gd name="T31" fmla="*/ 28129 h 135"/>
              <a:gd name="T32" fmla="*/ 44414 w 135"/>
              <a:gd name="T33" fmla="*/ 38492 h 135"/>
              <a:gd name="T34" fmla="*/ 26648 w 135"/>
              <a:gd name="T35" fmla="*/ 29609 h 135"/>
              <a:gd name="T36" fmla="*/ 10363 w 135"/>
              <a:gd name="T37" fmla="*/ 50335 h 135"/>
              <a:gd name="T38" fmla="*/ 25168 w 135"/>
              <a:gd name="T39" fmla="*/ 66620 h 135"/>
              <a:gd name="T40" fmla="*/ 19246 w 135"/>
              <a:gd name="T41" fmla="*/ 81425 h 135"/>
              <a:gd name="T42" fmla="*/ 0 w 135"/>
              <a:gd name="T43" fmla="*/ 85866 h 135"/>
              <a:gd name="T44" fmla="*/ 0 w 135"/>
              <a:gd name="T45" fmla="*/ 112514 h 135"/>
              <a:gd name="T46" fmla="*/ 19246 w 135"/>
              <a:gd name="T47" fmla="*/ 116956 h 135"/>
              <a:gd name="T48" fmla="*/ 25168 w 135"/>
              <a:gd name="T49" fmla="*/ 133241 h 135"/>
              <a:gd name="T50" fmla="*/ 10363 w 135"/>
              <a:gd name="T51" fmla="*/ 148045 h 135"/>
              <a:gd name="T52" fmla="*/ 26648 w 135"/>
              <a:gd name="T53" fmla="*/ 168772 h 135"/>
              <a:gd name="T54" fmla="*/ 45894 w 135"/>
              <a:gd name="T55" fmla="*/ 161369 h 135"/>
              <a:gd name="T56" fmla="*/ 57738 w 135"/>
              <a:gd name="T57" fmla="*/ 170252 h 135"/>
              <a:gd name="T58" fmla="*/ 56257 w 135"/>
              <a:gd name="T59" fmla="*/ 190978 h 135"/>
              <a:gd name="T60" fmla="*/ 81425 w 135"/>
              <a:gd name="T61" fmla="*/ 199861 h 135"/>
              <a:gd name="T62" fmla="*/ 91788 w 135"/>
              <a:gd name="T63" fmla="*/ 180615 h 135"/>
              <a:gd name="T64" fmla="*/ 100671 w 135"/>
              <a:gd name="T65" fmla="*/ 182096 h 135"/>
              <a:gd name="T66" fmla="*/ 108073 w 135"/>
              <a:gd name="T67" fmla="*/ 180615 h 135"/>
              <a:gd name="T68" fmla="*/ 118436 w 135"/>
              <a:gd name="T69" fmla="*/ 199861 h 135"/>
              <a:gd name="T70" fmla="*/ 143604 w 135"/>
              <a:gd name="T71" fmla="*/ 190978 h 135"/>
              <a:gd name="T72" fmla="*/ 142123 w 135"/>
              <a:gd name="T73" fmla="*/ 170252 h 135"/>
              <a:gd name="T74" fmla="*/ 153967 w 135"/>
              <a:gd name="T75" fmla="*/ 161369 h 135"/>
              <a:gd name="T76" fmla="*/ 173213 w 135"/>
              <a:gd name="T77" fmla="*/ 168772 h 135"/>
              <a:gd name="T78" fmla="*/ 189498 w 135"/>
              <a:gd name="T79" fmla="*/ 148045 h 135"/>
              <a:gd name="T80" fmla="*/ 174693 w 135"/>
              <a:gd name="T81" fmla="*/ 131760 h 135"/>
              <a:gd name="T82" fmla="*/ 180615 w 135"/>
              <a:gd name="T83" fmla="*/ 116956 h 135"/>
              <a:gd name="T84" fmla="*/ 199861 w 135"/>
              <a:gd name="T85" fmla="*/ 112514 h 135"/>
              <a:gd name="T86" fmla="*/ 99190 w 135"/>
              <a:gd name="T87" fmla="*/ 158408 h 135"/>
              <a:gd name="T88" fmla="*/ 41453 w 135"/>
              <a:gd name="T89" fmla="*/ 99190 h 135"/>
              <a:gd name="T90" fmla="*/ 99190 w 135"/>
              <a:gd name="T91" fmla="*/ 39972 h 135"/>
              <a:gd name="T92" fmla="*/ 158408 w 135"/>
              <a:gd name="T93" fmla="*/ 99190 h 135"/>
              <a:gd name="T94" fmla="*/ 99190 w 135"/>
              <a:gd name="T95" fmla="*/ 158408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chemeClr val="bg1"/>
          </a:solidFill>
          <a:ln>
            <a:noFill/>
          </a:ln>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nvGrpSpPr>
          <p:cNvPr id="65" name="组合 23"/>
          <p:cNvGrpSpPr/>
          <p:nvPr/>
        </p:nvGrpSpPr>
        <p:grpSpPr bwMode="auto">
          <a:xfrm>
            <a:off x="7192960" y="4824124"/>
            <a:ext cx="339725" cy="334963"/>
            <a:chOff x="0" y="0"/>
            <a:chExt cx="453105" cy="448433"/>
          </a:xfrm>
          <a:solidFill>
            <a:schemeClr val="bg1"/>
          </a:solidFill>
        </p:grpSpPr>
        <p:sp>
          <p:nvSpPr>
            <p:cNvPr id="66" name="Freeform 136"/>
            <p:cNvSpPr>
              <a:spLocks noChangeArrowheads="1"/>
            </p:cNvSpPr>
            <p:nvPr/>
          </p:nvSpPr>
          <p:spPr bwMode="auto">
            <a:xfrm>
              <a:off x="0" y="251309"/>
              <a:ext cx="453105" cy="197124"/>
            </a:xfrm>
            <a:custGeom>
              <a:avLst/>
              <a:gdLst>
                <a:gd name="T0" fmla="*/ 227658 w 205"/>
                <a:gd name="T1" fmla="*/ 42083 h 89"/>
                <a:gd name="T2" fmla="*/ 103883 w 205"/>
                <a:gd name="T3" fmla="*/ 0 h 89"/>
                <a:gd name="T4" fmla="*/ 0 w 205"/>
                <a:gd name="T5" fmla="*/ 0 h 89"/>
                <a:gd name="T6" fmla="*/ 0 w 205"/>
                <a:gd name="T7" fmla="*/ 148397 h 89"/>
                <a:gd name="T8" fmla="*/ 48626 w 205"/>
                <a:gd name="T9" fmla="*/ 197124 h 89"/>
                <a:gd name="T10" fmla="*/ 404479 w 205"/>
                <a:gd name="T11" fmla="*/ 197124 h 89"/>
                <a:gd name="T12" fmla="*/ 453105 w 205"/>
                <a:gd name="T13" fmla="*/ 148397 h 89"/>
                <a:gd name="T14" fmla="*/ 453105 w 205"/>
                <a:gd name="T15" fmla="*/ 0 h 89"/>
                <a:gd name="T16" fmla="*/ 349222 w 205"/>
                <a:gd name="T17" fmla="*/ 0 h 89"/>
                <a:gd name="T18" fmla="*/ 227658 w 205"/>
                <a:gd name="T19" fmla="*/ 42083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67" name="Freeform 137"/>
            <p:cNvSpPr>
              <a:spLocks noEditPoints="1" noChangeArrowheads="1"/>
            </p:cNvSpPr>
            <p:nvPr/>
          </p:nvSpPr>
          <p:spPr bwMode="auto">
            <a:xfrm>
              <a:off x="0" y="0"/>
              <a:ext cx="453105" cy="260652"/>
            </a:xfrm>
            <a:custGeom>
              <a:avLst/>
              <a:gdLst>
                <a:gd name="T0" fmla="*/ 404479 w 205"/>
                <a:gd name="T1" fmla="*/ 92774 h 118"/>
                <a:gd name="T2" fmla="*/ 397848 w 205"/>
                <a:gd name="T3" fmla="*/ 92774 h 118"/>
                <a:gd name="T4" fmla="*/ 340381 w 205"/>
                <a:gd name="T5" fmla="*/ 92774 h 118"/>
                <a:gd name="T6" fmla="*/ 340381 w 205"/>
                <a:gd name="T7" fmla="*/ 48596 h 118"/>
                <a:gd name="T8" fmla="*/ 291755 w 205"/>
                <a:gd name="T9" fmla="*/ 0 h 118"/>
                <a:gd name="T10" fmla="*/ 161350 w 205"/>
                <a:gd name="T11" fmla="*/ 0 h 118"/>
                <a:gd name="T12" fmla="*/ 112724 w 205"/>
                <a:gd name="T13" fmla="*/ 48596 h 118"/>
                <a:gd name="T14" fmla="*/ 112724 w 205"/>
                <a:gd name="T15" fmla="*/ 92774 h 118"/>
                <a:gd name="T16" fmla="*/ 55257 w 205"/>
                <a:gd name="T17" fmla="*/ 92774 h 118"/>
                <a:gd name="T18" fmla="*/ 48626 w 205"/>
                <a:gd name="T19" fmla="*/ 92774 h 118"/>
                <a:gd name="T20" fmla="*/ 0 w 205"/>
                <a:gd name="T21" fmla="*/ 141371 h 118"/>
                <a:gd name="T22" fmla="*/ 0 w 205"/>
                <a:gd name="T23" fmla="*/ 223100 h 118"/>
                <a:gd name="T24" fmla="*/ 119354 w 205"/>
                <a:gd name="T25" fmla="*/ 223100 h 118"/>
                <a:gd name="T26" fmla="*/ 227658 w 205"/>
                <a:gd name="T27" fmla="*/ 260652 h 118"/>
                <a:gd name="T28" fmla="*/ 333751 w 205"/>
                <a:gd name="T29" fmla="*/ 223100 h 118"/>
                <a:gd name="T30" fmla="*/ 453105 w 205"/>
                <a:gd name="T31" fmla="*/ 223100 h 118"/>
                <a:gd name="T32" fmla="*/ 453105 w 205"/>
                <a:gd name="T33" fmla="*/ 141371 h 118"/>
                <a:gd name="T34" fmla="*/ 404479 w 205"/>
                <a:gd name="T35" fmla="*/ 92774 h 118"/>
                <a:gd name="T36" fmla="*/ 148088 w 205"/>
                <a:gd name="T37" fmla="*/ 57432 h 118"/>
                <a:gd name="T38" fmla="*/ 148088 w 205"/>
                <a:gd name="T39" fmla="*/ 48596 h 118"/>
                <a:gd name="T40" fmla="*/ 161350 w 205"/>
                <a:gd name="T41" fmla="*/ 37552 h 118"/>
                <a:gd name="T42" fmla="*/ 291755 w 205"/>
                <a:gd name="T43" fmla="*/ 37552 h 118"/>
                <a:gd name="T44" fmla="*/ 305017 w 205"/>
                <a:gd name="T45" fmla="*/ 48596 h 118"/>
                <a:gd name="T46" fmla="*/ 305017 w 205"/>
                <a:gd name="T47" fmla="*/ 57432 h 118"/>
                <a:gd name="T48" fmla="*/ 305017 w 205"/>
                <a:gd name="T49" fmla="*/ 92774 h 118"/>
                <a:gd name="T50" fmla="*/ 148088 w 205"/>
                <a:gd name="T51" fmla="*/ 92774 h 118"/>
                <a:gd name="T52" fmla="*/ 148088 w 205"/>
                <a:gd name="T53" fmla="*/ 57432 h 118"/>
                <a:gd name="T54" fmla="*/ 223237 w 205"/>
                <a:gd name="T55" fmla="*/ 223100 h 118"/>
                <a:gd name="T56" fmla="*/ 187873 w 205"/>
                <a:gd name="T57" fmla="*/ 189967 h 118"/>
                <a:gd name="T58" fmla="*/ 223237 w 205"/>
                <a:gd name="T59" fmla="*/ 154624 h 118"/>
                <a:gd name="T60" fmla="*/ 258601 w 205"/>
                <a:gd name="T61" fmla="*/ 189967 h 118"/>
                <a:gd name="T62" fmla="*/ 223237 w 205"/>
                <a:gd name="T63" fmla="*/ 223100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sp>
        <p:nvSpPr>
          <p:cNvPr id="68" name="矩形 67"/>
          <p:cNvSpPr/>
          <p:nvPr/>
        </p:nvSpPr>
        <p:spPr>
          <a:xfrm>
            <a:off x="2887130" y="3243913"/>
            <a:ext cx="2342270" cy="553998"/>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p>
        </p:txBody>
      </p:sp>
      <p:sp>
        <p:nvSpPr>
          <p:cNvPr id="69" name="矩形 68"/>
          <p:cNvSpPr/>
          <p:nvPr/>
        </p:nvSpPr>
        <p:spPr>
          <a:xfrm>
            <a:off x="2887130" y="2848903"/>
            <a:ext cx="1107996" cy="369332"/>
          </a:xfrm>
          <a:prstGeom prst="rect">
            <a:avLst/>
          </a:prstGeom>
        </p:spPr>
        <p:txBody>
          <a:bodyPr wrap="none">
            <a:spAutoFit/>
          </a:bodyPr>
          <a:lstStyle/>
          <a:p>
            <a:pPr algn="ct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您的标题</a:t>
            </a:r>
            <a:endParaRPr lang="en-US" altLang="zh-CN"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70" name="矩形 69"/>
          <p:cNvSpPr/>
          <p:nvPr/>
        </p:nvSpPr>
        <p:spPr>
          <a:xfrm>
            <a:off x="7899623" y="3243913"/>
            <a:ext cx="2342270" cy="553998"/>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p>
        </p:txBody>
      </p:sp>
      <p:sp>
        <p:nvSpPr>
          <p:cNvPr id="71" name="矩形 70"/>
          <p:cNvSpPr/>
          <p:nvPr/>
        </p:nvSpPr>
        <p:spPr>
          <a:xfrm>
            <a:off x="7899623" y="2848903"/>
            <a:ext cx="1107996" cy="369332"/>
          </a:xfrm>
          <a:prstGeom prst="rect">
            <a:avLst/>
          </a:prstGeom>
        </p:spPr>
        <p:txBody>
          <a:bodyPr wrap="none">
            <a:spAutoFit/>
          </a:bodyPr>
          <a:lstStyle/>
          <a:p>
            <a:pPr algn="ct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您的标题</a:t>
            </a:r>
            <a:endParaRPr lang="en-US" altLang="zh-CN"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72" name="矩形 71"/>
          <p:cNvSpPr/>
          <p:nvPr/>
        </p:nvSpPr>
        <p:spPr>
          <a:xfrm>
            <a:off x="2887130" y="5073045"/>
            <a:ext cx="2342270" cy="553998"/>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p>
        </p:txBody>
      </p:sp>
      <p:sp>
        <p:nvSpPr>
          <p:cNvPr id="73" name="矩形 72"/>
          <p:cNvSpPr/>
          <p:nvPr/>
        </p:nvSpPr>
        <p:spPr>
          <a:xfrm>
            <a:off x="2887130" y="4678035"/>
            <a:ext cx="1107996" cy="369332"/>
          </a:xfrm>
          <a:prstGeom prst="rect">
            <a:avLst/>
          </a:prstGeom>
        </p:spPr>
        <p:txBody>
          <a:bodyPr wrap="none">
            <a:spAutoFit/>
          </a:bodyPr>
          <a:lstStyle/>
          <a:p>
            <a:pPr algn="ct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您的标题</a:t>
            </a:r>
            <a:endParaRPr lang="en-US" altLang="zh-CN"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74" name="矩形 73"/>
          <p:cNvSpPr/>
          <p:nvPr/>
        </p:nvSpPr>
        <p:spPr>
          <a:xfrm>
            <a:off x="7899623" y="5073045"/>
            <a:ext cx="2342270" cy="553998"/>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p>
        </p:txBody>
      </p:sp>
      <p:sp>
        <p:nvSpPr>
          <p:cNvPr id="75" name="矩形 74"/>
          <p:cNvSpPr/>
          <p:nvPr/>
        </p:nvSpPr>
        <p:spPr>
          <a:xfrm>
            <a:off x="7899623" y="4678035"/>
            <a:ext cx="1107996" cy="369332"/>
          </a:xfrm>
          <a:prstGeom prst="rect">
            <a:avLst/>
          </a:prstGeom>
        </p:spPr>
        <p:txBody>
          <a:bodyPr wrap="none">
            <a:spAutoFit/>
          </a:bodyPr>
          <a:lstStyle/>
          <a:p>
            <a:pPr algn="ct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您的标题</a:t>
            </a:r>
            <a:endParaRPr lang="en-US" altLang="zh-CN"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2165760180"/>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1000"/>
                                        <p:tgtEl>
                                          <p:spTgt spid="62"/>
                                        </p:tgtEl>
                                      </p:cBhvr>
                                    </p:animEffect>
                                    <p:anim calcmode="lin" valueType="num">
                                      <p:cBhvr>
                                        <p:cTn id="13" dur="1000" fill="hold"/>
                                        <p:tgtEl>
                                          <p:spTgt spid="62"/>
                                        </p:tgtEl>
                                        <p:attrNameLst>
                                          <p:attrName>ppt_x</p:attrName>
                                        </p:attrNameLst>
                                      </p:cBhvr>
                                      <p:tavLst>
                                        <p:tav tm="0">
                                          <p:val>
                                            <p:strVal val="#ppt_x"/>
                                          </p:val>
                                        </p:tav>
                                        <p:tav tm="100000">
                                          <p:val>
                                            <p:strVal val="#ppt_x"/>
                                          </p:val>
                                        </p:tav>
                                      </p:tavLst>
                                    </p:anim>
                                    <p:anim calcmode="lin" valueType="num">
                                      <p:cBhvr>
                                        <p:cTn id="14" dur="1000" fill="hold"/>
                                        <p:tgtEl>
                                          <p:spTgt spid="6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1000"/>
                                        <p:tgtEl>
                                          <p:spTgt spid="63"/>
                                        </p:tgtEl>
                                      </p:cBhvr>
                                    </p:animEffect>
                                    <p:anim calcmode="lin" valueType="num">
                                      <p:cBhvr>
                                        <p:cTn id="18" dur="1000" fill="hold"/>
                                        <p:tgtEl>
                                          <p:spTgt spid="63"/>
                                        </p:tgtEl>
                                        <p:attrNameLst>
                                          <p:attrName>ppt_x</p:attrName>
                                        </p:attrNameLst>
                                      </p:cBhvr>
                                      <p:tavLst>
                                        <p:tav tm="0">
                                          <p:val>
                                            <p:strVal val="#ppt_x"/>
                                          </p:val>
                                        </p:tav>
                                        <p:tav tm="100000">
                                          <p:val>
                                            <p:strVal val="#ppt_x"/>
                                          </p:val>
                                        </p:tav>
                                      </p:tavLst>
                                    </p:anim>
                                    <p:anim calcmode="lin" valueType="num">
                                      <p:cBhvr>
                                        <p:cTn id="19" dur="1000" fill="hold"/>
                                        <p:tgtEl>
                                          <p:spTgt spid="6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1000"/>
                                        <p:tgtEl>
                                          <p:spTgt spid="64"/>
                                        </p:tgtEl>
                                      </p:cBhvr>
                                    </p:animEffect>
                                    <p:anim calcmode="lin" valueType="num">
                                      <p:cBhvr>
                                        <p:cTn id="23" dur="1000" fill="hold"/>
                                        <p:tgtEl>
                                          <p:spTgt spid="64"/>
                                        </p:tgtEl>
                                        <p:attrNameLst>
                                          <p:attrName>ppt_x</p:attrName>
                                        </p:attrNameLst>
                                      </p:cBhvr>
                                      <p:tavLst>
                                        <p:tav tm="0">
                                          <p:val>
                                            <p:strVal val="#ppt_x"/>
                                          </p:val>
                                        </p:tav>
                                        <p:tav tm="100000">
                                          <p:val>
                                            <p:strVal val="#ppt_x"/>
                                          </p:val>
                                        </p:tav>
                                      </p:tavLst>
                                    </p:anim>
                                    <p:anim calcmode="lin" valueType="num">
                                      <p:cBhvr>
                                        <p:cTn id="24" dur="1000" fill="hold"/>
                                        <p:tgtEl>
                                          <p:spTgt spid="6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1000"/>
                                        <p:tgtEl>
                                          <p:spTgt spid="65"/>
                                        </p:tgtEl>
                                      </p:cBhvr>
                                    </p:animEffect>
                                    <p:anim calcmode="lin" valueType="num">
                                      <p:cBhvr>
                                        <p:cTn id="28" dur="1000" fill="hold"/>
                                        <p:tgtEl>
                                          <p:spTgt spid="65"/>
                                        </p:tgtEl>
                                        <p:attrNameLst>
                                          <p:attrName>ppt_x</p:attrName>
                                        </p:attrNameLst>
                                      </p:cBhvr>
                                      <p:tavLst>
                                        <p:tav tm="0">
                                          <p:val>
                                            <p:strVal val="#ppt_x"/>
                                          </p:val>
                                        </p:tav>
                                        <p:tav tm="100000">
                                          <p:val>
                                            <p:strVal val="#ppt_x"/>
                                          </p:val>
                                        </p:tav>
                                      </p:tavLst>
                                    </p:anim>
                                    <p:anim calcmode="lin" valueType="num">
                                      <p:cBhvr>
                                        <p:cTn id="29" dur="1000" fill="hold"/>
                                        <p:tgtEl>
                                          <p:spTgt spid="6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fade">
                                      <p:cBhvr>
                                        <p:cTn id="32" dur="1000"/>
                                        <p:tgtEl>
                                          <p:spTgt spid="68"/>
                                        </p:tgtEl>
                                      </p:cBhvr>
                                    </p:animEffect>
                                    <p:anim calcmode="lin" valueType="num">
                                      <p:cBhvr>
                                        <p:cTn id="33" dur="1000" fill="hold"/>
                                        <p:tgtEl>
                                          <p:spTgt spid="68"/>
                                        </p:tgtEl>
                                        <p:attrNameLst>
                                          <p:attrName>ppt_x</p:attrName>
                                        </p:attrNameLst>
                                      </p:cBhvr>
                                      <p:tavLst>
                                        <p:tav tm="0">
                                          <p:val>
                                            <p:strVal val="#ppt_x"/>
                                          </p:val>
                                        </p:tav>
                                        <p:tav tm="100000">
                                          <p:val>
                                            <p:strVal val="#ppt_x"/>
                                          </p:val>
                                        </p:tav>
                                      </p:tavLst>
                                    </p:anim>
                                    <p:anim calcmode="lin" valueType="num">
                                      <p:cBhvr>
                                        <p:cTn id="34" dur="1000" fill="hold"/>
                                        <p:tgtEl>
                                          <p:spTgt spid="6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1000"/>
                                        <p:tgtEl>
                                          <p:spTgt spid="69"/>
                                        </p:tgtEl>
                                      </p:cBhvr>
                                    </p:animEffect>
                                    <p:anim calcmode="lin" valueType="num">
                                      <p:cBhvr>
                                        <p:cTn id="38" dur="1000" fill="hold"/>
                                        <p:tgtEl>
                                          <p:spTgt spid="69"/>
                                        </p:tgtEl>
                                        <p:attrNameLst>
                                          <p:attrName>ppt_x</p:attrName>
                                        </p:attrNameLst>
                                      </p:cBhvr>
                                      <p:tavLst>
                                        <p:tav tm="0">
                                          <p:val>
                                            <p:strVal val="#ppt_x"/>
                                          </p:val>
                                        </p:tav>
                                        <p:tav tm="100000">
                                          <p:val>
                                            <p:strVal val="#ppt_x"/>
                                          </p:val>
                                        </p:tav>
                                      </p:tavLst>
                                    </p:anim>
                                    <p:anim calcmode="lin" valueType="num">
                                      <p:cBhvr>
                                        <p:cTn id="39" dur="1000" fill="hold"/>
                                        <p:tgtEl>
                                          <p:spTgt spid="6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fade">
                                      <p:cBhvr>
                                        <p:cTn id="42" dur="1000"/>
                                        <p:tgtEl>
                                          <p:spTgt spid="70"/>
                                        </p:tgtEl>
                                      </p:cBhvr>
                                    </p:animEffect>
                                    <p:anim calcmode="lin" valueType="num">
                                      <p:cBhvr>
                                        <p:cTn id="43" dur="1000" fill="hold"/>
                                        <p:tgtEl>
                                          <p:spTgt spid="70"/>
                                        </p:tgtEl>
                                        <p:attrNameLst>
                                          <p:attrName>ppt_x</p:attrName>
                                        </p:attrNameLst>
                                      </p:cBhvr>
                                      <p:tavLst>
                                        <p:tav tm="0">
                                          <p:val>
                                            <p:strVal val="#ppt_x"/>
                                          </p:val>
                                        </p:tav>
                                        <p:tav tm="100000">
                                          <p:val>
                                            <p:strVal val="#ppt_x"/>
                                          </p:val>
                                        </p:tav>
                                      </p:tavLst>
                                    </p:anim>
                                    <p:anim calcmode="lin" valueType="num">
                                      <p:cBhvr>
                                        <p:cTn id="44" dur="1000" fill="hold"/>
                                        <p:tgtEl>
                                          <p:spTgt spid="7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1000"/>
                                        <p:tgtEl>
                                          <p:spTgt spid="71"/>
                                        </p:tgtEl>
                                      </p:cBhvr>
                                    </p:animEffect>
                                    <p:anim calcmode="lin" valueType="num">
                                      <p:cBhvr>
                                        <p:cTn id="48" dur="1000" fill="hold"/>
                                        <p:tgtEl>
                                          <p:spTgt spid="71"/>
                                        </p:tgtEl>
                                        <p:attrNameLst>
                                          <p:attrName>ppt_x</p:attrName>
                                        </p:attrNameLst>
                                      </p:cBhvr>
                                      <p:tavLst>
                                        <p:tav tm="0">
                                          <p:val>
                                            <p:strVal val="#ppt_x"/>
                                          </p:val>
                                        </p:tav>
                                        <p:tav tm="100000">
                                          <p:val>
                                            <p:strVal val="#ppt_x"/>
                                          </p:val>
                                        </p:tav>
                                      </p:tavLst>
                                    </p:anim>
                                    <p:anim calcmode="lin" valueType="num">
                                      <p:cBhvr>
                                        <p:cTn id="49" dur="1000" fill="hold"/>
                                        <p:tgtEl>
                                          <p:spTgt spid="7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1000"/>
                                        <p:tgtEl>
                                          <p:spTgt spid="72"/>
                                        </p:tgtEl>
                                      </p:cBhvr>
                                    </p:animEffect>
                                    <p:anim calcmode="lin" valueType="num">
                                      <p:cBhvr>
                                        <p:cTn id="53" dur="1000" fill="hold"/>
                                        <p:tgtEl>
                                          <p:spTgt spid="72"/>
                                        </p:tgtEl>
                                        <p:attrNameLst>
                                          <p:attrName>ppt_x</p:attrName>
                                        </p:attrNameLst>
                                      </p:cBhvr>
                                      <p:tavLst>
                                        <p:tav tm="0">
                                          <p:val>
                                            <p:strVal val="#ppt_x"/>
                                          </p:val>
                                        </p:tav>
                                        <p:tav tm="100000">
                                          <p:val>
                                            <p:strVal val="#ppt_x"/>
                                          </p:val>
                                        </p:tav>
                                      </p:tavLst>
                                    </p:anim>
                                    <p:anim calcmode="lin" valueType="num">
                                      <p:cBhvr>
                                        <p:cTn id="54" dur="1000" fill="hold"/>
                                        <p:tgtEl>
                                          <p:spTgt spid="7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1000"/>
                                        <p:tgtEl>
                                          <p:spTgt spid="73"/>
                                        </p:tgtEl>
                                      </p:cBhvr>
                                    </p:animEffect>
                                    <p:anim calcmode="lin" valueType="num">
                                      <p:cBhvr>
                                        <p:cTn id="58" dur="1000" fill="hold"/>
                                        <p:tgtEl>
                                          <p:spTgt spid="73"/>
                                        </p:tgtEl>
                                        <p:attrNameLst>
                                          <p:attrName>ppt_x</p:attrName>
                                        </p:attrNameLst>
                                      </p:cBhvr>
                                      <p:tavLst>
                                        <p:tav tm="0">
                                          <p:val>
                                            <p:strVal val="#ppt_x"/>
                                          </p:val>
                                        </p:tav>
                                        <p:tav tm="100000">
                                          <p:val>
                                            <p:strVal val="#ppt_x"/>
                                          </p:val>
                                        </p:tav>
                                      </p:tavLst>
                                    </p:anim>
                                    <p:anim calcmode="lin" valueType="num">
                                      <p:cBhvr>
                                        <p:cTn id="59" dur="1000" fill="hold"/>
                                        <p:tgtEl>
                                          <p:spTgt spid="7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fade">
                                      <p:cBhvr>
                                        <p:cTn id="62" dur="1000"/>
                                        <p:tgtEl>
                                          <p:spTgt spid="74"/>
                                        </p:tgtEl>
                                      </p:cBhvr>
                                    </p:animEffect>
                                    <p:anim calcmode="lin" valueType="num">
                                      <p:cBhvr>
                                        <p:cTn id="63" dur="1000" fill="hold"/>
                                        <p:tgtEl>
                                          <p:spTgt spid="74"/>
                                        </p:tgtEl>
                                        <p:attrNameLst>
                                          <p:attrName>ppt_x</p:attrName>
                                        </p:attrNameLst>
                                      </p:cBhvr>
                                      <p:tavLst>
                                        <p:tav tm="0">
                                          <p:val>
                                            <p:strVal val="#ppt_x"/>
                                          </p:val>
                                        </p:tav>
                                        <p:tav tm="100000">
                                          <p:val>
                                            <p:strVal val="#ppt_x"/>
                                          </p:val>
                                        </p:tav>
                                      </p:tavLst>
                                    </p:anim>
                                    <p:anim calcmode="lin" valueType="num">
                                      <p:cBhvr>
                                        <p:cTn id="64" dur="1000" fill="hold"/>
                                        <p:tgtEl>
                                          <p:spTgt spid="7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1000"/>
                                        <p:tgtEl>
                                          <p:spTgt spid="75"/>
                                        </p:tgtEl>
                                      </p:cBhvr>
                                    </p:animEffect>
                                    <p:anim calcmode="lin" valueType="num">
                                      <p:cBhvr>
                                        <p:cTn id="68" dur="1000" fill="hold"/>
                                        <p:tgtEl>
                                          <p:spTgt spid="75"/>
                                        </p:tgtEl>
                                        <p:attrNameLst>
                                          <p:attrName>ppt_x</p:attrName>
                                        </p:attrNameLst>
                                      </p:cBhvr>
                                      <p:tavLst>
                                        <p:tav tm="0">
                                          <p:val>
                                            <p:strVal val="#ppt_x"/>
                                          </p:val>
                                        </p:tav>
                                        <p:tav tm="100000">
                                          <p:val>
                                            <p:strVal val="#ppt_x"/>
                                          </p:val>
                                        </p:tav>
                                      </p:tavLst>
                                    </p:anim>
                                    <p:anim calcmode="lin" valueType="num">
                                      <p:cBhvr>
                                        <p:cTn id="69"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8" grpId="0"/>
      <p:bldP spid="69" grpId="0"/>
      <p:bldP spid="70" grpId="0"/>
      <p:bldP spid="71" grpId="0"/>
      <p:bldP spid="72" grpId="0"/>
      <p:bldP spid="73" grpId="0"/>
      <p:bldP spid="74" grpId="0"/>
      <p:bldP spid="7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graphicFrame>
        <p:nvGraphicFramePr>
          <p:cNvPr id="6" name="图表 5"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GraphicFramePr/>
          <p:nvPr>
            <p:extLst>
              <p:ext uri="{D42A27DB-BD31-4B8C-83A1-F6EECF244321}">
                <p14:modId xmlns:p14="http://schemas.microsoft.com/office/powerpoint/2010/main" val="3102750331"/>
              </p:ext>
            </p:extLst>
          </p:nvPr>
        </p:nvGraphicFramePr>
        <p:xfrm>
          <a:off x="1218932" y="1566860"/>
          <a:ext cx="9796441" cy="3568706"/>
        </p:xfrm>
        <a:graphic>
          <a:graphicData uri="http://schemas.openxmlformats.org/drawingml/2006/chart">
            <c:chart xmlns:c="http://schemas.openxmlformats.org/drawingml/2006/chart" xmlns:r="http://schemas.openxmlformats.org/officeDocument/2006/relationships" r:id="rId4"/>
          </a:graphicData>
        </a:graphic>
      </p:graphicFrame>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206041" y="1338175"/>
            <a:ext cx="3779918" cy="507831"/>
          </a:xfrm>
          <a:prstGeom prst="rect">
            <a:avLst/>
          </a:prstGeom>
          <a:noFill/>
        </p:spPr>
        <p:txBody>
          <a:bodyPr wrap="square" rtlCol="0">
            <a:spAutoFit/>
          </a:bodyPr>
          <a:lstStyle/>
          <a:p>
            <a:pPr algn="ctr">
              <a:lnSpc>
                <a:spcPct val="150000"/>
              </a:lnSpc>
            </a:pPr>
            <a:r>
              <a:rPr lang="zh-CN" altLang="en-US" dirty="0">
                <a:solidFill>
                  <a:srgbClr val="161B1F"/>
                </a:solidFill>
                <a:latin typeface="方正清刻本悦宋简体" panose="02000000000000000000" pitchFamily="2" charset="-122"/>
                <a:ea typeface="方正清刻本悦宋简体" panose="02000000000000000000" pitchFamily="2" charset="-122"/>
              </a:rPr>
              <a:t>销售额分析</a:t>
            </a:r>
          </a:p>
        </p:txBody>
      </p:sp>
      <p:sp>
        <p:nvSpPr>
          <p:cNvPr id="41" name="Rectangle 4"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1040432" y="5345204"/>
            <a:ext cx="10115339" cy="692497"/>
          </a:xfrm>
          <a:prstGeom prst="rect">
            <a:avLst/>
          </a:prstGeom>
        </p:spPr>
        <p:txBody>
          <a:bodyPr wrap="square">
            <a:spAutoFit/>
          </a:bodyPr>
          <a:lstStyle/>
          <a:p>
            <a:pPr algn="ctr">
              <a:lnSpc>
                <a:spcPct val="150000"/>
              </a:lnSpc>
              <a:spcAft>
                <a:spcPts val="800"/>
              </a:spcAft>
            </a:pPr>
            <a:r>
              <a:rPr lang="zh-CN" altLang="en-US" sz="1400" dirty="0">
                <a:solidFill>
                  <a:srgbClr val="161B1F"/>
                </a:solidFill>
                <a:latin typeface="方正清刻本悦宋简体" panose="02000000000000000000" pitchFamily="2" charset="-122"/>
                <a:ea typeface="方正清刻本悦宋简体" panose="02000000000000000000" pitchFamily="2" charset="-122"/>
                <a:cs typeface="Times New Roman" panose="02020603050405020304" pitchFamily="18" charset="0"/>
              </a:rPr>
              <a:t>上方形状是数据图表填充形状，复制该形状，填充到数据图里，即为左边的样式；</a:t>
            </a:r>
            <a:r>
              <a:rPr lang="zh-CN" altLang="en-US" sz="1200" dirty="0">
                <a:solidFill>
                  <a:srgbClr val="161B1F"/>
                </a:solidFill>
                <a:latin typeface="方正清刻本悦宋简体" panose="02000000000000000000" pitchFamily="2" charset="-122"/>
                <a:ea typeface="方正清刻本悦宋简体" panose="02000000000000000000" pitchFamily="2" charset="-122"/>
                <a:cs typeface="Times New Roman" panose="02020603050405020304" pitchFamily="18" charset="0"/>
              </a:rPr>
              <a:t>上方形状是数据图表填充形状，复制该形状，填充到数据图里，即为左边的样式；</a:t>
            </a:r>
            <a:r>
              <a:rPr lang="zh-CN" altLang="en-US" sz="1100" dirty="0">
                <a:solidFill>
                  <a:srgbClr val="161B1F"/>
                </a:solidFill>
                <a:latin typeface="方正清刻本悦宋简体" panose="02000000000000000000" pitchFamily="2" charset="-122"/>
                <a:ea typeface="方正清刻本悦宋简体" panose="02000000000000000000" pitchFamily="2" charset="-122"/>
                <a:cs typeface="Times New Roman" panose="02020603050405020304" pitchFamily="18" charset="0"/>
              </a:rPr>
              <a:t>上方形状是数据图表填充形状，复制该形状，填充到数据图里，即为左边的样式；</a:t>
            </a:r>
            <a:endParaRPr lang="en-US" altLang="zh-CN" sz="105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cs typeface="Times New Roman" panose="02020603050405020304" pitchFamily="18" charset="0"/>
            </a:endParaRPr>
          </a:p>
        </p:txBody>
      </p:sp>
      <p:pic>
        <p:nvPicPr>
          <p:cNvPr id="43" name="图片 42"/>
          <p:cNvPicPr>
            <a:picLocks noChangeAspect="1"/>
          </p:cNvPicPr>
          <p:nvPr/>
        </p:nvPicPr>
        <p:blipFill rotWithShape="1">
          <a:blip r:embed="rId3">
            <a:duotone>
              <a:prstClr val="black"/>
              <a:schemeClr val="accent1">
                <a:tint val="45000"/>
                <a:satMod val="400000"/>
              </a:schemeClr>
            </a:duotone>
            <a:extLst>
              <a:ext uri="{28A0092B-C50C-407E-A947-70E740481C1C}">
                <a14:useLocalDpi xmlns:a14="http://schemas.microsoft.com/office/drawing/2010/main" val="0"/>
              </a:ext>
            </a:extLst>
          </a:blip>
          <a:srcRect l="53318" t="17941" r="25779" b="71546"/>
          <a:stretch/>
        </p:blipFill>
        <p:spPr>
          <a:xfrm rot="16200000" flipH="1">
            <a:off x="-2358021" y="2974207"/>
            <a:ext cx="1393354" cy="754011"/>
          </a:xfrm>
          <a:prstGeom prst="rect">
            <a:avLst/>
          </a:prstGeom>
        </p:spPr>
      </p:pic>
    </p:spTree>
    <p:extLst>
      <p:ext uri="{BB962C8B-B14F-4D97-AF65-F5344CB8AC3E}">
        <p14:creationId xmlns:p14="http://schemas.microsoft.com/office/powerpoint/2010/main" val="1163863802"/>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 71"/>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1753685" y="3137606"/>
            <a:ext cx="2220686" cy="2481943"/>
          </a:xfrm>
          <a:prstGeom prst="rect">
            <a:avLst/>
          </a:prstGeom>
        </p:spPr>
      </p:pic>
      <p:pic>
        <p:nvPicPr>
          <p:cNvPr id="73" name="图片 72"/>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2860177" y="1972906"/>
            <a:ext cx="2220686" cy="2481943"/>
          </a:xfrm>
          <a:prstGeom prst="rect">
            <a:avLst/>
          </a:prstGeom>
        </p:spPr>
      </p:pic>
      <p:pic>
        <p:nvPicPr>
          <p:cNvPr id="74" name="图片 73"/>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4814181" y="1473716"/>
            <a:ext cx="2220686" cy="2481943"/>
          </a:xfrm>
          <a:prstGeom prst="rect">
            <a:avLst/>
          </a:prstGeom>
        </p:spPr>
      </p:pic>
      <p:pic>
        <p:nvPicPr>
          <p:cNvPr id="75" name="图片 7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6887048" y="2073880"/>
            <a:ext cx="2220686" cy="2481943"/>
          </a:xfrm>
          <a:prstGeom prst="rect">
            <a:avLst/>
          </a:prstGeom>
        </p:spPr>
      </p:pic>
      <p:pic>
        <p:nvPicPr>
          <p:cNvPr id="76" name="图片 75"/>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7891095" y="3314851"/>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sp>
        <p:nvSpPr>
          <p:cNvPr id="60" name="TextBox 17"/>
          <p:cNvSpPr txBox="1"/>
          <p:nvPr/>
        </p:nvSpPr>
        <p:spPr>
          <a:xfrm>
            <a:off x="8282969" y="5179438"/>
            <a:ext cx="1256754" cy="258532"/>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rPr>
              <a:t>请替换文字内容</a:t>
            </a:r>
            <a:endParaRPr lang="id-ID"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1" name="TextBox 19"/>
          <p:cNvSpPr txBox="1"/>
          <p:nvPr/>
        </p:nvSpPr>
        <p:spPr>
          <a:xfrm>
            <a:off x="2213432" y="5146953"/>
            <a:ext cx="1256754" cy="258532"/>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rPr>
              <a:t>请替换文字内容</a:t>
            </a:r>
            <a:endParaRPr lang="id-ID"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2" name="TextBox 21"/>
          <p:cNvSpPr txBox="1"/>
          <p:nvPr/>
        </p:nvSpPr>
        <p:spPr>
          <a:xfrm>
            <a:off x="5153366" y="3573594"/>
            <a:ext cx="1256754" cy="258532"/>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rPr>
              <a:t>请替换文字内容</a:t>
            </a:r>
            <a:endParaRPr lang="id-ID"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3" name="TextBox 22"/>
          <p:cNvSpPr txBox="1"/>
          <p:nvPr/>
        </p:nvSpPr>
        <p:spPr>
          <a:xfrm>
            <a:off x="3287005" y="3929142"/>
            <a:ext cx="1256754" cy="258532"/>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rPr>
              <a:t>请替换文字内容</a:t>
            </a:r>
            <a:endParaRPr lang="id-ID"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4" name="TextBox 24"/>
          <p:cNvSpPr txBox="1"/>
          <p:nvPr/>
        </p:nvSpPr>
        <p:spPr>
          <a:xfrm>
            <a:off x="7173837" y="3918823"/>
            <a:ext cx="1256754" cy="258532"/>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rPr>
              <a:t>请替换文字内容</a:t>
            </a:r>
            <a:endParaRPr lang="id-ID" sz="1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5" name="AutoShape 44"/>
          <p:cNvSpPr>
            <a:spLocks/>
          </p:cNvSpPr>
          <p:nvPr/>
        </p:nvSpPr>
        <p:spPr bwMode="auto">
          <a:xfrm>
            <a:off x="3634401" y="3099145"/>
            <a:ext cx="409455" cy="3917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bg1"/>
          </a:solidFill>
          <a:ln>
            <a:noFill/>
          </a:ln>
          <a:effectLst/>
          <a:extLst/>
        </p:spPr>
        <p:txBody>
          <a:bodyPr lIns="46516" tIns="46516" rIns="46516" bIns="46516" anchor="ctr"/>
          <a:lstStyle/>
          <a:p>
            <a:pPr algn="just" defTabSz="418644">
              <a:lnSpc>
                <a:spcPct val="120000"/>
              </a:lnSpc>
              <a:defRPr/>
            </a:pPr>
            <a:endParaRPr lang="es-ES" sz="800" dirty="0">
              <a:solidFill>
                <a:srgbClr val="44CEB9"/>
              </a:solidFill>
              <a:effectLst>
                <a:outerShdw blurRad="38100" dist="38100" dir="2700000" algn="tl">
                  <a:srgbClr val="000000"/>
                </a:outerShdw>
              </a:effectLst>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6" name="AutoShape 91"/>
          <p:cNvSpPr>
            <a:spLocks/>
          </p:cNvSpPr>
          <p:nvPr/>
        </p:nvSpPr>
        <p:spPr bwMode="auto">
          <a:xfrm>
            <a:off x="7663236" y="3204975"/>
            <a:ext cx="336432" cy="370172"/>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bg1"/>
          </a:solidFill>
          <a:ln>
            <a:noFill/>
          </a:ln>
          <a:effectLst/>
          <a:extLst/>
        </p:spPr>
        <p:txBody>
          <a:bodyPr lIns="46516" tIns="46516" rIns="46516" bIns="46516" anchor="ctr"/>
          <a:lstStyle/>
          <a:p>
            <a:pPr algn="just" defTabSz="418644">
              <a:lnSpc>
                <a:spcPct val="120000"/>
              </a:lnSpc>
              <a:defRPr/>
            </a:pPr>
            <a:endParaRPr lang="es-ES" sz="800" dirty="0">
              <a:solidFill>
                <a:srgbClr val="44CEB9"/>
              </a:solidFill>
              <a:effectLst>
                <a:outerShdw blurRad="38100" dist="38100" dir="2700000" algn="tl">
                  <a:srgbClr val="000000"/>
                </a:outerShdw>
              </a:effectLst>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7" name="AutoShape 43"/>
          <p:cNvSpPr>
            <a:spLocks/>
          </p:cNvSpPr>
          <p:nvPr/>
        </p:nvSpPr>
        <p:spPr bwMode="auto">
          <a:xfrm>
            <a:off x="8669209" y="4397968"/>
            <a:ext cx="377321" cy="4135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chemeClr val="bg1"/>
          </a:solidFill>
          <a:ln>
            <a:noFill/>
          </a:ln>
          <a:effectLst/>
          <a:extLst/>
        </p:spPr>
        <p:txBody>
          <a:bodyPr lIns="46516" tIns="46516" rIns="46516" bIns="46516" anchor="ctr"/>
          <a:lstStyle/>
          <a:p>
            <a:pPr algn="just" defTabSz="418644">
              <a:lnSpc>
                <a:spcPct val="120000"/>
              </a:lnSpc>
              <a:defRPr/>
            </a:pPr>
            <a:endParaRPr lang="es-ES" sz="800" dirty="0">
              <a:solidFill>
                <a:srgbClr val="44CEB9"/>
              </a:solidFill>
              <a:effectLst>
                <a:outerShdw blurRad="38100" dist="38100" dir="2700000" algn="tl">
                  <a:srgbClr val="000000"/>
                </a:outerShdw>
              </a:effectLst>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8" name="AutoShape 124"/>
          <p:cNvSpPr>
            <a:spLocks/>
          </p:cNvSpPr>
          <p:nvPr/>
        </p:nvSpPr>
        <p:spPr bwMode="auto">
          <a:xfrm>
            <a:off x="5533171" y="2586140"/>
            <a:ext cx="494200" cy="4440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a:extLst/>
        </p:spPr>
        <p:txBody>
          <a:bodyPr lIns="46516" tIns="46516" rIns="46516" bIns="46516" anchor="ctr"/>
          <a:lstStyle/>
          <a:p>
            <a:pPr algn="just" defTabSz="418644">
              <a:lnSpc>
                <a:spcPct val="120000"/>
              </a:lnSpc>
              <a:defRPr/>
            </a:pPr>
            <a:endParaRPr lang="es-ES" sz="800" dirty="0">
              <a:solidFill>
                <a:srgbClr val="44CEB9"/>
              </a:solidFill>
              <a:effectLst>
                <a:outerShdw blurRad="38100" dist="38100" dir="2700000" algn="tl">
                  <a:srgbClr val="000000"/>
                </a:outerShdw>
              </a:effectLst>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69" name="AutoShape 123"/>
          <p:cNvSpPr>
            <a:spLocks/>
          </p:cNvSpPr>
          <p:nvPr/>
        </p:nvSpPr>
        <p:spPr bwMode="auto">
          <a:xfrm>
            <a:off x="2538294" y="4245308"/>
            <a:ext cx="380884" cy="419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a:extLst/>
        </p:spPr>
        <p:txBody>
          <a:bodyPr lIns="46516" tIns="46516" rIns="46516" bIns="46516" anchor="ctr"/>
          <a:lstStyle/>
          <a:p>
            <a:pPr algn="just" defTabSz="418644">
              <a:lnSpc>
                <a:spcPct val="120000"/>
              </a:lnSpc>
              <a:defRPr/>
            </a:pPr>
            <a:endParaRPr lang="es-ES" sz="800" dirty="0">
              <a:solidFill>
                <a:srgbClr val="44CEB9"/>
              </a:solidFill>
              <a:effectLst>
                <a:outerShdw blurRad="38100" dist="38100" dir="2700000" algn="tl">
                  <a:srgbClr val="000000"/>
                </a:outerShdw>
              </a:effectLst>
              <a:latin typeface="方正清刻本悦宋简体" panose="02000000000000000000" pitchFamily="2" charset="-122"/>
              <a:ea typeface="方正清刻本悦宋简体" panose="02000000000000000000" pitchFamily="2" charset="-122"/>
              <a:cs typeface="+mn-ea"/>
              <a:sym typeface="Arial" panose="020B0604020202020204" pitchFamily="34" charset="0"/>
            </a:endParaRPr>
          </a:p>
        </p:txBody>
      </p:sp>
      <p:sp>
        <p:nvSpPr>
          <p:cNvPr id="70" name="矩形 69"/>
          <p:cNvSpPr/>
          <p:nvPr/>
        </p:nvSpPr>
        <p:spPr>
          <a:xfrm>
            <a:off x="5098274" y="5127407"/>
            <a:ext cx="1539705" cy="461665"/>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p:txBody>
      </p:sp>
      <p:sp>
        <p:nvSpPr>
          <p:cNvPr id="71" name="矩形 70"/>
          <p:cNvSpPr/>
          <p:nvPr/>
        </p:nvSpPr>
        <p:spPr>
          <a:xfrm>
            <a:off x="5314128" y="4691226"/>
            <a:ext cx="1107996" cy="369332"/>
          </a:xfrm>
          <a:prstGeom prst="rect">
            <a:avLst/>
          </a:prstGeom>
        </p:spPr>
        <p:txBody>
          <a:bodyPr wrap="none">
            <a:spAutoFit/>
          </a:bodyPr>
          <a:lstStyle/>
          <a:p>
            <a:pPr algn="ct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您的标题</a:t>
            </a:r>
            <a:endParaRPr lang="en-US" altLang="zh-CN"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4196668061"/>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anim calcmode="lin" valueType="num">
                                      <p:cBhvr>
                                        <p:cTn id="13" dur="1000" fill="hold"/>
                                        <p:tgtEl>
                                          <p:spTgt spid="61"/>
                                        </p:tgtEl>
                                        <p:attrNameLst>
                                          <p:attrName>ppt_x</p:attrName>
                                        </p:attrNameLst>
                                      </p:cBhvr>
                                      <p:tavLst>
                                        <p:tav tm="0">
                                          <p:val>
                                            <p:strVal val="#ppt_x"/>
                                          </p:val>
                                        </p:tav>
                                        <p:tav tm="100000">
                                          <p:val>
                                            <p:strVal val="#ppt_x"/>
                                          </p:val>
                                        </p:tav>
                                      </p:tavLst>
                                    </p:anim>
                                    <p:anim calcmode="lin" valueType="num">
                                      <p:cBhvr>
                                        <p:cTn id="14" dur="1000" fill="hold"/>
                                        <p:tgtEl>
                                          <p:spTgt spid="6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1000"/>
                                        <p:tgtEl>
                                          <p:spTgt spid="62"/>
                                        </p:tgtEl>
                                      </p:cBhvr>
                                    </p:animEffect>
                                    <p:anim calcmode="lin" valueType="num">
                                      <p:cBhvr>
                                        <p:cTn id="18" dur="1000" fill="hold"/>
                                        <p:tgtEl>
                                          <p:spTgt spid="62"/>
                                        </p:tgtEl>
                                        <p:attrNameLst>
                                          <p:attrName>ppt_x</p:attrName>
                                        </p:attrNameLst>
                                      </p:cBhvr>
                                      <p:tavLst>
                                        <p:tav tm="0">
                                          <p:val>
                                            <p:strVal val="#ppt_x"/>
                                          </p:val>
                                        </p:tav>
                                        <p:tav tm="100000">
                                          <p:val>
                                            <p:strVal val="#ppt_x"/>
                                          </p:val>
                                        </p:tav>
                                      </p:tavLst>
                                    </p:anim>
                                    <p:anim calcmode="lin" valueType="num">
                                      <p:cBhvr>
                                        <p:cTn id="19" dur="1000" fill="hold"/>
                                        <p:tgtEl>
                                          <p:spTgt spid="6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1000"/>
                                        <p:tgtEl>
                                          <p:spTgt spid="63"/>
                                        </p:tgtEl>
                                      </p:cBhvr>
                                    </p:animEffect>
                                    <p:anim calcmode="lin" valueType="num">
                                      <p:cBhvr>
                                        <p:cTn id="23" dur="1000" fill="hold"/>
                                        <p:tgtEl>
                                          <p:spTgt spid="63"/>
                                        </p:tgtEl>
                                        <p:attrNameLst>
                                          <p:attrName>ppt_x</p:attrName>
                                        </p:attrNameLst>
                                      </p:cBhvr>
                                      <p:tavLst>
                                        <p:tav tm="0">
                                          <p:val>
                                            <p:strVal val="#ppt_x"/>
                                          </p:val>
                                        </p:tav>
                                        <p:tav tm="100000">
                                          <p:val>
                                            <p:strVal val="#ppt_x"/>
                                          </p:val>
                                        </p:tav>
                                      </p:tavLst>
                                    </p:anim>
                                    <p:anim calcmode="lin" valueType="num">
                                      <p:cBhvr>
                                        <p:cTn id="24" dur="1000" fill="hold"/>
                                        <p:tgtEl>
                                          <p:spTgt spid="6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1000"/>
                                        <p:tgtEl>
                                          <p:spTgt spid="64"/>
                                        </p:tgtEl>
                                      </p:cBhvr>
                                    </p:animEffect>
                                    <p:anim calcmode="lin" valueType="num">
                                      <p:cBhvr>
                                        <p:cTn id="28" dur="1000" fill="hold"/>
                                        <p:tgtEl>
                                          <p:spTgt spid="64"/>
                                        </p:tgtEl>
                                        <p:attrNameLst>
                                          <p:attrName>ppt_x</p:attrName>
                                        </p:attrNameLst>
                                      </p:cBhvr>
                                      <p:tavLst>
                                        <p:tav tm="0">
                                          <p:val>
                                            <p:strVal val="#ppt_x"/>
                                          </p:val>
                                        </p:tav>
                                        <p:tav tm="100000">
                                          <p:val>
                                            <p:strVal val="#ppt_x"/>
                                          </p:val>
                                        </p:tav>
                                      </p:tavLst>
                                    </p:anim>
                                    <p:anim calcmode="lin" valueType="num">
                                      <p:cBhvr>
                                        <p:cTn id="29" dur="1000" fill="hold"/>
                                        <p:tgtEl>
                                          <p:spTgt spid="6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1000"/>
                                        <p:tgtEl>
                                          <p:spTgt spid="65"/>
                                        </p:tgtEl>
                                      </p:cBhvr>
                                    </p:animEffect>
                                    <p:anim calcmode="lin" valueType="num">
                                      <p:cBhvr>
                                        <p:cTn id="33" dur="1000" fill="hold"/>
                                        <p:tgtEl>
                                          <p:spTgt spid="65"/>
                                        </p:tgtEl>
                                        <p:attrNameLst>
                                          <p:attrName>ppt_x</p:attrName>
                                        </p:attrNameLst>
                                      </p:cBhvr>
                                      <p:tavLst>
                                        <p:tav tm="0">
                                          <p:val>
                                            <p:strVal val="#ppt_x"/>
                                          </p:val>
                                        </p:tav>
                                        <p:tav tm="100000">
                                          <p:val>
                                            <p:strVal val="#ppt_x"/>
                                          </p:val>
                                        </p:tav>
                                      </p:tavLst>
                                    </p:anim>
                                    <p:anim calcmode="lin" valueType="num">
                                      <p:cBhvr>
                                        <p:cTn id="34" dur="1000" fill="hold"/>
                                        <p:tgtEl>
                                          <p:spTgt spid="6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1000"/>
                                        <p:tgtEl>
                                          <p:spTgt spid="66"/>
                                        </p:tgtEl>
                                      </p:cBhvr>
                                    </p:animEffect>
                                    <p:anim calcmode="lin" valueType="num">
                                      <p:cBhvr>
                                        <p:cTn id="38" dur="1000" fill="hold"/>
                                        <p:tgtEl>
                                          <p:spTgt spid="66"/>
                                        </p:tgtEl>
                                        <p:attrNameLst>
                                          <p:attrName>ppt_x</p:attrName>
                                        </p:attrNameLst>
                                      </p:cBhvr>
                                      <p:tavLst>
                                        <p:tav tm="0">
                                          <p:val>
                                            <p:strVal val="#ppt_x"/>
                                          </p:val>
                                        </p:tav>
                                        <p:tav tm="100000">
                                          <p:val>
                                            <p:strVal val="#ppt_x"/>
                                          </p:val>
                                        </p:tav>
                                      </p:tavLst>
                                    </p:anim>
                                    <p:anim calcmode="lin" valueType="num">
                                      <p:cBhvr>
                                        <p:cTn id="39" dur="1000" fill="hold"/>
                                        <p:tgtEl>
                                          <p:spTgt spid="6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fade">
                                      <p:cBhvr>
                                        <p:cTn id="42" dur="1000"/>
                                        <p:tgtEl>
                                          <p:spTgt spid="67"/>
                                        </p:tgtEl>
                                      </p:cBhvr>
                                    </p:animEffect>
                                    <p:anim calcmode="lin" valueType="num">
                                      <p:cBhvr>
                                        <p:cTn id="43" dur="1000" fill="hold"/>
                                        <p:tgtEl>
                                          <p:spTgt spid="67"/>
                                        </p:tgtEl>
                                        <p:attrNameLst>
                                          <p:attrName>ppt_x</p:attrName>
                                        </p:attrNameLst>
                                      </p:cBhvr>
                                      <p:tavLst>
                                        <p:tav tm="0">
                                          <p:val>
                                            <p:strVal val="#ppt_x"/>
                                          </p:val>
                                        </p:tav>
                                        <p:tav tm="100000">
                                          <p:val>
                                            <p:strVal val="#ppt_x"/>
                                          </p:val>
                                        </p:tav>
                                      </p:tavLst>
                                    </p:anim>
                                    <p:anim calcmode="lin" valueType="num">
                                      <p:cBhvr>
                                        <p:cTn id="44" dur="1000" fill="hold"/>
                                        <p:tgtEl>
                                          <p:spTgt spid="6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1000"/>
                                        <p:tgtEl>
                                          <p:spTgt spid="68"/>
                                        </p:tgtEl>
                                      </p:cBhvr>
                                    </p:animEffect>
                                    <p:anim calcmode="lin" valueType="num">
                                      <p:cBhvr>
                                        <p:cTn id="48" dur="1000" fill="hold"/>
                                        <p:tgtEl>
                                          <p:spTgt spid="68"/>
                                        </p:tgtEl>
                                        <p:attrNameLst>
                                          <p:attrName>ppt_x</p:attrName>
                                        </p:attrNameLst>
                                      </p:cBhvr>
                                      <p:tavLst>
                                        <p:tav tm="0">
                                          <p:val>
                                            <p:strVal val="#ppt_x"/>
                                          </p:val>
                                        </p:tav>
                                        <p:tav tm="100000">
                                          <p:val>
                                            <p:strVal val="#ppt_x"/>
                                          </p:val>
                                        </p:tav>
                                      </p:tavLst>
                                    </p:anim>
                                    <p:anim calcmode="lin" valueType="num">
                                      <p:cBhvr>
                                        <p:cTn id="49" dur="1000" fill="hold"/>
                                        <p:tgtEl>
                                          <p:spTgt spid="6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fade">
                                      <p:cBhvr>
                                        <p:cTn id="52" dur="1000"/>
                                        <p:tgtEl>
                                          <p:spTgt spid="69"/>
                                        </p:tgtEl>
                                      </p:cBhvr>
                                    </p:animEffect>
                                    <p:anim calcmode="lin" valueType="num">
                                      <p:cBhvr>
                                        <p:cTn id="53" dur="1000" fill="hold"/>
                                        <p:tgtEl>
                                          <p:spTgt spid="69"/>
                                        </p:tgtEl>
                                        <p:attrNameLst>
                                          <p:attrName>ppt_x</p:attrName>
                                        </p:attrNameLst>
                                      </p:cBhvr>
                                      <p:tavLst>
                                        <p:tav tm="0">
                                          <p:val>
                                            <p:strVal val="#ppt_x"/>
                                          </p:val>
                                        </p:tav>
                                        <p:tav tm="100000">
                                          <p:val>
                                            <p:strVal val="#ppt_x"/>
                                          </p:val>
                                        </p:tav>
                                      </p:tavLst>
                                    </p:anim>
                                    <p:anim calcmode="lin" valueType="num">
                                      <p:cBhvr>
                                        <p:cTn id="54" dur="1000" fill="hold"/>
                                        <p:tgtEl>
                                          <p:spTgt spid="69"/>
                                        </p:tgtEl>
                                        <p:attrNameLst>
                                          <p:attrName>ppt_y</p:attrName>
                                        </p:attrNameLst>
                                      </p:cBhvr>
                                      <p:tavLst>
                                        <p:tav tm="0">
                                          <p:val>
                                            <p:strVal val="#ppt_y+.1"/>
                                          </p:val>
                                        </p:tav>
                                        <p:tav tm="100000">
                                          <p:val>
                                            <p:strVal val="#ppt_y"/>
                                          </p:val>
                                        </p:tav>
                                      </p:tavLst>
                                    </p:anim>
                                  </p:childTnLst>
                                </p:cTn>
                              </p:par>
                            </p:childTnLst>
                          </p:cTn>
                        </p:par>
                        <p:par>
                          <p:cTn id="55" fill="hold">
                            <p:stCondLst>
                              <p:cond delay="1000"/>
                            </p:stCondLst>
                            <p:childTnLst>
                              <p:par>
                                <p:cTn id="56" presetID="42" presetClass="entr" presetSubtype="0" fill="hold" grpId="0" nodeType="after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000"/>
                                        <p:tgtEl>
                                          <p:spTgt spid="71"/>
                                        </p:tgtEl>
                                      </p:cBhvr>
                                    </p:animEffect>
                                    <p:anim calcmode="lin" valueType="num">
                                      <p:cBhvr>
                                        <p:cTn id="59" dur="1000" fill="hold"/>
                                        <p:tgtEl>
                                          <p:spTgt spid="71"/>
                                        </p:tgtEl>
                                        <p:attrNameLst>
                                          <p:attrName>ppt_x</p:attrName>
                                        </p:attrNameLst>
                                      </p:cBhvr>
                                      <p:tavLst>
                                        <p:tav tm="0">
                                          <p:val>
                                            <p:strVal val="#ppt_x"/>
                                          </p:val>
                                        </p:tav>
                                        <p:tav tm="100000">
                                          <p:val>
                                            <p:strVal val="#ppt_x"/>
                                          </p:val>
                                        </p:tav>
                                      </p:tavLst>
                                    </p:anim>
                                    <p:anim calcmode="lin" valueType="num">
                                      <p:cBhvr>
                                        <p:cTn id="60" dur="1000" fill="hold"/>
                                        <p:tgtEl>
                                          <p:spTgt spid="71"/>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1000"/>
                                        <p:tgtEl>
                                          <p:spTgt spid="70"/>
                                        </p:tgtEl>
                                      </p:cBhvr>
                                    </p:animEffect>
                                    <p:anim calcmode="lin" valueType="num">
                                      <p:cBhvr>
                                        <p:cTn id="64" dur="1000" fill="hold"/>
                                        <p:tgtEl>
                                          <p:spTgt spid="70"/>
                                        </p:tgtEl>
                                        <p:attrNameLst>
                                          <p:attrName>ppt_x</p:attrName>
                                        </p:attrNameLst>
                                      </p:cBhvr>
                                      <p:tavLst>
                                        <p:tav tm="0">
                                          <p:val>
                                            <p:strVal val="#ppt_x"/>
                                          </p:val>
                                        </p:tav>
                                        <p:tav tm="100000">
                                          <p:val>
                                            <p:strVal val="#ppt_x"/>
                                          </p:val>
                                        </p:tav>
                                      </p:tavLst>
                                    </p:anim>
                                    <p:anim calcmode="lin" valueType="num">
                                      <p:cBhvr>
                                        <p:cTn id="65"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animBg="1"/>
      <p:bldP spid="66" grpId="0" animBg="1"/>
      <p:bldP spid="67" grpId="0" animBg="1"/>
      <p:bldP spid="68" grpId="0" animBg="1"/>
      <p:bldP spid="69" grpId="0" animBg="1"/>
      <p:bldP spid="70" grpId="0"/>
      <p:bldP spid="7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88686" y="4038794"/>
            <a:ext cx="12192000" cy="2093170"/>
          </a:xfrm>
          <a:prstGeom prst="rect">
            <a:avLst/>
          </a:prstGeom>
        </p:spPr>
      </p:pic>
      <p:sp>
        <p:nvSpPr>
          <p:cNvPr id="9" name="文本框 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554443" y="3761795"/>
            <a:ext cx="3083112" cy="346249"/>
          </a:xfrm>
          <a:prstGeom prst="rect">
            <a:avLst/>
          </a:prstGeom>
          <a:noFill/>
        </p:spPr>
        <p:txBody>
          <a:bodyPr wrap="square" rtlCol="0" anchor="ctr">
            <a:spAutoFit/>
          </a:bodyPr>
          <a:lstStyle/>
          <a:p>
            <a:pPr algn="ctr">
              <a:lnSpc>
                <a:spcPct val="150000"/>
              </a:lnSpc>
            </a:pPr>
            <a:r>
              <a:rPr lang="en-US" altLang="zh-CN" sz="1200"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 </a:t>
            </a:r>
            <a:endParaRPr lang="zh-CN" altLang="en-US" sz="1200"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035626" y="3166107"/>
            <a:ext cx="4120747" cy="646331"/>
          </a:xfrm>
          <a:prstGeom prst="rect">
            <a:avLst/>
          </a:prstGeom>
          <a:noFill/>
        </p:spPr>
        <p:txBody>
          <a:bodyPr wrap="square" rtlCol="0" anchor="ctr">
            <a:spAutoFit/>
          </a:bodyPr>
          <a:lstStyle/>
          <a:p>
            <a:pPr algn="ctr"/>
            <a:r>
              <a:rPr lang="zh-CN" altLang="en-US" sz="3600" b="1" dirty="0">
                <a:solidFill>
                  <a:schemeClr val="bg2">
                    <a:lumMod val="25000"/>
                  </a:schemeClr>
                </a:solidFill>
                <a:latin typeface="方正清刻本悦宋简体" panose="02000000000000000000" pitchFamily="2" charset="-122"/>
                <a:ea typeface="方正清刻本悦宋简体" panose="02000000000000000000" pitchFamily="2" charset="-122"/>
              </a:rPr>
              <a:t>请输入本节小标题</a:t>
            </a:r>
          </a:p>
        </p:txBody>
      </p:sp>
      <p:sp>
        <p:nvSpPr>
          <p:cNvPr id="11" name="矩形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5499521" y="2875791"/>
            <a:ext cx="1192955" cy="369332"/>
          </a:xfrm>
          <a:prstGeom prst="rect">
            <a:avLst/>
          </a:prstGeom>
        </p:spPr>
        <p:txBody>
          <a:bodyPr wrap="none">
            <a:spAutoFit/>
          </a:bodyPr>
          <a:lstStyle/>
          <a:p>
            <a:pPr lvl="0" algn="ctr">
              <a:defRPr/>
            </a:pPr>
            <a:r>
              <a:rPr lang="en-US" altLang="zh-CN"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PART THREE</a:t>
            </a:r>
            <a:endParaRPr lang="zh-CN" altLang="en-US"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2" name="椭圆 11"/>
          <p:cNvSpPr/>
          <p:nvPr/>
        </p:nvSpPr>
        <p:spPr>
          <a:xfrm>
            <a:off x="5701504" y="197631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和</a:t>
            </a:r>
          </a:p>
        </p:txBody>
      </p:sp>
    </p:spTree>
    <p:extLst>
      <p:ext uri="{BB962C8B-B14F-4D97-AF65-F5344CB8AC3E}">
        <p14:creationId xmlns:p14="http://schemas.microsoft.com/office/powerpoint/2010/main" val="4173371037"/>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8358187" y="3879958"/>
            <a:ext cx="2220686" cy="2481943"/>
          </a:xfrm>
          <a:prstGeom prst="rect">
            <a:avLst/>
          </a:prstGeom>
        </p:spPr>
      </p:pic>
      <p:pic>
        <p:nvPicPr>
          <p:cNvPr id="62" name="图片 61"/>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6137501" y="1549367"/>
            <a:ext cx="2220686" cy="2481943"/>
          </a:xfrm>
          <a:prstGeom prst="rect">
            <a:avLst/>
          </a:prstGeom>
        </p:spPr>
      </p:pic>
      <p:pic>
        <p:nvPicPr>
          <p:cNvPr id="61" name="图片 60"/>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3590926" y="3867258"/>
            <a:ext cx="2220686" cy="2481943"/>
          </a:xfrm>
          <a:prstGeom prst="rect">
            <a:avLst/>
          </a:prstGeom>
        </p:spPr>
      </p:pic>
      <p:pic>
        <p:nvPicPr>
          <p:cNvPr id="60" name="图片 59"/>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1293357" y="1574836"/>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sp>
        <p:nvSpPr>
          <p:cNvPr id="44" name="Freeform 10"/>
          <p:cNvSpPr>
            <a:spLocks noEditPoints="1"/>
          </p:cNvSpPr>
          <p:nvPr/>
        </p:nvSpPr>
        <p:spPr bwMode="auto">
          <a:xfrm>
            <a:off x="9152960" y="4955036"/>
            <a:ext cx="376237" cy="374650"/>
          </a:xfrm>
          <a:custGeom>
            <a:avLst/>
            <a:gdLst>
              <a:gd name="T0" fmla="*/ 100 w 100"/>
              <a:gd name="T1" fmla="*/ 56 h 100"/>
              <a:gd name="T2" fmla="*/ 44 w 100"/>
              <a:gd name="T3" fmla="*/ 0 h 100"/>
              <a:gd name="T4" fmla="*/ 40 w 100"/>
              <a:gd name="T5" fmla="*/ 0 h 100"/>
              <a:gd name="T6" fmla="*/ 40 w 100"/>
              <a:gd name="T7" fmla="*/ 11 h 100"/>
              <a:gd name="T8" fmla="*/ 0 w 100"/>
              <a:gd name="T9" fmla="*/ 56 h 100"/>
              <a:gd name="T10" fmla="*/ 44 w 100"/>
              <a:gd name="T11" fmla="*/ 100 h 100"/>
              <a:gd name="T12" fmla="*/ 69 w 100"/>
              <a:gd name="T13" fmla="*/ 93 h 100"/>
              <a:gd name="T14" fmla="*/ 89 w 100"/>
              <a:gd name="T15" fmla="*/ 60 h 100"/>
              <a:gd name="T16" fmla="*/ 100 w 100"/>
              <a:gd name="T17" fmla="*/ 60 h 100"/>
              <a:gd name="T18" fmla="*/ 100 w 100"/>
              <a:gd name="T19" fmla="*/ 56 h 100"/>
              <a:gd name="T20" fmla="*/ 64 w 100"/>
              <a:gd name="T21" fmla="*/ 86 h 100"/>
              <a:gd name="T22" fmla="*/ 44 w 100"/>
              <a:gd name="T23" fmla="*/ 92 h 100"/>
              <a:gd name="T24" fmla="*/ 8 w 100"/>
              <a:gd name="T25" fmla="*/ 56 h 100"/>
              <a:gd name="T26" fmla="*/ 40 w 100"/>
              <a:gd name="T27" fmla="*/ 20 h 100"/>
              <a:gd name="T28" fmla="*/ 40 w 100"/>
              <a:gd name="T29" fmla="*/ 60 h 100"/>
              <a:gd name="T30" fmla="*/ 80 w 100"/>
              <a:gd name="T31" fmla="*/ 60 h 100"/>
              <a:gd name="T32" fmla="*/ 64 w 100"/>
              <a:gd name="T33" fmla="*/ 86 h 100"/>
              <a:gd name="T34" fmla="*/ 49 w 100"/>
              <a:gd name="T35" fmla="*/ 52 h 100"/>
              <a:gd name="T36" fmla="*/ 49 w 100"/>
              <a:gd name="T37" fmla="*/ 9 h 100"/>
              <a:gd name="T38" fmla="*/ 91 w 100"/>
              <a:gd name="T39" fmla="*/ 52 h 100"/>
              <a:gd name="T40" fmla="*/ 49 w 100"/>
              <a:gd name="T41" fmla="*/ 5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100">
                <a:moveTo>
                  <a:pt x="100" y="56"/>
                </a:moveTo>
                <a:cubicBezTo>
                  <a:pt x="100" y="25"/>
                  <a:pt x="75" y="0"/>
                  <a:pt x="44" y="0"/>
                </a:cubicBezTo>
                <a:cubicBezTo>
                  <a:pt x="40" y="0"/>
                  <a:pt x="40" y="0"/>
                  <a:pt x="40" y="0"/>
                </a:cubicBezTo>
                <a:cubicBezTo>
                  <a:pt x="40" y="11"/>
                  <a:pt x="40" y="11"/>
                  <a:pt x="40" y="11"/>
                </a:cubicBezTo>
                <a:cubicBezTo>
                  <a:pt x="17" y="14"/>
                  <a:pt x="0" y="33"/>
                  <a:pt x="0" y="56"/>
                </a:cubicBezTo>
                <a:cubicBezTo>
                  <a:pt x="0" y="80"/>
                  <a:pt x="20" y="100"/>
                  <a:pt x="44" y="100"/>
                </a:cubicBezTo>
                <a:cubicBezTo>
                  <a:pt x="53" y="100"/>
                  <a:pt x="62" y="98"/>
                  <a:pt x="69" y="93"/>
                </a:cubicBezTo>
                <a:cubicBezTo>
                  <a:pt x="80" y="85"/>
                  <a:pt x="87" y="73"/>
                  <a:pt x="89" y="60"/>
                </a:cubicBezTo>
                <a:cubicBezTo>
                  <a:pt x="100" y="60"/>
                  <a:pt x="100" y="60"/>
                  <a:pt x="100" y="60"/>
                </a:cubicBezTo>
                <a:lnTo>
                  <a:pt x="100" y="56"/>
                </a:lnTo>
                <a:close/>
                <a:moveTo>
                  <a:pt x="64" y="86"/>
                </a:moveTo>
                <a:cubicBezTo>
                  <a:pt x="59" y="90"/>
                  <a:pt x="52" y="92"/>
                  <a:pt x="44" y="92"/>
                </a:cubicBezTo>
                <a:cubicBezTo>
                  <a:pt x="25" y="92"/>
                  <a:pt x="8" y="76"/>
                  <a:pt x="8" y="56"/>
                </a:cubicBezTo>
                <a:cubicBezTo>
                  <a:pt x="8" y="37"/>
                  <a:pt x="22" y="22"/>
                  <a:pt x="40" y="20"/>
                </a:cubicBezTo>
                <a:cubicBezTo>
                  <a:pt x="40" y="60"/>
                  <a:pt x="40" y="60"/>
                  <a:pt x="40" y="60"/>
                </a:cubicBezTo>
                <a:cubicBezTo>
                  <a:pt x="80" y="60"/>
                  <a:pt x="80" y="60"/>
                  <a:pt x="80" y="60"/>
                </a:cubicBezTo>
                <a:cubicBezTo>
                  <a:pt x="79" y="70"/>
                  <a:pt x="73" y="80"/>
                  <a:pt x="64" y="86"/>
                </a:cubicBezTo>
                <a:moveTo>
                  <a:pt x="49" y="52"/>
                </a:moveTo>
                <a:cubicBezTo>
                  <a:pt x="49" y="9"/>
                  <a:pt x="49" y="9"/>
                  <a:pt x="49" y="9"/>
                </a:cubicBezTo>
                <a:cubicBezTo>
                  <a:pt x="71" y="11"/>
                  <a:pt x="89" y="29"/>
                  <a:pt x="91" y="52"/>
                </a:cubicBezTo>
                <a:lnTo>
                  <a:pt x="49" y="52"/>
                </a:lnTo>
                <a:close/>
              </a:path>
            </a:pathLst>
          </a:custGeom>
          <a:solidFill>
            <a:schemeClr val="bg1"/>
          </a:solidFill>
          <a:ln>
            <a:noFill/>
          </a:ln>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nvGrpSpPr>
          <p:cNvPr id="45" name="Group 11"/>
          <p:cNvGrpSpPr>
            <a:grpSpLocks/>
          </p:cNvGrpSpPr>
          <p:nvPr/>
        </p:nvGrpSpPr>
        <p:grpSpPr bwMode="auto">
          <a:xfrm>
            <a:off x="4356441" y="4989961"/>
            <a:ext cx="374650" cy="330200"/>
            <a:chOff x="0" y="0"/>
            <a:chExt cx="236" cy="208"/>
          </a:xfrm>
          <a:solidFill>
            <a:schemeClr val="bg1"/>
          </a:solidFill>
        </p:grpSpPr>
        <p:sp>
          <p:nvSpPr>
            <p:cNvPr id="46" name="Freeform 12"/>
            <p:cNvSpPr>
              <a:spLocks noEditPoints="1"/>
            </p:cNvSpPr>
            <p:nvPr/>
          </p:nvSpPr>
          <p:spPr bwMode="auto">
            <a:xfrm>
              <a:off x="0" y="45"/>
              <a:ext cx="193" cy="163"/>
            </a:xfrm>
            <a:custGeom>
              <a:avLst/>
              <a:gdLst>
                <a:gd name="T0" fmla="*/ 77 w 82"/>
                <a:gd name="T1" fmla="*/ 0 h 69"/>
                <a:gd name="T2" fmla="*/ 4 w 82"/>
                <a:gd name="T3" fmla="*/ 0 h 69"/>
                <a:gd name="T4" fmla="*/ 0 w 82"/>
                <a:gd name="T5" fmla="*/ 4 h 69"/>
                <a:gd name="T6" fmla="*/ 0 w 82"/>
                <a:gd name="T7" fmla="*/ 65 h 69"/>
                <a:gd name="T8" fmla="*/ 4 w 82"/>
                <a:gd name="T9" fmla="*/ 69 h 69"/>
                <a:gd name="T10" fmla="*/ 77 w 82"/>
                <a:gd name="T11" fmla="*/ 69 h 69"/>
                <a:gd name="T12" fmla="*/ 82 w 82"/>
                <a:gd name="T13" fmla="*/ 65 h 69"/>
                <a:gd name="T14" fmla="*/ 82 w 82"/>
                <a:gd name="T15" fmla="*/ 40 h 69"/>
                <a:gd name="T16" fmla="*/ 82 w 82"/>
                <a:gd name="T17" fmla="*/ 29 h 69"/>
                <a:gd name="T18" fmla="*/ 82 w 82"/>
                <a:gd name="T19" fmla="*/ 4 h 69"/>
                <a:gd name="T20" fmla="*/ 77 w 82"/>
                <a:gd name="T21" fmla="*/ 0 h 69"/>
                <a:gd name="T22" fmla="*/ 9 w 82"/>
                <a:gd name="T23" fmla="*/ 61 h 69"/>
                <a:gd name="T24" fmla="*/ 9 w 82"/>
                <a:gd name="T25" fmla="*/ 9 h 69"/>
                <a:gd name="T26" fmla="*/ 73 w 82"/>
                <a:gd name="T27" fmla="*/ 9 h 69"/>
                <a:gd name="T28" fmla="*/ 73 w 82"/>
                <a:gd name="T29" fmla="*/ 25 h 69"/>
                <a:gd name="T30" fmla="*/ 64 w 82"/>
                <a:gd name="T31" fmla="*/ 25 h 69"/>
                <a:gd name="T32" fmla="*/ 55 w 82"/>
                <a:gd name="T33" fmla="*/ 35 h 69"/>
                <a:gd name="T34" fmla="*/ 64 w 82"/>
                <a:gd name="T35" fmla="*/ 44 h 69"/>
                <a:gd name="T36" fmla="*/ 73 w 82"/>
                <a:gd name="T37" fmla="*/ 44 h 69"/>
                <a:gd name="T38" fmla="*/ 73 w 82"/>
                <a:gd name="T39" fmla="*/ 61 h 69"/>
                <a:gd name="T40" fmla="*/ 9 w 82"/>
                <a:gd name="T41"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9">
                  <a:moveTo>
                    <a:pt x="77" y="0"/>
                  </a:moveTo>
                  <a:cubicBezTo>
                    <a:pt x="4" y="0"/>
                    <a:pt x="4" y="0"/>
                    <a:pt x="4" y="0"/>
                  </a:cubicBezTo>
                  <a:cubicBezTo>
                    <a:pt x="2" y="0"/>
                    <a:pt x="0" y="2"/>
                    <a:pt x="0" y="4"/>
                  </a:cubicBezTo>
                  <a:cubicBezTo>
                    <a:pt x="0" y="65"/>
                    <a:pt x="0" y="65"/>
                    <a:pt x="0" y="65"/>
                  </a:cubicBezTo>
                  <a:cubicBezTo>
                    <a:pt x="0" y="67"/>
                    <a:pt x="2" y="69"/>
                    <a:pt x="4" y="69"/>
                  </a:cubicBezTo>
                  <a:cubicBezTo>
                    <a:pt x="77" y="69"/>
                    <a:pt x="77" y="69"/>
                    <a:pt x="77" y="69"/>
                  </a:cubicBezTo>
                  <a:cubicBezTo>
                    <a:pt x="80" y="69"/>
                    <a:pt x="82" y="67"/>
                    <a:pt x="82" y="65"/>
                  </a:cubicBezTo>
                  <a:cubicBezTo>
                    <a:pt x="82" y="40"/>
                    <a:pt x="82" y="40"/>
                    <a:pt x="82" y="40"/>
                  </a:cubicBezTo>
                  <a:cubicBezTo>
                    <a:pt x="82" y="29"/>
                    <a:pt x="82" y="29"/>
                    <a:pt x="82" y="29"/>
                  </a:cubicBezTo>
                  <a:cubicBezTo>
                    <a:pt x="82" y="4"/>
                    <a:pt x="82" y="4"/>
                    <a:pt x="82" y="4"/>
                  </a:cubicBezTo>
                  <a:cubicBezTo>
                    <a:pt x="82" y="2"/>
                    <a:pt x="80" y="0"/>
                    <a:pt x="77" y="0"/>
                  </a:cubicBezTo>
                  <a:moveTo>
                    <a:pt x="9" y="61"/>
                  </a:moveTo>
                  <a:cubicBezTo>
                    <a:pt x="9" y="9"/>
                    <a:pt x="9" y="9"/>
                    <a:pt x="9" y="9"/>
                  </a:cubicBezTo>
                  <a:cubicBezTo>
                    <a:pt x="73" y="9"/>
                    <a:pt x="73" y="9"/>
                    <a:pt x="73" y="9"/>
                  </a:cubicBezTo>
                  <a:cubicBezTo>
                    <a:pt x="73" y="25"/>
                    <a:pt x="73" y="25"/>
                    <a:pt x="73" y="25"/>
                  </a:cubicBezTo>
                  <a:cubicBezTo>
                    <a:pt x="64" y="25"/>
                    <a:pt x="64" y="25"/>
                    <a:pt x="64" y="25"/>
                  </a:cubicBezTo>
                  <a:cubicBezTo>
                    <a:pt x="59" y="25"/>
                    <a:pt x="55" y="29"/>
                    <a:pt x="55" y="35"/>
                  </a:cubicBezTo>
                  <a:cubicBezTo>
                    <a:pt x="55" y="40"/>
                    <a:pt x="59" y="44"/>
                    <a:pt x="64" y="44"/>
                  </a:cubicBezTo>
                  <a:cubicBezTo>
                    <a:pt x="73" y="44"/>
                    <a:pt x="73" y="44"/>
                    <a:pt x="73" y="44"/>
                  </a:cubicBezTo>
                  <a:cubicBezTo>
                    <a:pt x="73" y="61"/>
                    <a:pt x="73" y="61"/>
                    <a:pt x="73" y="61"/>
                  </a:cubicBezTo>
                  <a:lnTo>
                    <a:pt x="9"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47" name="Freeform 13"/>
            <p:cNvSpPr>
              <a:spLocks/>
            </p:cNvSpPr>
            <p:nvPr/>
          </p:nvSpPr>
          <p:spPr bwMode="auto">
            <a:xfrm>
              <a:off x="44" y="0"/>
              <a:ext cx="192" cy="165"/>
            </a:xfrm>
            <a:custGeom>
              <a:avLst/>
              <a:gdLst>
                <a:gd name="T0" fmla="*/ 77 w 81"/>
                <a:gd name="T1" fmla="*/ 0 h 70"/>
                <a:gd name="T2" fmla="*/ 4 w 81"/>
                <a:gd name="T3" fmla="*/ 0 h 70"/>
                <a:gd name="T4" fmla="*/ 0 w 81"/>
                <a:gd name="T5" fmla="*/ 4 h 70"/>
                <a:gd name="T6" fmla="*/ 4 w 81"/>
                <a:gd name="T7" fmla="*/ 9 h 70"/>
                <a:gd name="T8" fmla="*/ 73 w 81"/>
                <a:gd name="T9" fmla="*/ 9 h 70"/>
                <a:gd name="T10" fmla="*/ 73 w 81"/>
                <a:gd name="T11" fmla="*/ 65 h 70"/>
                <a:gd name="T12" fmla="*/ 77 w 81"/>
                <a:gd name="T13" fmla="*/ 70 h 70"/>
                <a:gd name="T14" fmla="*/ 81 w 81"/>
                <a:gd name="T15" fmla="*/ 65 h 70"/>
                <a:gd name="T16" fmla="*/ 81 w 81"/>
                <a:gd name="T17" fmla="*/ 4 h 70"/>
                <a:gd name="T18" fmla="*/ 77 w 81"/>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70">
                  <a:moveTo>
                    <a:pt x="77" y="0"/>
                  </a:moveTo>
                  <a:cubicBezTo>
                    <a:pt x="4" y="0"/>
                    <a:pt x="4" y="0"/>
                    <a:pt x="4" y="0"/>
                  </a:cubicBezTo>
                  <a:cubicBezTo>
                    <a:pt x="2" y="0"/>
                    <a:pt x="0" y="2"/>
                    <a:pt x="0" y="4"/>
                  </a:cubicBezTo>
                  <a:cubicBezTo>
                    <a:pt x="0" y="7"/>
                    <a:pt x="2" y="9"/>
                    <a:pt x="4" y="9"/>
                  </a:cubicBezTo>
                  <a:cubicBezTo>
                    <a:pt x="73" y="9"/>
                    <a:pt x="73" y="9"/>
                    <a:pt x="73" y="9"/>
                  </a:cubicBezTo>
                  <a:cubicBezTo>
                    <a:pt x="73" y="65"/>
                    <a:pt x="73" y="65"/>
                    <a:pt x="73" y="65"/>
                  </a:cubicBezTo>
                  <a:cubicBezTo>
                    <a:pt x="73" y="68"/>
                    <a:pt x="75" y="70"/>
                    <a:pt x="77" y="70"/>
                  </a:cubicBezTo>
                  <a:cubicBezTo>
                    <a:pt x="79" y="70"/>
                    <a:pt x="81" y="68"/>
                    <a:pt x="81" y="65"/>
                  </a:cubicBezTo>
                  <a:cubicBezTo>
                    <a:pt x="81" y="4"/>
                    <a:pt x="81" y="4"/>
                    <a:pt x="81" y="4"/>
                  </a:cubicBezTo>
                  <a:cubicBezTo>
                    <a:pt x="81" y="2"/>
                    <a:pt x="79" y="0"/>
                    <a:pt x="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48" name="Group 14"/>
          <p:cNvGrpSpPr>
            <a:grpSpLocks/>
          </p:cNvGrpSpPr>
          <p:nvPr/>
        </p:nvGrpSpPr>
        <p:grpSpPr bwMode="auto">
          <a:xfrm>
            <a:off x="6903357" y="2640957"/>
            <a:ext cx="379412" cy="376237"/>
            <a:chOff x="0" y="0"/>
            <a:chExt cx="239" cy="237"/>
          </a:xfrm>
          <a:solidFill>
            <a:schemeClr val="bg1"/>
          </a:solidFill>
        </p:grpSpPr>
        <p:sp>
          <p:nvSpPr>
            <p:cNvPr id="49" name="Freeform 15"/>
            <p:cNvSpPr>
              <a:spLocks/>
            </p:cNvSpPr>
            <p:nvPr/>
          </p:nvSpPr>
          <p:spPr bwMode="auto">
            <a:xfrm>
              <a:off x="0" y="22"/>
              <a:ext cx="217" cy="215"/>
            </a:xfrm>
            <a:custGeom>
              <a:avLst/>
              <a:gdLst>
                <a:gd name="T0" fmla="*/ 87 w 92"/>
                <a:gd name="T1" fmla="*/ 41 h 91"/>
                <a:gd name="T2" fmla="*/ 83 w 92"/>
                <a:gd name="T3" fmla="*/ 45 h 91"/>
                <a:gd name="T4" fmla="*/ 83 w 92"/>
                <a:gd name="T5" fmla="*/ 67 h 91"/>
                <a:gd name="T6" fmla="*/ 73 w 92"/>
                <a:gd name="T7" fmla="*/ 81 h 91"/>
                <a:gd name="T8" fmla="*/ 68 w 92"/>
                <a:gd name="T9" fmla="*/ 82 h 91"/>
                <a:gd name="T10" fmla="*/ 24 w 92"/>
                <a:gd name="T11" fmla="*/ 82 h 91"/>
                <a:gd name="T12" fmla="*/ 9 w 92"/>
                <a:gd name="T13" fmla="*/ 67 h 91"/>
                <a:gd name="T14" fmla="*/ 9 w 92"/>
                <a:gd name="T15" fmla="*/ 24 h 91"/>
                <a:gd name="T16" fmla="*/ 24 w 92"/>
                <a:gd name="T17" fmla="*/ 8 h 91"/>
                <a:gd name="T18" fmla="*/ 46 w 92"/>
                <a:gd name="T19" fmla="*/ 8 h 91"/>
                <a:gd name="T20" fmla="*/ 50 w 92"/>
                <a:gd name="T21" fmla="*/ 4 h 91"/>
                <a:gd name="T22" fmla="*/ 46 w 92"/>
                <a:gd name="T23" fmla="*/ 0 h 91"/>
                <a:gd name="T24" fmla="*/ 24 w 92"/>
                <a:gd name="T25" fmla="*/ 0 h 91"/>
                <a:gd name="T26" fmla="*/ 0 w 92"/>
                <a:gd name="T27" fmla="*/ 24 h 91"/>
                <a:gd name="T28" fmla="*/ 0 w 92"/>
                <a:gd name="T29" fmla="*/ 67 h 91"/>
                <a:gd name="T30" fmla="*/ 24 w 92"/>
                <a:gd name="T31" fmla="*/ 91 h 91"/>
                <a:gd name="T32" fmla="*/ 68 w 92"/>
                <a:gd name="T33" fmla="*/ 91 h 91"/>
                <a:gd name="T34" fmla="*/ 76 w 92"/>
                <a:gd name="T35" fmla="*/ 89 h 91"/>
                <a:gd name="T36" fmla="*/ 92 w 92"/>
                <a:gd name="T37" fmla="*/ 67 h 91"/>
                <a:gd name="T38" fmla="*/ 92 w 92"/>
                <a:gd name="T39" fmla="*/ 45 h 91"/>
                <a:gd name="T40" fmla="*/ 87 w 92"/>
                <a:gd name="T41"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91">
                  <a:moveTo>
                    <a:pt x="87" y="41"/>
                  </a:moveTo>
                  <a:cubicBezTo>
                    <a:pt x="85" y="41"/>
                    <a:pt x="83" y="43"/>
                    <a:pt x="83" y="45"/>
                  </a:cubicBezTo>
                  <a:cubicBezTo>
                    <a:pt x="83" y="67"/>
                    <a:pt x="83" y="67"/>
                    <a:pt x="83" y="67"/>
                  </a:cubicBezTo>
                  <a:cubicBezTo>
                    <a:pt x="83" y="73"/>
                    <a:pt x="79" y="79"/>
                    <a:pt x="73" y="81"/>
                  </a:cubicBezTo>
                  <a:cubicBezTo>
                    <a:pt x="71" y="82"/>
                    <a:pt x="70" y="82"/>
                    <a:pt x="68" y="82"/>
                  </a:cubicBezTo>
                  <a:cubicBezTo>
                    <a:pt x="24" y="82"/>
                    <a:pt x="24" y="82"/>
                    <a:pt x="24" y="82"/>
                  </a:cubicBezTo>
                  <a:cubicBezTo>
                    <a:pt x="16" y="82"/>
                    <a:pt x="9" y="75"/>
                    <a:pt x="9" y="67"/>
                  </a:cubicBezTo>
                  <a:cubicBezTo>
                    <a:pt x="9" y="24"/>
                    <a:pt x="9" y="24"/>
                    <a:pt x="9" y="24"/>
                  </a:cubicBezTo>
                  <a:cubicBezTo>
                    <a:pt x="9" y="15"/>
                    <a:pt x="16" y="8"/>
                    <a:pt x="24" y="8"/>
                  </a:cubicBezTo>
                  <a:cubicBezTo>
                    <a:pt x="46" y="8"/>
                    <a:pt x="46" y="8"/>
                    <a:pt x="46" y="8"/>
                  </a:cubicBezTo>
                  <a:cubicBezTo>
                    <a:pt x="48" y="8"/>
                    <a:pt x="50" y="6"/>
                    <a:pt x="50" y="4"/>
                  </a:cubicBezTo>
                  <a:cubicBezTo>
                    <a:pt x="50" y="2"/>
                    <a:pt x="48" y="0"/>
                    <a:pt x="46" y="0"/>
                  </a:cubicBezTo>
                  <a:cubicBezTo>
                    <a:pt x="24" y="0"/>
                    <a:pt x="24" y="0"/>
                    <a:pt x="24" y="0"/>
                  </a:cubicBezTo>
                  <a:cubicBezTo>
                    <a:pt x="11" y="0"/>
                    <a:pt x="0" y="10"/>
                    <a:pt x="0" y="24"/>
                  </a:cubicBezTo>
                  <a:cubicBezTo>
                    <a:pt x="0" y="67"/>
                    <a:pt x="0" y="67"/>
                    <a:pt x="0" y="67"/>
                  </a:cubicBezTo>
                  <a:cubicBezTo>
                    <a:pt x="0" y="80"/>
                    <a:pt x="11" y="91"/>
                    <a:pt x="24" y="91"/>
                  </a:cubicBezTo>
                  <a:cubicBezTo>
                    <a:pt x="68" y="91"/>
                    <a:pt x="68" y="91"/>
                    <a:pt x="68" y="91"/>
                  </a:cubicBezTo>
                  <a:cubicBezTo>
                    <a:pt x="71" y="91"/>
                    <a:pt x="74" y="90"/>
                    <a:pt x="76" y="89"/>
                  </a:cubicBezTo>
                  <a:cubicBezTo>
                    <a:pt x="85" y="86"/>
                    <a:pt x="92" y="77"/>
                    <a:pt x="92" y="67"/>
                  </a:cubicBezTo>
                  <a:cubicBezTo>
                    <a:pt x="92" y="45"/>
                    <a:pt x="92" y="45"/>
                    <a:pt x="92" y="45"/>
                  </a:cubicBezTo>
                  <a:cubicBezTo>
                    <a:pt x="92" y="43"/>
                    <a:pt x="90" y="41"/>
                    <a:pt x="87"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50" name="Freeform 16"/>
            <p:cNvSpPr>
              <a:spLocks noEditPoints="1"/>
            </p:cNvSpPr>
            <p:nvPr/>
          </p:nvSpPr>
          <p:spPr bwMode="auto">
            <a:xfrm>
              <a:off x="135" y="0"/>
              <a:ext cx="104" cy="104"/>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5 h 44"/>
                <a:gd name="T12" fmla="*/ 8 w 44"/>
                <a:gd name="T13" fmla="*/ 22 h 44"/>
                <a:gd name="T14" fmla="*/ 22 w 44"/>
                <a:gd name="T15" fmla="*/ 8 h 44"/>
                <a:gd name="T16" fmla="*/ 35 w 44"/>
                <a:gd name="T17" fmla="*/ 22 h 44"/>
                <a:gd name="T18" fmla="*/ 22 w 44"/>
                <a:gd name="T1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9"/>
                    <a:pt x="0" y="22"/>
                  </a:cubicBezTo>
                  <a:cubicBezTo>
                    <a:pt x="0" y="34"/>
                    <a:pt x="10" y="44"/>
                    <a:pt x="22" y="44"/>
                  </a:cubicBezTo>
                  <a:cubicBezTo>
                    <a:pt x="34" y="44"/>
                    <a:pt x="44" y="34"/>
                    <a:pt x="44" y="22"/>
                  </a:cubicBezTo>
                  <a:cubicBezTo>
                    <a:pt x="44" y="9"/>
                    <a:pt x="34" y="0"/>
                    <a:pt x="22" y="0"/>
                  </a:cubicBezTo>
                  <a:moveTo>
                    <a:pt x="22" y="35"/>
                  </a:moveTo>
                  <a:cubicBezTo>
                    <a:pt x="14" y="35"/>
                    <a:pt x="8" y="29"/>
                    <a:pt x="8" y="22"/>
                  </a:cubicBezTo>
                  <a:cubicBezTo>
                    <a:pt x="8" y="14"/>
                    <a:pt x="14" y="8"/>
                    <a:pt x="22" y="8"/>
                  </a:cubicBezTo>
                  <a:cubicBezTo>
                    <a:pt x="29" y="8"/>
                    <a:pt x="35" y="14"/>
                    <a:pt x="35" y="22"/>
                  </a:cubicBezTo>
                  <a:cubicBezTo>
                    <a:pt x="35" y="29"/>
                    <a:pt x="29" y="35"/>
                    <a:pt x="22"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51" name="Freeform 17"/>
            <p:cNvSpPr>
              <a:spLocks/>
            </p:cNvSpPr>
            <p:nvPr/>
          </p:nvSpPr>
          <p:spPr bwMode="auto">
            <a:xfrm>
              <a:off x="80" y="97"/>
              <a:ext cx="57" cy="21"/>
            </a:xfrm>
            <a:custGeom>
              <a:avLst/>
              <a:gdLst>
                <a:gd name="T0" fmla="*/ 0 w 24"/>
                <a:gd name="T1" fmla="*/ 4 h 9"/>
                <a:gd name="T2" fmla="*/ 5 w 24"/>
                <a:gd name="T3" fmla="*/ 9 h 9"/>
                <a:gd name="T4" fmla="*/ 20 w 24"/>
                <a:gd name="T5" fmla="*/ 9 h 9"/>
                <a:gd name="T6" fmla="*/ 24 w 24"/>
                <a:gd name="T7" fmla="*/ 4 h 9"/>
                <a:gd name="T8" fmla="*/ 20 w 24"/>
                <a:gd name="T9" fmla="*/ 0 h 9"/>
                <a:gd name="T10" fmla="*/ 5 w 24"/>
                <a:gd name="T11" fmla="*/ 0 h 9"/>
                <a:gd name="T12" fmla="*/ 0 w 24"/>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0" y="4"/>
                  </a:moveTo>
                  <a:cubicBezTo>
                    <a:pt x="0" y="7"/>
                    <a:pt x="2" y="9"/>
                    <a:pt x="5" y="9"/>
                  </a:cubicBezTo>
                  <a:cubicBezTo>
                    <a:pt x="20" y="9"/>
                    <a:pt x="20" y="9"/>
                    <a:pt x="20" y="9"/>
                  </a:cubicBezTo>
                  <a:cubicBezTo>
                    <a:pt x="22" y="9"/>
                    <a:pt x="24" y="7"/>
                    <a:pt x="24" y="4"/>
                  </a:cubicBezTo>
                  <a:cubicBezTo>
                    <a:pt x="24" y="2"/>
                    <a:pt x="22" y="0"/>
                    <a:pt x="20" y="0"/>
                  </a:cubicBezTo>
                  <a:cubicBezTo>
                    <a:pt x="5" y="0"/>
                    <a:pt x="5" y="0"/>
                    <a:pt x="5" y="0"/>
                  </a:cubicBezTo>
                  <a:cubicBezTo>
                    <a:pt x="2" y="0"/>
                    <a:pt x="0" y="2"/>
                    <a:pt x="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52" name="Freeform 18"/>
            <p:cNvSpPr>
              <a:spLocks/>
            </p:cNvSpPr>
            <p:nvPr/>
          </p:nvSpPr>
          <p:spPr bwMode="auto">
            <a:xfrm>
              <a:off x="80" y="140"/>
              <a:ext cx="57" cy="21"/>
            </a:xfrm>
            <a:custGeom>
              <a:avLst/>
              <a:gdLst>
                <a:gd name="T0" fmla="*/ 20 w 24"/>
                <a:gd name="T1" fmla="*/ 0 h 9"/>
                <a:gd name="T2" fmla="*/ 5 w 24"/>
                <a:gd name="T3" fmla="*/ 0 h 9"/>
                <a:gd name="T4" fmla="*/ 0 w 24"/>
                <a:gd name="T5" fmla="*/ 4 h 9"/>
                <a:gd name="T6" fmla="*/ 5 w 24"/>
                <a:gd name="T7" fmla="*/ 9 h 9"/>
                <a:gd name="T8" fmla="*/ 20 w 24"/>
                <a:gd name="T9" fmla="*/ 9 h 9"/>
                <a:gd name="T10" fmla="*/ 24 w 24"/>
                <a:gd name="T11" fmla="*/ 4 h 9"/>
                <a:gd name="T12" fmla="*/ 20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20" y="0"/>
                  </a:moveTo>
                  <a:cubicBezTo>
                    <a:pt x="5" y="0"/>
                    <a:pt x="5" y="0"/>
                    <a:pt x="5" y="0"/>
                  </a:cubicBezTo>
                  <a:cubicBezTo>
                    <a:pt x="2" y="0"/>
                    <a:pt x="0" y="2"/>
                    <a:pt x="0" y="4"/>
                  </a:cubicBezTo>
                  <a:cubicBezTo>
                    <a:pt x="0" y="7"/>
                    <a:pt x="2" y="9"/>
                    <a:pt x="5" y="9"/>
                  </a:cubicBezTo>
                  <a:cubicBezTo>
                    <a:pt x="20" y="9"/>
                    <a:pt x="20" y="9"/>
                    <a:pt x="20" y="9"/>
                  </a:cubicBezTo>
                  <a:cubicBezTo>
                    <a:pt x="22" y="9"/>
                    <a:pt x="24" y="7"/>
                    <a:pt x="24" y="4"/>
                  </a:cubicBezTo>
                  <a:cubicBezTo>
                    <a:pt x="24" y="2"/>
                    <a:pt x="22"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53" name="Group 19"/>
          <p:cNvGrpSpPr>
            <a:grpSpLocks/>
          </p:cNvGrpSpPr>
          <p:nvPr/>
        </p:nvGrpSpPr>
        <p:grpSpPr bwMode="auto">
          <a:xfrm>
            <a:off x="2067717" y="2672933"/>
            <a:ext cx="374650" cy="376238"/>
            <a:chOff x="0" y="0"/>
            <a:chExt cx="236" cy="237"/>
          </a:xfrm>
          <a:solidFill>
            <a:schemeClr val="bg1"/>
          </a:solidFill>
        </p:grpSpPr>
        <p:sp>
          <p:nvSpPr>
            <p:cNvPr id="54" name="Freeform 2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55" name="Freeform 2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sp>
        <p:nvSpPr>
          <p:cNvPr id="56" name="Rectangle 22"/>
          <p:cNvSpPr>
            <a:spLocks noChangeArrowheads="1"/>
          </p:cNvSpPr>
          <p:nvPr/>
        </p:nvSpPr>
        <p:spPr bwMode="auto">
          <a:xfrm>
            <a:off x="3053329" y="2284892"/>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请替换文字内容</a:t>
            </a:r>
            <a:endParaRPr lang="en-US" altLang="zh-CN"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a:t>
            </a:r>
            <a:endParaRPr lang="en-GB" altLang="zh-CN"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64" name="Rectangle 22"/>
          <p:cNvSpPr>
            <a:spLocks noChangeArrowheads="1"/>
          </p:cNvSpPr>
          <p:nvPr/>
        </p:nvSpPr>
        <p:spPr bwMode="auto">
          <a:xfrm>
            <a:off x="7910828" y="2284892"/>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请替换文字内容</a:t>
            </a:r>
            <a:endParaRPr lang="en-US" altLang="zh-CN"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a:t>
            </a:r>
            <a:endParaRPr lang="en-GB" altLang="zh-CN"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65" name="Rectangle 22"/>
          <p:cNvSpPr>
            <a:spLocks noChangeArrowheads="1"/>
          </p:cNvSpPr>
          <p:nvPr/>
        </p:nvSpPr>
        <p:spPr bwMode="auto">
          <a:xfrm>
            <a:off x="1710079" y="4659865"/>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pPr>
            <a:r>
              <a:rPr lang="zh-CN" altLang="en-US"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请替换文字内容</a:t>
            </a:r>
            <a:endParaRPr lang="en-US" altLang="zh-CN"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a:p>
            <a:pPr algn="r">
              <a:lnSpc>
                <a:spcPct val="150000"/>
              </a:lnSpc>
            </a:pPr>
            <a:r>
              <a:rPr lang="zh-CN" altLang="en-US" sz="1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a:t>
            </a:r>
            <a:endParaRPr lang="en-GB" altLang="zh-CN"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66" name="Rectangle 22"/>
          <p:cNvSpPr>
            <a:spLocks noChangeArrowheads="1"/>
          </p:cNvSpPr>
          <p:nvPr/>
        </p:nvSpPr>
        <p:spPr bwMode="auto">
          <a:xfrm>
            <a:off x="6698120" y="4633227"/>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pPr>
            <a:r>
              <a:rPr lang="zh-CN" altLang="en-US"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请替换文字内容</a:t>
            </a:r>
            <a:endParaRPr lang="en-US" altLang="zh-CN"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a:p>
            <a:pPr algn="r">
              <a:lnSpc>
                <a:spcPct val="150000"/>
              </a:lnSpc>
            </a:pPr>
            <a:r>
              <a:rPr lang="zh-CN" altLang="en-US" sz="1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a:t>
            </a:r>
            <a:endParaRPr lang="en-GB" altLang="zh-CN"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endParaRPr>
          </a:p>
        </p:txBody>
      </p:sp>
    </p:spTree>
    <p:extLst>
      <p:ext uri="{BB962C8B-B14F-4D97-AF65-F5344CB8AC3E}">
        <p14:creationId xmlns:p14="http://schemas.microsoft.com/office/powerpoint/2010/main" val="1896465774"/>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1000"/>
                                        <p:tgtEl>
                                          <p:spTgt spid="53"/>
                                        </p:tgtEl>
                                      </p:cBhvr>
                                    </p:animEffect>
                                    <p:anim calcmode="lin" valueType="num">
                                      <p:cBhvr>
                                        <p:cTn id="23" dur="1000" fill="hold"/>
                                        <p:tgtEl>
                                          <p:spTgt spid="53"/>
                                        </p:tgtEl>
                                        <p:attrNameLst>
                                          <p:attrName>ppt_x</p:attrName>
                                        </p:attrNameLst>
                                      </p:cBhvr>
                                      <p:tavLst>
                                        <p:tav tm="0">
                                          <p:val>
                                            <p:strVal val="#ppt_x"/>
                                          </p:val>
                                        </p:tav>
                                        <p:tav tm="100000">
                                          <p:val>
                                            <p:strVal val="#ppt_x"/>
                                          </p:val>
                                        </p:tav>
                                      </p:tavLst>
                                    </p:anim>
                                    <p:anim calcmode="lin" valueType="num">
                                      <p:cBhvr>
                                        <p:cTn id="24" dur="1000" fill="hold"/>
                                        <p:tgtEl>
                                          <p:spTgt spid="53"/>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1000"/>
                                        <p:tgtEl>
                                          <p:spTgt spid="56"/>
                                        </p:tgtEl>
                                      </p:cBhvr>
                                    </p:animEffect>
                                    <p:anim calcmode="lin" valueType="num">
                                      <p:cBhvr>
                                        <p:cTn id="28" dur="1000" fill="hold"/>
                                        <p:tgtEl>
                                          <p:spTgt spid="56"/>
                                        </p:tgtEl>
                                        <p:attrNameLst>
                                          <p:attrName>ppt_x</p:attrName>
                                        </p:attrNameLst>
                                      </p:cBhvr>
                                      <p:tavLst>
                                        <p:tav tm="0">
                                          <p:val>
                                            <p:strVal val="#ppt_x"/>
                                          </p:val>
                                        </p:tav>
                                        <p:tav tm="100000">
                                          <p:val>
                                            <p:strVal val="#ppt_x"/>
                                          </p:val>
                                        </p:tav>
                                      </p:tavLst>
                                    </p:anim>
                                    <p:anim calcmode="lin" valueType="num">
                                      <p:cBhvr>
                                        <p:cTn id="29" dur="1000" fill="hold"/>
                                        <p:tgtEl>
                                          <p:spTgt spid="5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1000"/>
                                        <p:tgtEl>
                                          <p:spTgt spid="64"/>
                                        </p:tgtEl>
                                      </p:cBhvr>
                                    </p:animEffect>
                                    <p:anim calcmode="lin" valueType="num">
                                      <p:cBhvr>
                                        <p:cTn id="33" dur="1000" fill="hold"/>
                                        <p:tgtEl>
                                          <p:spTgt spid="64"/>
                                        </p:tgtEl>
                                        <p:attrNameLst>
                                          <p:attrName>ppt_x</p:attrName>
                                        </p:attrNameLst>
                                      </p:cBhvr>
                                      <p:tavLst>
                                        <p:tav tm="0">
                                          <p:val>
                                            <p:strVal val="#ppt_x"/>
                                          </p:val>
                                        </p:tav>
                                        <p:tav tm="100000">
                                          <p:val>
                                            <p:strVal val="#ppt_x"/>
                                          </p:val>
                                        </p:tav>
                                      </p:tavLst>
                                    </p:anim>
                                    <p:anim calcmode="lin" valueType="num">
                                      <p:cBhvr>
                                        <p:cTn id="34" dur="1000" fill="hold"/>
                                        <p:tgtEl>
                                          <p:spTgt spid="6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1000"/>
                                        <p:tgtEl>
                                          <p:spTgt spid="65"/>
                                        </p:tgtEl>
                                      </p:cBhvr>
                                    </p:animEffect>
                                    <p:anim calcmode="lin" valueType="num">
                                      <p:cBhvr>
                                        <p:cTn id="38" dur="1000" fill="hold"/>
                                        <p:tgtEl>
                                          <p:spTgt spid="65"/>
                                        </p:tgtEl>
                                        <p:attrNameLst>
                                          <p:attrName>ppt_x</p:attrName>
                                        </p:attrNameLst>
                                      </p:cBhvr>
                                      <p:tavLst>
                                        <p:tav tm="0">
                                          <p:val>
                                            <p:strVal val="#ppt_x"/>
                                          </p:val>
                                        </p:tav>
                                        <p:tav tm="100000">
                                          <p:val>
                                            <p:strVal val="#ppt_x"/>
                                          </p:val>
                                        </p:tav>
                                      </p:tavLst>
                                    </p:anim>
                                    <p:anim calcmode="lin" valueType="num">
                                      <p:cBhvr>
                                        <p:cTn id="39" dur="1000" fill="hold"/>
                                        <p:tgtEl>
                                          <p:spTgt spid="6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1000"/>
                                        <p:tgtEl>
                                          <p:spTgt spid="66"/>
                                        </p:tgtEl>
                                      </p:cBhvr>
                                    </p:animEffect>
                                    <p:anim calcmode="lin" valueType="num">
                                      <p:cBhvr>
                                        <p:cTn id="43" dur="1000" fill="hold"/>
                                        <p:tgtEl>
                                          <p:spTgt spid="66"/>
                                        </p:tgtEl>
                                        <p:attrNameLst>
                                          <p:attrName>ppt_x</p:attrName>
                                        </p:attrNameLst>
                                      </p:cBhvr>
                                      <p:tavLst>
                                        <p:tav tm="0">
                                          <p:val>
                                            <p:strVal val="#ppt_x"/>
                                          </p:val>
                                        </p:tav>
                                        <p:tav tm="100000">
                                          <p:val>
                                            <p:strVal val="#ppt_x"/>
                                          </p:val>
                                        </p:tav>
                                      </p:tavLst>
                                    </p:anim>
                                    <p:anim calcmode="lin" valueType="num">
                                      <p:cBhvr>
                                        <p:cTn id="4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56" grpId="0"/>
      <p:bldP spid="64" grpId="0"/>
      <p:bldP spid="65" grpId="0"/>
      <p:bldP spid="6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pic>
        <p:nvPicPr>
          <p:cNvPr id="122" name="图片 121"/>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2082937" y="1378260"/>
            <a:ext cx="2220686" cy="2481943"/>
          </a:xfrm>
          <a:prstGeom prst="rect">
            <a:avLst/>
          </a:prstGeom>
        </p:spPr>
      </p:pic>
      <p:pic>
        <p:nvPicPr>
          <p:cNvPr id="123" name="图片 122"/>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5179628" y="4151939"/>
            <a:ext cx="2220686" cy="2481943"/>
          </a:xfrm>
          <a:prstGeom prst="rect">
            <a:avLst/>
          </a:prstGeom>
        </p:spPr>
      </p:pic>
      <p:pic>
        <p:nvPicPr>
          <p:cNvPr id="124" name="图片 123"/>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8276320" y="1378259"/>
            <a:ext cx="2220686" cy="2481943"/>
          </a:xfrm>
          <a:prstGeom prst="rect">
            <a:avLst/>
          </a:prstGeom>
        </p:spPr>
      </p:pic>
      <p:sp>
        <p:nvSpPr>
          <p:cNvPr id="126" name="Rectangle 22"/>
          <p:cNvSpPr>
            <a:spLocks noChangeArrowheads="1"/>
          </p:cNvSpPr>
          <p:nvPr/>
        </p:nvSpPr>
        <p:spPr bwMode="auto">
          <a:xfrm>
            <a:off x="2045472" y="4861995"/>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pPr>
            <a:r>
              <a:rPr lang="zh-CN" altLang="en-US"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请替换文字内容</a:t>
            </a:r>
            <a:endParaRPr lang="en-US" altLang="zh-CN"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a:t>
            </a:r>
            <a:endParaRPr lang="en-GB" altLang="zh-CN"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27" name="Rectangle 22"/>
          <p:cNvSpPr>
            <a:spLocks noChangeArrowheads="1"/>
          </p:cNvSpPr>
          <p:nvPr/>
        </p:nvSpPr>
        <p:spPr bwMode="auto">
          <a:xfrm>
            <a:off x="8355071" y="4861995"/>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pPr>
            <a:r>
              <a:rPr lang="zh-CN" altLang="en-US"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请替换文字内容</a:t>
            </a:r>
            <a:endParaRPr lang="en-US" altLang="zh-CN"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a:t>
            </a:r>
            <a:endParaRPr lang="en-GB" altLang="zh-CN"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28" name="Rectangle 22"/>
          <p:cNvSpPr>
            <a:spLocks noChangeArrowheads="1"/>
          </p:cNvSpPr>
          <p:nvPr/>
        </p:nvSpPr>
        <p:spPr bwMode="auto">
          <a:xfrm>
            <a:off x="5179628" y="2088315"/>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pPr>
            <a:r>
              <a:rPr lang="zh-CN" altLang="en-US"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请替换文字内容</a:t>
            </a:r>
            <a:endParaRPr lang="en-US" altLang="zh-CN" sz="16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rPr>
              <a:t>。</a:t>
            </a:r>
            <a:endParaRPr lang="en-GB" altLang="zh-CN" sz="7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ea"/>
              <a:sym typeface="+mn-lt"/>
            </a:endParaRPr>
          </a:p>
        </p:txBody>
      </p:sp>
      <p:cxnSp>
        <p:nvCxnSpPr>
          <p:cNvPr id="129" name="Straight Arrow Connector 37"/>
          <p:cNvCxnSpPr/>
          <p:nvPr/>
        </p:nvCxnSpPr>
        <p:spPr>
          <a:xfrm>
            <a:off x="2986044" y="3150144"/>
            <a:ext cx="0" cy="1695325"/>
          </a:xfrm>
          <a:prstGeom prst="straightConnector1">
            <a:avLst/>
          </a:prstGeom>
          <a:ln w="6350">
            <a:solidFill>
              <a:schemeClr val="tx1">
                <a:lumMod val="65000"/>
                <a:lumOff val="3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30" name="Straight Arrow Connector 42"/>
          <p:cNvCxnSpPr/>
          <p:nvPr/>
        </p:nvCxnSpPr>
        <p:spPr>
          <a:xfrm flipV="1">
            <a:off x="6154482" y="3322320"/>
            <a:ext cx="0" cy="1550259"/>
          </a:xfrm>
          <a:prstGeom prst="straightConnector1">
            <a:avLst/>
          </a:prstGeom>
          <a:ln w="6350">
            <a:solidFill>
              <a:schemeClr val="tx1">
                <a:lumMod val="65000"/>
                <a:lumOff val="3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37"/>
          <p:cNvCxnSpPr/>
          <p:nvPr/>
        </p:nvCxnSpPr>
        <p:spPr>
          <a:xfrm>
            <a:off x="9280164" y="3150144"/>
            <a:ext cx="0" cy="1695325"/>
          </a:xfrm>
          <a:prstGeom prst="straightConnector1">
            <a:avLst/>
          </a:prstGeom>
          <a:ln w="6350">
            <a:solidFill>
              <a:schemeClr val="tx1">
                <a:lumMod val="65000"/>
                <a:lumOff val="3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34" name="Freeform 23"/>
          <p:cNvSpPr>
            <a:spLocks noEditPoints="1"/>
          </p:cNvSpPr>
          <p:nvPr/>
        </p:nvSpPr>
        <p:spPr bwMode="auto">
          <a:xfrm>
            <a:off x="2812090" y="2436844"/>
            <a:ext cx="426909" cy="424808"/>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68572" tIns="34287" rIns="68572"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Freeform 25"/>
          <p:cNvSpPr>
            <a:spLocks noEditPoints="1"/>
          </p:cNvSpPr>
          <p:nvPr/>
        </p:nvSpPr>
        <p:spPr bwMode="auto">
          <a:xfrm>
            <a:off x="5917739" y="5266449"/>
            <a:ext cx="372232" cy="363822"/>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68572" tIns="34287" rIns="68572"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Freeform 26"/>
          <p:cNvSpPr>
            <a:spLocks noEditPoints="1"/>
          </p:cNvSpPr>
          <p:nvPr/>
        </p:nvSpPr>
        <p:spPr bwMode="auto">
          <a:xfrm>
            <a:off x="9105614" y="2407876"/>
            <a:ext cx="349100" cy="422705"/>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68572" tIns="34287" rIns="68572"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102109587"/>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fade">
                                      <p:cBhvr>
                                        <p:cTn id="7" dur="1000"/>
                                        <p:tgtEl>
                                          <p:spTgt spid="126"/>
                                        </p:tgtEl>
                                      </p:cBhvr>
                                    </p:animEffect>
                                    <p:anim calcmode="lin" valueType="num">
                                      <p:cBhvr>
                                        <p:cTn id="8" dur="1000" fill="hold"/>
                                        <p:tgtEl>
                                          <p:spTgt spid="126"/>
                                        </p:tgtEl>
                                        <p:attrNameLst>
                                          <p:attrName>ppt_x</p:attrName>
                                        </p:attrNameLst>
                                      </p:cBhvr>
                                      <p:tavLst>
                                        <p:tav tm="0">
                                          <p:val>
                                            <p:strVal val="#ppt_x"/>
                                          </p:val>
                                        </p:tav>
                                        <p:tav tm="100000">
                                          <p:val>
                                            <p:strVal val="#ppt_x"/>
                                          </p:val>
                                        </p:tav>
                                      </p:tavLst>
                                    </p:anim>
                                    <p:anim calcmode="lin" valueType="num">
                                      <p:cBhvr>
                                        <p:cTn id="9" dur="1000" fill="hold"/>
                                        <p:tgtEl>
                                          <p:spTgt spid="1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7"/>
                                        </p:tgtEl>
                                        <p:attrNameLst>
                                          <p:attrName>style.visibility</p:attrName>
                                        </p:attrNameLst>
                                      </p:cBhvr>
                                      <p:to>
                                        <p:strVal val="visible"/>
                                      </p:to>
                                    </p:set>
                                    <p:animEffect transition="in" filter="fade">
                                      <p:cBhvr>
                                        <p:cTn id="12" dur="1000"/>
                                        <p:tgtEl>
                                          <p:spTgt spid="127"/>
                                        </p:tgtEl>
                                      </p:cBhvr>
                                    </p:animEffect>
                                    <p:anim calcmode="lin" valueType="num">
                                      <p:cBhvr>
                                        <p:cTn id="13" dur="1000" fill="hold"/>
                                        <p:tgtEl>
                                          <p:spTgt spid="127"/>
                                        </p:tgtEl>
                                        <p:attrNameLst>
                                          <p:attrName>ppt_x</p:attrName>
                                        </p:attrNameLst>
                                      </p:cBhvr>
                                      <p:tavLst>
                                        <p:tav tm="0">
                                          <p:val>
                                            <p:strVal val="#ppt_x"/>
                                          </p:val>
                                        </p:tav>
                                        <p:tav tm="100000">
                                          <p:val>
                                            <p:strVal val="#ppt_x"/>
                                          </p:val>
                                        </p:tav>
                                      </p:tavLst>
                                    </p:anim>
                                    <p:anim calcmode="lin" valueType="num">
                                      <p:cBhvr>
                                        <p:cTn id="14" dur="1000" fill="hold"/>
                                        <p:tgtEl>
                                          <p:spTgt spid="127"/>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28"/>
                                        </p:tgtEl>
                                        <p:attrNameLst>
                                          <p:attrName>style.visibility</p:attrName>
                                        </p:attrNameLst>
                                      </p:cBhvr>
                                      <p:to>
                                        <p:strVal val="visible"/>
                                      </p:to>
                                    </p:set>
                                    <p:animEffect transition="in" filter="fade">
                                      <p:cBhvr>
                                        <p:cTn id="17" dur="1000"/>
                                        <p:tgtEl>
                                          <p:spTgt spid="128"/>
                                        </p:tgtEl>
                                      </p:cBhvr>
                                    </p:animEffect>
                                    <p:anim calcmode="lin" valueType="num">
                                      <p:cBhvr>
                                        <p:cTn id="18" dur="1000" fill="hold"/>
                                        <p:tgtEl>
                                          <p:spTgt spid="128"/>
                                        </p:tgtEl>
                                        <p:attrNameLst>
                                          <p:attrName>ppt_x</p:attrName>
                                        </p:attrNameLst>
                                      </p:cBhvr>
                                      <p:tavLst>
                                        <p:tav tm="0">
                                          <p:val>
                                            <p:strVal val="#ppt_x"/>
                                          </p:val>
                                        </p:tav>
                                        <p:tav tm="100000">
                                          <p:val>
                                            <p:strVal val="#ppt_x"/>
                                          </p:val>
                                        </p:tav>
                                      </p:tavLst>
                                    </p:anim>
                                    <p:anim calcmode="lin" valueType="num">
                                      <p:cBhvr>
                                        <p:cTn id="19" dur="1000" fill="hold"/>
                                        <p:tgtEl>
                                          <p:spTgt spid="12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29"/>
                                        </p:tgtEl>
                                        <p:attrNameLst>
                                          <p:attrName>style.visibility</p:attrName>
                                        </p:attrNameLst>
                                      </p:cBhvr>
                                      <p:to>
                                        <p:strVal val="visible"/>
                                      </p:to>
                                    </p:set>
                                    <p:animEffect transition="in" filter="fade">
                                      <p:cBhvr>
                                        <p:cTn id="22" dur="1000"/>
                                        <p:tgtEl>
                                          <p:spTgt spid="129"/>
                                        </p:tgtEl>
                                      </p:cBhvr>
                                    </p:animEffect>
                                    <p:anim calcmode="lin" valueType="num">
                                      <p:cBhvr>
                                        <p:cTn id="23" dur="1000" fill="hold"/>
                                        <p:tgtEl>
                                          <p:spTgt spid="129"/>
                                        </p:tgtEl>
                                        <p:attrNameLst>
                                          <p:attrName>ppt_x</p:attrName>
                                        </p:attrNameLst>
                                      </p:cBhvr>
                                      <p:tavLst>
                                        <p:tav tm="0">
                                          <p:val>
                                            <p:strVal val="#ppt_x"/>
                                          </p:val>
                                        </p:tav>
                                        <p:tav tm="100000">
                                          <p:val>
                                            <p:strVal val="#ppt_x"/>
                                          </p:val>
                                        </p:tav>
                                      </p:tavLst>
                                    </p:anim>
                                    <p:anim calcmode="lin" valueType="num">
                                      <p:cBhvr>
                                        <p:cTn id="24" dur="1000" fill="hold"/>
                                        <p:tgtEl>
                                          <p:spTgt spid="1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0"/>
                                        </p:tgtEl>
                                        <p:attrNameLst>
                                          <p:attrName>style.visibility</p:attrName>
                                        </p:attrNameLst>
                                      </p:cBhvr>
                                      <p:to>
                                        <p:strVal val="visible"/>
                                      </p:to>
                                    </p:set>
                                    <p:animEffect transition="in" filter="fade">
                                      <p:cBhvr>
                                        <p:cTn id="27" dur="1000"/>
                                        <p:tgtEl>
                                          <p:spTgt spid="130"/>
                                        </p:tgtEl>
                                      </p:cBhvr>
                                    </p:animEffect>
                                    <p:anim calcmode="lin" valueType="num">
                                      <p:cBhvr>
                                        <p:cTn id="28" dur="1000" fill="hold"/>
                                        <p:tgtEl>
                                          <p:spTgt spid="130"/>
                                        </p:tgtEl>
                                        <p:attrNameLst>
                                          <p:attrName>ppt_x</p:attrName>
                                        </p:attrNameLst>
                                      </p:cBhvr>
                                      <p:tavLst>
                                        <p:tav tm="0">
                                          <p:val>
                                            <p:strVal val="#ppt_x"/>
                                          </p:val>
                                        </p:tav>
                                        <p:tav tm="100000">
                                          <p:val>
                                            <p:strVal val="#ppt_x"/>
                                          </p:val>
                                        </p:tav>
                                      </p:tavLst>
                                    </p:anim>
                                    <p:anim calcmode="lin" valueType="num">
                                      <p:cBhvr>
                                        <p:cTn id="29" dur="1000" fill="hold"/>
                                        <p:tgtEl>
                                          <p:spTgt spid="130"/>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33"/>
                                        </p:tgtEl>
                                        <p:attrNameLst>
                                          <p:attrName>style.visibility</p:attrName>
                                        </p:attrNameLst>
                                      </p:cBhvr>
                                      <p:to>
                                        <p:strVal val="visible"/>
                                      </p:to>
                                    </p:set>
                                    <p:animEffect transition="in" filter="fade">
                                      <p:cBhvr>
                                        <p:cTn id="32" dur="1000"/>
                                        <p:tgtEl>
                                          <p:spTgt spid="133"/>
                                        </p:tgtEl>
                                      </p:cBhvr>
                                    </p:animEffect>
                                    <p:anim calcmode="lin" valueType="num">
                                      <p:cBhvr>
                                        <p:cTn id="33" dur="1000" fill="hold"/>
                                        <p:tgtEl>
                                          <p:spTgt spid="133"/>
                                        </p:tgtEl>
                                        <p:attrNameLst>
                                          <p:attrName>ppt_x</p:attrName>
                                        </p:attrNameLst>
                                      </p:cBhvr>
                                      <p:tavLst>
                                        <p:tav tm="0">
                                          <p:val>
                                            <p:strVal val="#ppt_x"/>
                                          </p:val>
                                        </p:tav>
                                        <p:tav tm="100000">
                                          <p:val>
                                            <p:strVal val="#ppt_x"/>
                                          </p:val>
                                        </p:tav>
                                      </p:tavLst>
                                    </p:anim>
                                    <p:anim calcmode="lin" valueType="num">
                                      <p:cBhvr>
                                        <p:cTn id="34" dur="1000" fill="hold"/>
                                        <p:tgtEl>
                                          <p:spTgt spid="133"/>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34"/>
                                        </p:tgtEl>
                                        <p:attrNameLst>
                                          <p:attrName>style.visibility</p:attrName>
                                        </p:attrNameLst>
                                      </p:cBhvr>
                                      <p:to>
                                        <p:strVal val="visible"/>
                                      </p:to>
                                    </p:set>
                                    <p:animEffect transition="in" filter="fade">
                                      <p:cBhvr>
                                        <p:cTn id="37" dur="1000"/>
                                        <p:tgtEl>
                                          <p:spTgt spid="134"/>
                                        </p:tgtEl>
                                      </p:cBhvr>
                                    </p:animEffect>
                                    <p:anim calcmode="lin" valueType="num">
                                      <p:cBhvr>
                                        <p:cTn id="38" dur="1000" fill="hold"/>
                                        <p:tgtEl>
                                          <p:spTgt spid="134"/>
                                        </p:tgtEl>
                                        <p:attrNameLst>
                                          <p:attrName>ppt_x</p:attrName>
                                        </p:attrNameLst>
                                      </p:cBhvr>
                                      <p:tavLst>
                                        <p:tav tm="0">
                                          <p:val>
                                            <p:strVal val="#ppt_x"/>
                                          </p:val>
                                        </p:tav>
                                        <p:tav tm="100000">
                                          <p:val>
                                            <p:strVal val="#ppt_x"/>
                                          </p:val>
                                        </p:tav>
                                      </p:tavLst>
                                    </p:anim>
                                    <p:anim calcmode="lin" valueType="num">
                                      <p:cBhvr>
                                        <p:cTn id="39" dur="1000" fill="hold"/>
                                        <p:tgtEl>
                                          <p:spTgt spid="13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5"/>
                                        </p:tgtEl>
                                        <p:attrNameLst>
                                          <p:attrName>style.visibility</p:attrName>
                                        </p:attrNameLst>
                                      </p:cBhvr>
                                      <p:to>
                                        <p:strVal val="visible"/>
                                      </p:to>
                                    </p:set>
                                    <p:animEffect transition="in" filter="fade">
                                      <p:cBhvr>
                                        <p:cTn id="42" dur="1000"/>
                                        <p:tgtEl>
                                          <p:spTgt spid="135"/>
                                        </p:tgtEl>
                                      </p:cBhvr>
                                    </p:animEffect>
                                    <p:anim calcmode="lin" valueType="num">
                                      <p:cBhvr>
                                        <p:cTn id="43" dur="1000" fill="hold"/>
                                        <p:tgtEl>
                                          <p:spTgt spid="135"/>
                                        </p:tgtEl>
                                        <p:attrNameLst>
                                          <p:attrName>ppt_x</p:attrName>
                                        </p:attrNameLst>
                                      </p:cBhvr>
                                      <p:tavLst>
                                        <p:tav tm="0">
                                          <p:val>
                                            <p:strVal val="#ppt_x"/>
                                          </p:val>
                                        </p:tav>
                                        <p:tav tm="100000">
                                          <p:val>
                                            <p:strVal val="#ppt_x"/>
                                          </p:val>
                                        </p:tav>
                                      </p:tavLst>
                                    </p:anim>
                                    <p:anim calcmode="lin" valueType="num">
                                      <p:cBhvr>
                                        <p:cTn id="44" dur="1000" fill="hold"/>
                                        <p:tgtEl>
                                          <p:spTgt spid="13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36"/>
                                        </p:tgtEl>
                                        <p:attrNameLst>
                                          <p:attrName>style.visibility</p:attrName>
                                        </p:attrNameLst>
                                      </p:cBhvr>
                                      <p:to>
                                        <p:strVal val="visible"/>
                                      </p:to>
                                    </p:set>
                                    <p:animEffect transition="in" filter="fade">
                                      <p:cBhvr>
                                        <p:cTn id="47" dur="1000"/>
                                        <p:tgtEl>
                                          <p:spTgt spid="136"/>
                                        </p:tgtEl>
                                      </p:cBhvr>
                                    </p:animEffect>
                                    <p:anim calcmode="lin" valueType="num">
                                      <p:cBhvr>
                                        <p:cTn id="48" dur="1000" fill="hold"/>
                                        <p:tgtEl>
                                          <p:spTgt spid="136"/>
                                        </p:tgtEl>
                                        <p:attrNameLst>
                                          <p:attrName>ppt_x</p:attrName>
                                        </p:attrNameLst>
                                      </p:cBhvr>
                                      <p:tavLst>
                                        <p:tav tm="0">
                                          <p:val>
                                            <p:strVal val="#ppt_x"/>
                                          </p:val>
                                        </p:tav>
                                        <p:tav tm="100000">
                                          <p:val>
                                            <p:strVal val="#ppt_x"/>
                                          </p:val>
                                        </p:tav>
                                      </p:tavLst>
                                    </p:anim>
                                    <p:anim calcmode="lin" valueType="num">
                                      <p:cBhvr>
                                        <p:cTn id="49" dur="1000" fill="hold"/>
                                        <p:tgtEl>
                                          <p:spTgt spid="1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p:bldP spid="128" grpId="0"/>
      <p:bldP spid="134" grpId="0" animBg="1"/>
      <p:bldP spid="135" grpId="0" animBg="1"/>
      <p:bldP spid="1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sp>
        <p:nvSpPr>
          <p:cNvPr id="34" name="Freeform 7"/>
          <p:cNvSpPr/>
          <p:nvPr/>
        </p:nvSpPr>
        <p:spPr>
          <a:xfrm>
            <a:off x="2048860" y="3129433"/>
            <a:ext cx="8163349" cy="1225550"/>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tx1">
                <a:lumMod val="95000"/>
                <a:lumOff val="5000"/>
              </a:schemeClr>
            </a:solidFill>
            <a:prstDash val="dash"/>
          </a:ln>
        </p:spPr>
        <p:style>
          <a:lnRef idx="1">
            <a:schemeClr val="dk1"/>
          </a:lnRef>
          <a:fillRef idx="0">
            <a:schemeClr val="dk1"/>
          </a:fillRef>
          <a:effectRef idx="0">
            <a:schemeClr val="dk1"/>
          </a:effectRef>
          <a:fontRef idx="minor">
            <a:schemeClr val="tx1"/>
          </a:fontRef>
        </p:style>
        <p:txBody>
          <a:bodyPr lIns="91413" tIns="45706" rIns="91413" bIns="45706" anchor="ctr"/>
          <a:lstStyle/>
          <a:p>
            <a:pPr algn="ctr">
              <a:defRPr/>
            </a:pPr>
            <a:endParaRPr lang="en-US" sz="1800" dirty="0">
              <a:latin typeface="方正清刻本悦宋简体" panose="02000000000000000000" pitchFamily="2" charset="-122"/>
              <a:ea typeface="方正清刻本悦宋简体" panose="02000000000000000000" pitchFamily="2" charset="-122"/>
            </a:endParaRPr>
          </a:p>
        </p:txBody>
      </p:sp>
      <p:grpSp>
        <p:nvGrpSpPr>
          <p:cNvPr id="46" name="组合 45"/>
          <p:cNvGrpSpPr/>
          <p:nvPr/>
        </p:nvGrpSpPr>
        <p:grpSpPr>
          <a:xfrm>
            <a:off x="3220410" y="3808169"/>
            <a:ext cx="1539705" cy="812808"/>
            <a:chOff x="2702250" y="4498727"/>
            <a:chExt cx="1539705" cy="812808"/>
          </a:xfrm>
        </p:grpSpPr>
        <p:sp>
          <p:nvSpPr>
            <p:cNvPr id="47" name="矩形 46"/>
            <p:cNvSpPr/>
            <p:nvPr/>
          </p:nvSpPr>
          <p:spPr>
            <a:xfrm>
              <a:off x="2702250" y="4849870"/>
              <a:ext cx="1539705" cy="461665"/>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p:txBody>
        </p:sp>
        <p:sp>
          <p:nvSpPr>
            <p:cNvPr id="48" name="矩形 47"/>
            <p:cNvSpPr/>
            <p:nvPr/>
          </p:nvSpPr>
          <p:spPr>
            <a:xfrm>
              <a:off x="2889552" y="4498727"/>
              <a:ext cx="1107996" cy="369332"/>
            </a:xfrm>
            <a:prstGeom prst="rect">
              <a:avLst/>
            </a:prstGeom>
          </p:spPr>
          <p:txBody>
            <a:bodyPr wrap="none">
              <a:spAutoFit/>
            </a:bodyPr>
            <a:lstStyle/>
            <a:p>
              <a:pPr algn="ct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您的标题</a:t>
              </a:r>
              <a:endParaRPr lang="en-US" altLang="zh-CN"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grpSp>
      <p:grpSp>
        <p:nvGrpSpPr>
          <p:cNvPr id="49" name="组合 48"/>
          <p:cNvGrpSpPr/>
          <p:nvPr/>
        </p:nvGrpSpPr>
        <p:grpSpPr>
          <a:xfrm>
            <a:off x="5527183" y="3773007"/>
            <a:ext cx="1539705" cy="812808"/>
            <a:chOff x="5009023" y="4463565"/>
            <a:chExt cx="1539705" cy="812808"/>
          </a:xfrm>
        </p:grpSpPr>
        <p:sp>
          <p:nvSpPr>
            <p:cNvPr id="50" name="矩形 49"/>
            <p:cNvSpPr/>
            <p:nvPr/>
          </p:nvSpPr>
          <p:spPr>
            <a:xfrm>
              <a:off x="5009023" y="4814708"/>
              <a:ext cx="1539705" cy="461665"/>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p:txBody>
        </p:sp>
        <p:sp>
          <p:nvSpPr>
            <p:cNvPr id="51" name="矩形 50"/>
            <p:cNvSpPr/>
            <p:nvPr/>
          </p:nvSpPr>
          <p:spPr>
            <a:xfrm>
              <a:off x="5196325" y="4463565"/>
              <a:ext cx="1107996" cy="369332"/>
            </a:xfrm>
            <a:prstGeom prst="rect">
              <a:avLst/>
            </a:prstGeom>
          </p:spPr>
          <p:txBody>
            <a:bodyPr wrap="none">
              <a:spAutoFit/>
            </a:bodyPr>
            <a:lstStyle/>
            <a:p>
              <a:pPr algn="ct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您的标题</a:t>
              </a:r>
              <a:endParaRPr lang="en-US" altLang="zh-CN"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grpSp>
      <p:grpSp>
        <p:nvGrpSpPr>
          <p:cNvPr id="52" name="组合 51"/>
          <p:cNvGrpSpPr/>
          <p:nvPr/>
        </p:nvGrpSpPr>
        <p:grpSpPr>
          <a:xfrm>
            <a:off x="7496658" y="2592449"/>
            <a:ext cx="1539705" cy="812808"/>
            <a:chOff x="6978498" y="3283007"/>
            <a:chExt cx="1539705" cy="812808"/>
          </a:xfrm>
        </p:grpSpPr>
        <p:sp>
          <p:nvSpPr>
            <p:cNvPr id="53" name="矩形 52"/>
            <p:cNvSpPr/>
            <p:nvPr/>
          </p:nvSpPr>
          <p:spPr>
            <a:xfrm>
              <a:off x="6978498" y="3634150"/>
              <a:ext cx="1539705" cy="461665"/>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p:txBody>
        </p:sp>
        <p:sp>
          <p:nvSpPr>
            <p:cNvPr id="54" name="矩形 53"/>
            <p:cNvSpPr/>
            <p:nvPr/>
          </p:nvSpPr>
          <p:spPr>
            <a:xfrm>
              <a:off x="7165800" y="3283007"/>
              <a:ext cx="1107996" cy="369332"/>
            </a:xfrm>
            <a:prstGeom prst="rect">
              <a:avLst/>
            </a:prstGeom>
          </p:spPr>
          <p:txBody>
            <a:bodyPr wrap="none">
              <a:spAutoFit/>
            </a:bodyPr>
            <a:lstStyle/>
            <a:p>
              <a:pPr algn="ctr"/>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您的标题</a:t>
              </a:r>
              <a:endParaRPr lang="en-US" altLang="zh-CN"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grpSp>
      <p:pic>
        <p:nvPicPr>
          <p:cNvPr id="55" name="图片 54"/>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35185" t="7236" r="36521" b="71430"/>
          <a:stretch/>
        </p:blipFill>
        <p:spPr>
          <a:xfrm>
            <a:off x="3020050" y="2420579"/>
            <a:ext cx="1940423" cy="1463040"/>
          </a:xfrm>
          <a:prstGeom prst="rect">
            <a:avLst/>
          </a:prstGeom>
        </p:spPr>
      </p:pic>
      <p:pic>
        <p:nvPicPr>
          <p:cNvPr id="56" name="图片 55"/>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35185" t="7236" r="36521" b="71430"/>
          <a:stretch/>
        </p:blipFill>
        <p:spPr>
          <a:xfrm>
            <a:off x="5326823" y="2448466"/>
            <a:ext cx="1940423" cy="1463040"/>
          </a:xfrm>
          <a:prstGeom prst="rect">
            <a:avLst/>
          </a:prstGeom>
        </p:spPr>
      </p:pic>
      <p:pic>
        <p:nvPicPr>
          <p:cNvPr id="57" name="图片 56"/>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35185" t="7236" r="36521" b="71430"/>
          <a:stretch/>
        </p:blipFill>
        <p:spPr>
          <a:xfrm>
            <a:off x="7221084" y="3101557"/>
            <a:ext cx="1940423" cy="1463040"/>
          </a:xfrm>
          <a:prstGeom prst="rect">
            <a:avLst/>
          </a:prstGeom>
        </p:spPr>
      </p:pic>
      <p:sp>
        <p:nvSpPr>
          <p:cNvPr id="37" name="Freeform 50"/>
          <p:cNvSpPr>
            <a:spLocks noEditPoints="1"/>
          </p:cNvSpPr>
          <p:nvPr/>
        </p:nvSpPr>
        <p:spPr bwMode="auto">
          <a:xfrm>
            <a:off x="3800319" y="2997126"/>
            <a:ext cx="365929" cy="460722"/>
          </a:xfrm>
          <a:custGeom>
            <a:avLst/>
            <a:gdLst>
              <a:gd name="T0" fmla="*/ 187 w 262"/>
              <a:gd name="T1" fmla="*/ 135 h 330"/>
              <a:gd name="T2" fmla="*/ 44 w 262"/>
              <a:gd name="T3" fmla="*/ 135 h 330"/>
              <a:gd name="T4" fmla="*/ 44 w 262"/>
              <a:gd name="T5" fmla="*/ 156 h 330"/>
              <a:gd name="T6" fmla="*/ 187 w 262"/>
              <a:gd name="T7" fmla="*/ 156 h 330"/>
              <a:gd name="T8" fmla="*/ 187 w 262"/>
              <a:gd name="T9" fmla="*/ 135 h 330"/>
              <a:gd name="T10" fmla="*/ 187 w 262"/>
              <a:gd name="T11" fmla="*/ 95 h 330"/>
              <a:gd name="T12" fmla="*/ 44 w 262"/>
              <a:gd name="T13" fmla="*/ 95 h 330"/>
              <a:gd name="T14" fmla="*/ 44 w 262"/>
              <a:gd name="T15" fmla="*/ 115 h 330"/>
              <a:gd name="T16" fmla="*/ 187 w 262"/>
              <a:gd name="T17" fmla="*/ 115 h 330"/>
              <a:gd name="T18" fmla="*/ 187 w 262"/>
              <a:gd name="T19" fmla="*/ 95 h 330"/>
              <a:gd name="T20" fmla="*/ 187 w 262"/>
              <a:gd name="T21" fmla="*/ 54 h 330"/>
              <a:gd name="T22" fmla="*/ 44 w 262"/>
              <a:gd name="T23" fmla="*/ 54 h 330"/>
              <a:gd name="T24" fmla="*/ 44 w 262"/>
              <a:gd name="T25" fmla="*/ 75 h 330"/>
              <a:gd name="T26" fmla="*/ 187 w 262"/>
              <a:gd name="T27" fmla="*/ 75 h 330"/>
              <a:gd name="T28" fmla="*/ 187 w 262"/>
              <a:gd name="T29" fmla="*/ 54 h 330"/>
              <a:gd name="T30" fmla="*/ 44 w 262"/>
              <a:gd name="T31" fmla="*/ 196 h 330"/>
              <a:gd name="T32" fmla="*/ 116 w 262"/>
              <a:gd name="T33" fmla="*/ 196 h 330"/>
              <a:gd name="T34" fmla="*/ 116 w 262"/>
              <a:gd name="T35" fmla="*/ 176 h 330"/>
              <a:gd name="T36" fmla="*/ 44 w 262"/>
              <a:gd name="T37" fmla="*/ 176 h 330"/>
              <a:gd name="T38" fmla="*/ 44 w 262"/>
              <a:gd name="T39" fmla="*/ 196 h 330"/>
              <a:gd name="T40" fmla="*/ 233 w 262"/>
              <a:gd name="T41" fmla="*/ 29 h 330"/>
              <a:gd name="T42" fmla="*/ 233 w 262"/>
              <a:gd name="T43" fmla="*/ 0 h 330"/>
              <a:gd name="T44" fmla="*/ 0 w 262"/>
              <a:gd name="T45" fmla="*/ 0 h 330"/>
              <a:gd name="T46" fmla="*/ 0 w 262"/>
              <a:gd name="T47" fmla="*/ 301 h 330"/>
              <a:gd name="T48" fmla="*/ 29 w 262"/>
              <a:gd name="T49" fmla="*/ 301 h 330"/>
              <a:gd name="T50" fmla="*/ 29 w 262"/>
              <a:gd name="T51" fmla="*/ 330 h 330"/>
              <a:gd name="T52" fmla="*/ 262 w 262"/>
              <a:gd name="T53" fmla="*/ 330 h 330"/>
              <a:gd name="T54" fmla="*/ 262 w 262"/>
              <a:gd name="T55" fmla="*/ 29 h 330"/>
              <a:gd name="T56" fmla="*/ 233 w 262"/>
              <a:gd name="T57" fmla="*/ 29 h 330"/>
              <a:gd name="T58" fmla="*/ 15 w 262"/>
              <a:gd name="T59" fmla="*/ 286 h 330"/>
              <a:gd name="T60" fmla="*/ 15 w 262"/>
              <a:gd name="T61" fmla="*/ 16 h 330"/>
              <a:gd name="T62" fmla="*/ 216 w 262"/>
              <a:gd name="T63" fmla="*/ 16 h 330"/>
              <a:gd name="T64" fmla="*/ 216 w 262"/>
              <a:gd name="T65" fmla="*/ 216 h 330"/>
              <a:gd name="T66" fmla="*/ 148 w 262"/>
              <a:gd name="T67" fmla="*/ 216 h 330"/>
              <a:gd name="T68" fmla="*/ 148 w 262"/>
              <a:gd name="T69" fmla="*/ 286 h 330"/>
              <a:gd name="T70" fmla="*/ 15 w 262"/>
              <a:gd name="T71" fmla="*/ 286 h 330"/>
              <a:gd name="T72" fmla="*/ 245 w 262"/>
              <a:gd name="T73" fmla="*/ 315 h 330"/>
              <a:gd name="T74" fmla="*/ 44 w 262"/>
              <a:gd name="T75" fmla="*/ 315 h 330"/>
              <a:gd name="T76" fmla="*/ 44 w 262"/>
              <a:gd name="T77" fmla="*/ 301 h 330"/>
              <a:gd name="T78" fmla="*/ 155 w 262"/>
              <a:gd name="T79" fmla="*/ 301 h 330"/>
              <a:gd name="T80" fmla="*/ 233 w 262"/>
              <a:gd name="T81" fmla="*/ 225 h 330"/>
              <a:gd name="T82" fmla="*/ 233 w 262"/>
              <a:gd name="T83" fmla="*/ 45 h 330"/>
              <a:gd name="T84" fmla="*/ 245 w 262"/>
              <a:gd name="T85" fmla="*/ 45 h 330"/>
              <a:gd name="T86" fmla="*/ 245 w 262"/>
              <a:gd name="T87" fmla="*/ 315 h 33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bg1"/>
          </a:solidFill>
          <a:ln>
            <a:noFill/>
          </a:ln>
          <a:extLst/>
        </p:spPr>
        <p:txBody>
          <a:bodyPr lIns="91413" tIns="45706" rIns="91413" bIns="45706"/>
          <a:lstStyle/>
          <a:p>
            <a:endParaRPr lang="zh-CN" altLang="en-US" sz="1800"/>
          </a:p>
        </p:txBody>
      </p:sp>
      <p:sp>
        <p:nvSpPr>
          <p:cNvPr id="39" name="Freeform 48"/>
          <p:cNvSpPr>
            <a:spLocks noEditPoints="1"/>
          </p:cNvSpPr>
          <p:nvPr/>
        </p:nvSpPr>
        <p:spPr bwMode="auto">
          <a:xfrm>
            <a:off x="6084814" y="2953118"/>
            <a:ext cx="372177" cy="545216"/>
          </a:xfrm>
          <a:custGeom>
            <a:avLst/>
            <a:gdLst>
              <a:gd name="T0" fmla="*/ 76 w 152"/>
              <a:gd name="T1" fmla="*/ 31 h 221"/>
              <a:gd name="T2" fmla="*/ 80 w 152"/>
              <a:gd name="T3" fmla="*/ 27 h 221"/>
              <a:gd name="T4" fmla="*/ 76 w 152"/>
              <a:gd name="T5" fmla="*/ 23 h 221"/>
              <a:gd name="T6" fmla="*/ 23 w 152"/>
              <a:gd name="T7" fmla="*/ 76 h 221"/>
              <a:gd name="T8" fmla="*/ 27 w 152"/>
              <a:gd name="T9" fmla="*/ 80 h 221"/>
              <a:gd name="T10" fmla="*/ 31 w 152"/>
              <a:gd name="T11" fmla="*/ 76 h 221"/>
              <a:gd name="T12" fmla="*/ 76 w 152"/>
              <a:gd name="T13" fmla="*/ 31 h 221"/>
              <a:gd name="T14" fmla="*/ 44 w 152"/>
              <a:gd name="T15" fmla="*/ 192 h 221"/>
              <a:gd name="T16" fmla="*/ 45 w 152"/>
              <a:gd name="T17" fmla="*/ 203 h 221"/>
              <a:gd name="T18" fmla="*/ 56 w 152"/>
              <a:gd name="T19" fmla="*/ 209 h 221"/>
              <a:gd name="T20" fmla="*/ 57 w 152"/>
              <a:gd name="T21" fmla="*/ 216 h 221"/>
              <a:gd name="T22" fmla="*/ 76 w 152"/>
              <a:gd name="T23" fmla="*/ 221 h 221"/>
              <a:gd name="T24" fmla="*/ 95 w 152"/>
              <a:gd name="T25" fmla="*/ 216 h 221"/>
              <a:gd name="T26" fmla="*/ 96 w 152"/>
              <a:gd name="T27" fmla="*/ 209 h 221"/>
              <a:gd name="T28" fmla="*/ 106 w 152"/>
              <a:gd name="T29" fmla="*/ 203 h 221"/>
              <a:gd name="T30" fmla="*/ 108 w 152"/>
              <a:gd name="T31" fmla="*/ 192 h 221"/>
              <a:gd name="T32" fmla="*/ 76 w 152"/>
              <a:gd name="T33" fmla="*/ 197 h 221"/>
              <a:gd name="T34" fmla="*/ 44 w 152"/>
              <a:gd name="T35" fmla="*/ 192 h 221"/>
              <a:gd name="T36" fmla="*/ 41 w 152"/>
              <a:gd name="T37" fmla="*/ 170 h 221"/>
              <a:gd name="T38" fmla="*/ 42 w 152"/>
              <a:gd name="T39" fmla="*/ 182 h 221"/>
              <a:gd name="T40" fmla="*/ 76 w 152"/>
              <a:gd name="T41" fmla="*/ 188 h 221"/>
              <a:gd name="T42" fmla="*/ 109 w 152"/>
              <a:gd name="T43" fmla="*/ 182 h 221"/>
              <a:gd name="T44" fmla="*/ 111 w 152"/>
              <a:gd name="T45" fmla="*/ 170 h 221"/>
              <a:gd name="T46" fmla="*/ 76 w 152"/>
              <a:gd name="T47" fmla="*/ 177 h 221"/>
              <a:gd name="T48" fmla="*/ 41 w 152"/>
              <a:gd name="T49" fmla="*/ 170 h 221"/>
              <a:gd name="T50" fmla="*/ 76 w 152"/>
              <a:gd name="T51" fmla="*/ 0 h 221"/>
              <a:gd name="T52" fmla="*/ 0 w 152"/>
              <a:gd name="T53" fmla="*/ 76 h 221"/>
              <a:gd name="T54" fmla="*/ 36 w 152"/>
              <a:gd name="T55" fmla="*/ 141 h 221"/>
              <a:gd name="T56" fmla="*/ 39 w 152"/>
              <a:gd name="T57" fmla="*/ 160 h 221"/>
              <a:gd name="T58" fmla="*/ 76 w 152"/>
              <a:gd name="T59" fmla="*/ 168 h 221"/>
              <a:gd name="T60" fmla="*/ 113 w 152"/>
              <a:gd name="T61" fmla="*/ 160 h 221"/>
              <a:gd name="T62" fmla="*/ 115 w 152"/>
              <a:gd name="T63" fmla="*/ 141 h 221"/>
              <a:gd name="T64" fmla="*/ 152 w 152"/>
              <a:gd name="T65" fmla="*/ 76 h 221"/>
              <a:gd name="T66" fmla="*/ 76 w 152"/>
              <a:gd name="T67" fmla="*/ 0 h 221"/>
              <a:gd name="T68" fmla="*/ 104 w 152"/>
              <a:gd name="T69" fmla="*/ 132 h 221"/>
              <a:gd name="T70" fmla="*/ 102 w 152"/>
              <a:gd name="T71" fmla="*/ 150 h 221"/>
              <a:gd name="T72" fmla="*/ 76 w 152"/>
              <a:gd name="T73" fmla="*/ 154 h 221"/>
              <a:gd name="T74" fmla="*/ 50 w 152"/>
              <a:gd name="T75" fmla="*/ 150 h 221"/>
              <a:gd name="T76" fmla="*/ 48 w 152"/>
              <a:gd name="T77" fmla="*/ 132 h 221"/>
              <a:gd name="T78" fmla="*/ 13 w 152"/>
              <a:gd name="T79" fmla="*/ 76 h 221"/>
              <a:gd name="T80" fmla="*/ 76 w 152"/>
              <a:gd name="T81" fmla="*/ 14 h 221"/>
              <a:gd name="T82" fmla="*/ 139 w 152"/>
              <a:gd name="T83" fmla="*/ 76 h 221"/>
              <a:gd name="T84" fmla="*/ 104 w 152"/>
              <a:gd name="T85" fmla="*/ 132 h 221"/>
              <a:gd name="T86" fmla="*/ 93 w 152"/>
              <a:gd name="T87" fmla="*/ 104 h 221"/>
              <a:gd name="T88" fmla="*/ 76 w 152"/>
              <a:gd name="T89" fmla="*/ 74 h 221"/>
              <a:gd name="T90" fmla="*/ 59 w 152"/>
              <a:gd name="T91" fmla="*/ 104 h 221"/>
              <a:gd name="T92" fmla="*/ 52 w 152"/>
              <a:gd name="T93" fmla="*/ 89 h 221"/>
              <a:gd name="T94" fmla="*/ 41 w 152"/>
              <a:gd name="T95" fmla="*/ 94 h 221"/>
              <a:gd name="T96" fmla="*/ 58 w 152"/>
              <a:gd name="T97" fmla="*/ 131 h 221"/>
              <a:gd name="T98" fmla="*/ 76 w 152"/>
              <a:gd name="T99" fmla="*/ 98 h 221"/>
              <a:gd name="T100" fmla="*/ 94 w 152"/>
              <a:gd name="T101" fmla="*/ 131 h 221"/>
              <a:gd name="T102" fmla="*/ 111 w 152"/>
              <a:gd name="T103" fmla="*/ 94 h 221"/>
              <a:gd name="T104" fmla="*/ 100 w 152"/>
              <a:gd name="T105" fmla="*/ 89 h 221"/>
              <a:gd name="T106" fmla="*/ 93 w 152"/>
              <a:gd name="T107" fmla="*/ 104 h 2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a:noFill/>
          </a:ln>
          <a:extLst/>
        </p:spPr>
        <p:txBody>
          <a:bodyPr lIns="91413" tIns="45706" rIns="91413" bIns="45706"/>
          <a:lstStyle/>
          <a:p>
            <a:endParaRPr lang="zh-CN" altLang="en-US" sz="1800"/>
          </a:p>
        </p:txBody>
      </p:sp>
      <p:grpSp>
        <p:nvGrpSpPr>
          <p:cNvPr id="42" name="Group 30"/>
          <p:cNvGrpSpPr/>
          <p:nvPr/>
        </p:nvGrpSpPr>
        <p:grpSpPr bwMode="auto">
          <a:xfrm>
            <a:off x="8021258" y="3685395"/>
            <a:ext cx="443414" cy="389449"/>
            <a:chOff x="3175" y="-1587"/>
            <a:chExt cx="490538" cy="430212"/>
          </a:xfrm>
          <a:solidFill>
            <a:schemeClr val="bg1"/>
          </a:solidFill>
        </p:grpSpPr>
        <p:sp>
          <p:nvSpPr>
            <p:cNvPr id="44"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1800"/>
            </a:p>
          </p:txBody>
        </p:sp>
        <p:sp>
          <p:nvSpPr>
            <p:cNvPr id="45"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1800"/>
            </a:p>
          </p:txBody>
        </p:sp>
      </p:grpSp>
    </p:spTree>
    <p:extLst>
      <p:ext uri="{BB962C8B-B14F-4D97-AF65-F5344CB8AC3E}">
        <p14:creationId xmlns:p14="http://schemas.microsoft.com/office/powerpoint/2010/main" val="3611612064"/>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1000"/>
                                        <p:tgtEl>
                                          <p:spTgt spid="46"/>
                                        </p:tgtEl>
                                      </p:cBhvr>
                                    </p:animEffect>
                                    <p:anim calcmode="lin" valueType="num">
                                      <p:cBhvr>
                                        <p:cTn id="12" dur="1000" fill="hold"/>
                                        <p:tgtEl>
                                          <p:spTgt spid="46"/>
                                        </p:tgtEl>
                                        <p:attrNameLst>
                                          <p:attrName>ppt_x</p:attrName>
                                        </p:attrNameLst>
                                      </p:cBhvr>
                                      <p:tavLst>
                                        <p:tav tm="0">
                                          <p:val>
                                            <p:strVal val="#ppt_x"/>
                                          </p:val>
                                        </p:tav>
                                        <p:tav tm="100000">
                                          <p:val>
                                            <p:strVal val="#ppt_x"/>
                                          </p:val>
                                        </p:tav>
                                      </p:tavLst>
                                    </p:anim>
                                    <p:anim calcmode="lin" valueType="num">
                                      <p:cBhvr>
                                        <p:cTn id="13" dur="1000" fill="hold"/>
                                        <p:tgtEl>
                                          <p:spTgt spid="4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1000"/>
                                        <p:tgtEl>
                                          <p:spTgt spid="49"/>
                                        </p:tgtEl>
                                      </p:cBhvr>
                                    </p:animEffect>
                                    <p:anim calcmode="lin" valueType="num">
                                      <p:cBhvr>
                                        <p:cTn id="17" dur="1000" fill="hold"/>
                                        <p:tgtEl>
                                          <p:spTgt spid="49"/>
                                        </p:tgtEl>
                                        <p:attrNameLst>
                                          <p:attrName>ppt_x</p:attrName>
                                        </p:attrNameLst>
                                      </p:cBhvr>
                                      <p:tavLst>
                                        <p:tav tm="0">
                                          <p:val>
                                            <p:strVal val="#ppt_x"/>
                                          </p:val>
                                        </p:tav>
                                        <p:tav tm="100000">
                                          <p:val>
                                            <p:strVal val="#ppt_x"/>
                                          </p:val>
                                        </p:tav>
                                      </p:tavLst>
                                    </p:anim>
                                    <p:anim calcmode="lin" valueType="num">
                                      <p:cBhvr>
                                        <p:cTn id="18" dur="1000" fill="hold"/>
                                        <p:tgtEl>
                                          <p:spTgt spid="4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6228982" y="1718347"/>
            <a:ext cx="2220686" cy="2481943"/>
          </a:xfrm>
          <a:prstGeom prst="rect">
            <a:avLst/>
          </a:prstGeom>
        </p:spPr>
      </p:pic>
      <p:pic>
        <p:nvPicPr>
          <p:cNvPr id="16" name="图片 15"/>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7881418" y="1718347"/>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graphicFrame>
        <p:nvGraphicFramePr>
          <p:cNvPr id="7" name="图表 6"/>
          <p:cNvGraphicFramePr/>
          <p:nvPr>
            <p:extLst>
              <p:ext uri="{D42A27DB-BD31-4B8C-83A1-F6EECF244321}">
                <p14:modId xmlns:p14="http://schemas.microsoft.com/office/powerpoint/2010/main" val="493191274"/>
              </p:ext>
            </p:extLst>
          </p:nvPr>
        </p:nvGraphicFramePr>
        <p:xfrm>
          <a:off x="1774825" y="2497950"/>
          <a:ext cx="3768080" cy="2512053"/>
        </p:xfrm>
        <a:graphic>
          <a:graphicData uri="http://schemas.openxmlformats.org/drawingml/2006/chart">
            <c:chart xmlns:c="http://schemas.openxmlformats.org/drawingml/2006/chart" xmlns:r="http://schemas.openxmlformats.org/officeDocument/2006/relationships" r:id="rId5"/>
          </a:graphicData>
        </a:graphic>
      </p:graphicFrame>
      <p:sp>
        <p:nvSpPr>
          <p:cNvPr id="8" name="椭圆 7"/>
          <p:cNvSpPr/>
          <p:nvPr/>
        </p:nvSpPr>
        <p:spPr>
          <a:xfrm>
            <a:off x="6771075" y="2654535"/>
            <a:ext cx="765085" cy="765085"/>
          </a:xfrm>
          <a:prstGeom prst="ellipse">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方正清刻本悦宋简体" panose="02000000000000000000" pitchFamily="2" charset="-122"/>
                <a:ea typeface="方正清刻本悦宋简体" panose="02000000000000000000" pitchFamily="2" charset="-122"/>
              </a:rPr>
              <a:t>€</a:t>
            </a:r>
          </a:p>
        </p:txBody>
      </p:sp>
      <p:sp>
        <p:nvSpPr>
          <p:cNvPr id="9" name="椭圆 8"/>
          <p:cNvSpPr/>
          <p:nvPr/>
        </p:nvSpPr>
        <p:spPr>
          <a:xfrm>
            <a:off x="8481265" y="2654535"/>
            <a:ext cx="765085" cy="765085"/>
          </a:xfrm>
          <a:prstGeom prst="ellipse">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latin typeface="方正清刻本悦宋简体" panose="02000000000000000000" pitchFamily="2" charset="-122"/>
                <a:ea typeface="方正清刻本悦宋简体" panose="02000000000000000000" pitchFamily="2" charset="-122"/>
              </a:rPr>
              <a:t>$</a:t>
            </a:r>
            <a:endParaRPr lang="zh-CN" altLang="en-US" sz="4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0" name="矩形 9"/>
          <p:cNvSpPr/>
          <p:nvPr/>
        </p:nvSpPr>
        <p:spPr>
          <a:xfrm>
            <a:off x="5825971" y="3865762"/>
            <a:ext cx="4591204" cy="923330"/>
          </a:xfrm>
          <a:prstGeom prst="rect">
            <a:avLst/>
          </a:prstGeom>
        </p:spPr>
        <p:txBody>
          <a:bodyPr wrap="square">
            <a:spAutoFit/>
          </a:bodyPr>
          <a:lstStyle/>
          <a:p>
            <a:pPr>
              <a:lnSpc>
                <a:spcPct val="150000"/>
              </a:lnSpc>
            </a:pPr>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cs typeface="Ebrima" pitchFamily="2" charset="0"/>
              </a:rPr>
              <a:t>点击此处添加文本信息。标题数字等都可以通过点击和重新输入进行更改，顶部“开始”面板中可以对字体、字号、颜色、行距等进行修改</a:t>
            </a:r>
            <a:endParaRPr lang="en-US" altLang="zh-CN" sz="1200" dirty="0">
              <a:solidFill>
                <a:schemeClr val="bg2">
                  <a:lumMod val="25000"/>
                </a:schemeClr>
              </a:solidFill>
              <a:latin typeface="方正清刻本悦宋简体" panose="02000000000000000000" pitchFamily="2" charset="-122"/>
              <a:ea typeface="方正清刻本悦宋简体" panose="02000000000000000000" pitchFamily="2" charset="-122"/>
              <a:cs typeface="Ebrima" pitchFamily="2" charset="0"/>
            </a:endParaRPr>
          </a:p>
        </p:txBody>
      </p:sp>
      <p:sp>
        <p:nvSpPr>
          <p:cNvPr id="11" name="矩形 10"/>
          <p:cNvSpPr/>
          <p:nvPr/>
        </p:nvSpPr>
        <p:spPr>
          <a:xfrm>
            <a:off x="1774825" y="5288260"/>
            <a:ext cx="8642350" cy="615490"/>
          </a:xfrm>
          <a:prstGeom prst="rect">
            <a:avLst/>
          </a:prstGeom>
        </p:spPr>
        <p:txBody>
          <a:bodyPr wrap="square">
            <a:spAutoFit/>
          </a:bodyPr>
          <a:lstStyle/>
          <a:p>
            <a:pPr>
              <a:lnSpc>
                <a:spcPct val="150000"/>
              </a:lnSpc>
            </a:pPr>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cs typeface="Ebrima" pitchFamily="2" charset="0"/>
              </a:rPr>
              <a:t>点击此处添加文本信息。标题数字等都可以通过点击和重新输入进行更改，顶部“开始”面板中可以对字体、字号、颜色、行距等进行修改</a:t>
            </a:r>
            <a:endParaRPr lang="en-US" altLang="zh-CN" sz="1200" dirty="0">
              <a:solidFill>
                <a:schemeClr val="bg2">
                  <a:lumMod val="25000"/>
                </a:schemeClr>
              </a:solidFill>
              <a:latin typeface="方正清刻本悦宋简体" panose="02000000000000000000" pitchFamily="2" charset="-122"/>
              <a:ea typeface="方正清刻本悦宋简体" panose="02000000000000000000" pitchFamily="2" charset="-122"/>
              <a:cs typeface="Ebrima" pitchFamily="2" charset="0"/>
            </a:endParaRPr>
          </a:p>
        </p:txBody>
      </p:sp>
      <p:pic>
        <p:nvPicPr>
          <p:cNvPr id="12" name="图片 11"/>
          <p:cNvPicPr>
            <a:picLocks noChangeAspect="1"/>
          </p:cNvPicPr>
          <p:nvPr/>
        </p:nvPicPr>
        <p:blipFill rotWithShape="1">
          <a:blip r:embed="rId4">
            <a:duotone>
              <a:prstClr val="black"/>
              <a:schemeClr val="accent1">
                <a:tint val="45000"/>
                <a:satMod val="400000"/>
              </a:schemeClr>
            </a:duotone>
            <a:extLst>
              <a:ext uri="{28A0092B-C50C-407E-A947-70E740481C1C}">
                <a14:useLocalDpi xmlns:a14="http://schemas.microsoft.com/office/drawing/2010/main" val="0"/>
              </a:ext>
            </a:extLst>
          </a:blip>
          <a:srcRect l="53318" t="17941" r="25779" b="71546"/>
          <a:stretch/>
        </p:blipFill>
        <p:spPr>
          <a:xfrm rot="16200000" flipH="1">
            <a:off x="-2358021" y="2974207"/>
            <a:ext cx="1393354" cy="754011"/>
          </a:xfrm>
          <a:prstGeom prst="rect">
            <a:avLst/>
          </a:prstGeom>
        </p:spPr>
      </p:pic>
      <p:pic>
        <p:nvPicPr>
          <p:cNvPr id="13" name="图片 12"/>
          <p:cNvPicPr>
            <a:picLocks noChangeAspect="1"/>
          </p:cNvPicPr>
          <p:nvPr/>
        </p:nvPicPr>
        <p:blipFill rotWithShape="1">
          <a:blip r:embed="rId4">
            <a:duotone>
              <a:prstClr val="black"/>
              <a:schemeClr val="accent1">
                <a:tint val="45000"/>
                <a:satMod val="400000"/>
              </a:schemeClr>
            </a:duotone>
            <a:extLst>
              <a:ext uri="{28A0092B-C50C-407E-A947-70E740481C1C}">
                <a14:useLocalDpi xmlns:a14="http://schemas.microsoft.com/office/drawing/2010/main" val="0"/>
              </a:ext>
            </a:extLst>
          </a:blip>
          <a:srcRect l="53318" t="17941" r="25779" b="71546"/>
          <a:stretch/>
        </p:blipFill>
        <p:spPr>
          <a:xfrm rot="16200000" flipH="1">
            <a:off x="-2205621" y="3126607"/>
            <a:ext cx="1393354" cy="754011"/>
          </a:xfrm>
          <a:prstGeom prst="rect">
            <a:avLst/>
          </a:prstGeom>
        </p:spPr>
      </p:pic>
    </p:spTree>
    <p:extLst>
      <p:ext uri="{BB962C8B-B14F-4D97-AF65-F5344CB8AC3E}">
        <p14:creationId xmlns:p14="http://schemas.microsoft.com/office/powerpoint/2010/main" val="3058144992"/>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strips(downLeft)">
                                      <p:cBhvr>
                                        <p:cTn id="14" dur="1000"/>
                                        <p:tgtEl>
                                          <p:spTgt spid="7"/>
                                        </p:tgtEl>
                                      </p:cBhvr>
                                    </p:animEffect>
                                  </p:childTnLst>
                                </p:cTn>
                              </p:par>
                            </p:childTnLst>
                          </p:cTn>
                        </p:par>
                        <p:par>
                          <p:cTn id="15" fill="hold">
                            <p:stCondLst>
                              <p:cond delay="1500"/>
                            </p:stCondLst>
                            <p:childTnLst>
                              <p:par>
                                <p:cTn id="16" presetID="18" presetClass="entr" presetSubtype="12"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1000"/>
                                        <p:tgtEl>
                                          <p:spTgt spid="10"/>
                                        </p:tgtEl>
                                      </p:cBhvr>
                                    </p:animEffect>
                                  </p:childTnLst>
                                </p:cTn>
                              </p:par>
                            </p:childTnLst>
                          </p:cTn>
                        </p:par>
                        <p:par>
                          <p:cTn id="19" fill="hold">
                            <p:stCondLst>
                              <p:cond delay="2500"/>
                            </p:stCondLst>
                            <p:childTnLst>
                              <p:par>
                                <p:cTn id="20" presetID="18" presetClass="entr" presetSubtype="12"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strips(downLeft)">
                                      <p:cBhvr>
                                        <p:cTn id="2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88686" y="4038794"/>
            <a:ext cx="12192000" cy="2093170"/>
          </a:xfrm>
          <a:prstGeom prst="rect">
            <a:avLst/>
          </a:prstGeom>
        </p:spPr>
      </p:pic>
      <p:sp>
        <p:nvSpPr>
          <p:cNvPr id="9" name="文本框 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554443" y="3761795"/>
            <a:ext cx="3083112" cy="346249"/>
          </a:xfrm>
          <a:prstGeom prst="rect">
            <a:avLst/>
          </a:prstGeom>
          <a:noFill/>
        </p:spPr>
        <p:txBody>
          <a:bodyPr wrap="square" rtlCol="0" anchor="ctr">
            <a:spAutoFit/>
          </a:bodyPr>
          <a:lstStyle/>
          <a:p>
            <a:pPr algn="ctr">
              <a:lnSpc>
                <a:spcPct val="150000"/>
              </a:lnSpc>
            </a:pPr>
            <a:r>
              <a:rPr lang="en-US" altLang="zh-CN" sz="1200"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 </a:t>
            </a:r>
            <a:endParaRPr lang="zh-CN" altLang="en-US" sz="1200"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035626" y="3166107"/>
            <a:ext cx="4120747" cy="646331"/>
          </a:xfrm>
          <a:prstGeom prst="rect">
            <a:avLst/>
          </a:prstGeom>
          <a:noFill/>
        </p:spPr>
        <p:txBody>
          <a:bodyPr wrap="square" rtlCol="0" anchor="ctr">
            <a:spAutoFit/>
          </a:bodyPr>
          <a:lstStyle/>
          <a:p>
            <a:pPr algn="ctr"/>
            <a:r>
              <a:rPr lang="zh-CN" altLang="en-US" sz="3600" b="1" dirty="0">
                <a:solidFill>
                  <a:schemeClr val="bg2">
                    <a:lumMod val="25000"/>
                  </a:schemeClr>
                </a:solidFill>
                <a:latin typeface="方正清刻本悦宋简体" panose="02000000000000000000" pitchFamily="2" charset="-122"/>
                <a:ea typeface="方正清刻本悦宋简体" panose="02000000000000000000" pitchFamily="2" charset="-122"/>
              </a:rPr>
              <a:t>请输入本节小标题</a:t>
            </a:r>
          </a:p>
        </p:txBody>
      </p:sp>
      <p:sp>
        <p:nvSpPr>
          <p:cNvPr id="11" name="矩形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5542001" y="2875791"/>
            <a:ext cx="1107996" cy="369332"/>
          </a:xfrm>
          <a:prstGeom prst="rect">
            <a:avLst/>
          </a:prstGeom>
        </p:spPr>
        <p:txBody>
          <a:bodyPr wrap="none">
            <a:spAutoFit/>
          </a:bodyPr>
          <a:lstStyle/>
          <a:p>
            <a:pPr lvl="0" algn="ctr">
              <a:defRPr/>
            </a:pPr>
            <a:r>
              <a:rPr lang="en-US" altLang="zh-CN"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PART FOUR</a:t>
            </a:r>
            <a:endParaRPr lang="zh-CN" altLang="en-US"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2" name="椭圆 11"/>
          <p:cNvSpPr/>
          <p:nvPr/>
        </p:nvSpPr>
        <p:spPr>
          <a:xfrm>
            <a:off x="5701504" y="197631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雅</a:t>
            </a:r>
          </a:p>
        </p:txBody>
      </p:sp>
    </p:spTree>
    <p:extLst>
      <p:ext uri="{BB962C8B-B14F-4D97-AF65-F5344CB8AC3E}">
        <p14:creationId xmlns:p14="http://schemas.microsoft.com/office/powerpoint/2010/main" val="1279747564"/>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5330118" y="3767948"/>
            <a:ext cx="1303726" cy="2754261"/>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grpSp>
        <p:nvGrpSpPr>
          <p:cNvPr id="6" name="组合 5"/>
          <p:cNvGrpSpPr/>
          <p:nvPr/>
        </p:nvGrpSpPr>
        <p:grpSpPr>
          <a:xfrm>
            <a:off x="4443968" y="3317863"/>
            <a:ext cx="3098353" cy="3126481"/>
            <a:chOff x="7018338" y="5334002"/>
            <a:chExt cx="1223963" cy="1235075"/>
          </a:xfrm>
          <a:solidFill>
            <a:srgbClr val="ADB2B6"/>
          </a:solidFill>
        </p:grpSpPr>
        <p:sp>
          <p:nvSpPr>
            <p:cNvPr id="7" name="Freeform 5463"/>
            <p:cNvSpPr/>
            <p:nvPr/>
          </p:nvSpPr>
          <p:spPr bwMode="auto">
            <a:xfrm>
              <a:off x="7623176" y="5334002"/>
              <a:ext cx="19050" cy="14288"/>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8" name="Freeform 5464"/>
            <p:cNvSpPr/>
            <p:nvPr/>
          </p:nvSpPr>
          <p:spPr bwMode="auto">
            <a:xfrm>
              <a:off x="7656513" y="5341939"/>
              <a:ext cx="19050" cy="6350"/>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9" name="Freeform 5465"/>
            <p:cNvSpPr/>
            <p:nvPr/>
          </p:nvSpPr>
          <p:spPr bwMode="auto">
            <a:xfrm>
              <a:off x="7645401" y="5337177"/>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0" name="Freeform 5466"/>
            <p:cNvSpPr/>
            <p:nvPr/>
          </p:nvSpPr>
          <p:spPr bwMode="auto">
            <a:xfrm>
              <a:off x="7526338" y="5353052"/>
              <a:ext cx="11113" cy="6350"/>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1" name="Line 5467"/>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2" name="Line 5468"/>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3" name="Freeform 5469"/>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4" name="Freeform 5470"/>
            <p:cNvSpPr/>
            <p:nvPr/>
          </p:nvSpPr>
          <p:spPr bwMode="auto">
            <a:xfrm>
              <a:off x="7499351" y="5356227"/>
              <a:ext cx="11113" cy="15875"/>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5" name="Freeform 5471"/>
            <p:cNvSpPr/>
            <p:nvPr/>
          </p:nvSpPr>
          <p:spPr bwMode="auto">
            <a:xfrm>
              <a:off x="7029451" y="5856289"/>
              <a:ext cx="30163" cy="71438"/>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6" name="Freeform 5472"/>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7" name="Freeform 5473"/>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grpSp>
      <p:grpSp>
        <p:nvGrpSpPr>
          <p:cNvPr id="18" name="组合 17"/>
          <p:cNvGrpSpPr/>
          <p:nvPr/>
        </p:nvGrpSpPr>
        <p:grpSpPr>
          <a:xfrm>
            <a:off x="4351395" y="4220248"/>
            <a:ext cx="430887" cy="434519"/>
            <a:chOff x="11165604" y="552138"/>
            <a:chExt cx="585614" cy="590550"/>
          </a:xfrm>
        </p:grpSpPr>
        <p:sp>
          <p:nvSpPr>
            <p:cNvPr id="19"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4C52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方正清刻本悦宋简体" panose="02000000000000000000" pitchFamily="2" charset="-122"/>
                <a:ea typeface="方正清刻本悦宋简体" panose="02000000000000000000" pitchFamily="2" charset="-122"/>
              </a:endParaRPr>
            </a:p>
          </p:txBody>
        </p:sp>
        <p:sp>
          <p:nvSpPr>
            <p:cNvPr id="20" name="文本框 19"/>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一</a:t>
              </a:r>
            </a:p>
          </p:txBody>
        </p:sp>
      </p:grpSp>
      <p:grpSp>
        <p:nvGrpSpPr>
          <p:cNvPr id="21" name="组合 20"/>
          <p:cNvGrpSpPr/>
          <p:nvPr/>
        </p:nvGrpSpPr>
        <p:grpSpPr>
          <a:xfrm>
            <a:off x="5577122" y="3086029"/>
            <a:ext cx="430887" cy="434519"/>
            <a:chOff x="11165604" y="552138"/>
            <a:chExt cx="585614" cy="590550"/>
          </a:xfrm>
        </p:grpSpPr>
        <p:sp>
          <p:nvSpPr>
            <p:cNvPr id="22"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4C52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方正清刻本悦宋简体" panose="02000000000000000000" pitchFamily="2" charset="-122"/>
                <a:ea typeface="方正清刻本悦宋简体" panose="02000000000000000000" pitchFamily="2" charset="-122"/>
              </a:endParaRPr>
            </a:p>
          </p:txBody>
        </p:sp>
        <p:sp>
          <p:nvSpPr>
            <p:cNvPr id="23" name="文本框 22"/>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二</a:t>
              </a:r>
            </a:p>
          </p:txBody>
        </p:sp>
      </p:grpSp>
      <p:grpSp>
        <p:nvGrpSpPr>
          <p:cNvPr id="24" name="组合 23"/>
          <p:cNvGrpSpPr/>
          <p:nvPr/>
        </p:nvGrpSpPr>
        <p:grpSpPr>
          <a:xfrm>
            <a:off x="6823209" y="3717541"/>
            <a:ext cx="430887" cy="434519"/>
            <a:chOff x="11165604" y="552138"/>
            <a:chExt cx="585614" cy="590550"/>
          </a:xfrm>
        </p:grpSpPr>
        <p:sp>
          <p:nvSpPr>
            <p:cNvPr id="25"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4C52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方正清刻本悦宋简体" panose="02000000000000000000" pitchFamily="2" charset="-122"/>
                <a:ea typeface="方正清刻本悦宋简体" panose="02000000000000000000" pitchFamily="2" charset="-122"/>
              </a:endParaRPr>
            </a:p>
          </p:txBody>
        </p:sp>
        <p:sp>
          <p:nvSpPr>
            <p:cNvPr id="26" name="文本框 25"/>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三</a:t>
              </a:r>
            </a:p>
          </p:txBody>
        </p:sp>
      </p:grpSp>
      <p:sp>
        <p:nvSpPr>
          <p:cNvPr id="27" name="Text Box 15"/>
          <p:cNvSpPr txBox="1">
            <a:spLocks noChangeArrowheads="1"/>
          </p:cNvSpPr>
          <p:nvPr/>
        </p:nvSpPr>
        <p:spPr bwMode="auto">
          <a:xfrm>
            <a:off x="2915197" y="4161772"/>
            <a:ext cx="142969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dirty="0">
                <a:solidFill>
                  <a:srgbClr val="3C413B"/>
                </a:solidFill>
                <a:latin typeface="方正清刻本悦宋简体" panose="02000000000000000000" pitchFamily="2" charset="-122"/>
                <a:ea typeface="方正清刻本悦宋简体" panose="02000000000000000000" pitchFamily="2" charset="-122"/>
              </a:rPr>
              <a:t>输入您的内容输入您的内容输入您的内容</a:t>
            </a:r>
          </a:p>
        </p:txBody>
      </p:sp>
      <p:sp>
        <p:nvSpPr>
          <p:cNvPr id="28" name="Text Box 16"/>
          <p:cNvSpPr txBox="1">
            <a:spLocks noChangeArrowheads="1"/>
          </p:cNvSpPr>
          <p:nvPr/>
        </p:nvSpPr>
        <p:spPr bwMode="auto">
          <a:xfrm>
            <a:off x="2874879" y="3801382"/>
            <a:ext cx="143310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dirty="0">
                <a:solidFill>
                  <a:srgbClr val="3C413B"/>
                </a:solidFill>
                <a:latin typeface="方正清刻本悦宋简体" panose="02000000000000000000" pitchFamily="2" charset="-122"/>
                <a:ea typeface="方正清刻本悦宋简体" panose="02000000000000000000" pitchFamily="2" charset="-122"/>
              </a:rPr>
              <a:t>您的标题</a:t>
            </a:r>
          </a:p>
        </p:txBody>
      </p:sp>
      <p:sp>
        <p:nvSpPr>
          <p:cNvPr id="30" name="Text Box 15"/>
          <p:cNvSpPr txBox="1">
            <a:spLocks noChangeArrowheads="1"/>
          </p:cNvSpPr>
          <p:nvPr/>
        </p:nvSpPr>
        <p:spPr bwMode="auto">
          <a:xfrm>
            <a:off x="5080837" y="2257423"/>
            <a:ext cx="142969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dirty="0">
                <a:solidFill>
                  <a:srgbClr val="3C413B"/>
                </a:solidFill>
                <a:latin typeface="方正清刻本悦宋简体" panose="02000000000000000000" pitchFamily="2" charset="-122"/>
                <a:ea typeface="方正清刻本悦宋简体" panose="02000000000000000000" pitchFamily="2" charset="-122"/>
              </a:rPr>
              <a:t>输入您的内容输入您的内容输入您的内容</a:t>
            </a:r>
          </a:p>
        </p:txBody>
      </p:sp>
      <p:sp>
        <p:nvSpPr>
          <p:cNvPr id="31" name="Text Box 16"/>
          <p:cNvSpPr txBox="1">
            <a:spLocks noChangeArrowheads="1"/>
          </p:cNvSpPr>
          <p:nvPr/>
        </p:nvSpPr>
        <p:spPr bwMode="auto">
          <a:xfrm>
            <a:off x="5041503" y="1914870"/>
            <a:ext cx="143310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3C413B"/>
                </a:solidFill>
                <a:latin typeface="方正清刻本悦宋简体" panose="02000000000000000000" pitchFamily="2" charset="-122"/>
                <a:ea typeface="方正清刻本悦宋简体" panose="02000000000000000000" pitchFamily="2" charset="-122"/>
              </a:rPr>
              <a:t>您的标题</a:t>
            </a:r>
          </a:p>
        </p:txBody>
      </p:sp>
      <p:sp>
        <p:nvSpPr>
          <p:cNvPr id="33" name="Text Box 15"/>
          <p:cNvSpPr txBox="1">
            <a:spLocks noChangeArrowheads="1"/>
          </p:cNvSpPr>
          <p:nvPr/>
        </p:nvSpPr>
        <p:spPr bwMode="auto">
          <a:xfrm>
            <a:off x="7422329" y="3964162"/>
            <a:ext cx="142969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dirty="0">
                <a:solidFill>
                  <a:srgbClr val="3C413B"/>
                </a:solidFill>
                <a:latin typeface="方正清刻本悦宋简体" panose="02000000000000000000" pitchFamily="2" charset="-122"/>
                <a:ea typeface="方正清刻本悦宋简体" panose="02000000000000000000" pitchFamily="2" charset="-122"/>
              </a:rPr>
              <a:t>输入您的内容输入您的内容输入您的内容</a:t>
            </a:r>
          </a:p>
        </p:txBody>
      </p:sp>
      <p:sp>
        <p:nvSpPr>
          <p:cNvPr id="34" name="Text Box 16"/>
          <p:cNvSpPr txBox="1">
            <a:spLocks noChangeArrowheads="1"/>
          </p:cNvSpPr>
          <p:nvPr/>
        </p:nvSpPr>
        <p:spPr bwMode="auto">
          <a:xfrm>
            <a:off x="7418918" y="3572065"/>
            <a:ext cx="143310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3C413B"/>
                </a:solidFill>
                <a:latin typeface="方正清刻本悦宋简体" panose="02000000000000000000" pitchFamily="2" charset="-122"/>
                <a:ea typeface="方正清刻本悦宋简体" panose="02000000000000000000" pitchFamily="2" charset="-122"/>
              </a:rPr>
              <a:t>您的标题</a:t>
            </a:r>
          </a:p>
        </p:txBody>
      </p:sp>
    </p:spTree>
    <p:extLst>
      <p:ext uri="{BB962C8B-B14F-4D97-AF65-F5344CB8AC3E}">
        <p14:creationId xmlns:p14="http://schemas.microsoft.com/office/powerpoint/2010/main" val="2937563333"/>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circle(out)">
                                      <p:cBhvr>
                                        <p:cTn id="11" dur="1000"/>
                                        <p:tgtEl>
                                          <p:spTgt spid="18"/>
                                        </p:tgtEl>
                                      </p:cBhvr>
                                    </p:animEffect>
                                  </p:childTnLst>
                                </p:cTn>
                              </p:par>
                            </p:childTnLst>
                          </p:cTn>
                        </p:par>
                        <p:par>
                          <p:cTn id="12" fill="hold">
                            <p:stCondLst>
                              <p:cond delay="1500"/>
                            </p:stCondLst>
                            <p:childTnLst>
                              <p:par>
                                <p:cTn id="13" presetID="6" presetClass="entr" presetSubtype="32"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circle(out)">
                                      <p:cBhvr>
                                        <p:cTn id="15" dur="1000"/>
                                        <p:tgtEl>
                                          <p:spTgt spid="21"/>
                                        </p:tgtEl>
                                      </p:cBhvr>
                                    </p:animEffect>
                                  </p:childTnLst>
                                </p:cTn>
                              </p:par>
                            </p:childTnLst>
                          </p:cTn>
                        </p:par>
                        <p:par>
                          <p:cTn id="16" fill="hold">
                            <p:stCondLst>
                              <p:cond delay="2500"/>
                            </p:stCondLst>
                            <p:childTnLst>
                              <p:par>
                                <p:cTn id="17" presetID="6" presetClass="entr" presetSubtype="32"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circle(out)">
                                      <p:cBhvr>
                                        <p:cTn id="19" dur="1000"/>
                                        <p:tgtEl>
                                          <p:spTgt spid="24"/>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par>
                          <p:cTn id="27" fill="hold">
                            <p:stCondLst>
                              <p:cond delay="4000"/>
                            </p:stCondLst>
                            <p:childTnLst>
                              <p:par>
                                <p:cTn id="28" presetID="10" presetClass="entr" presetSubtype="0"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utoUpdateAnimBg="0"/>
      <p:bldP spid="30" grpId="0" bldLvl="0" autoUpdateAnimBg="0"/>
      <p:bldP spid="31" grpId="0" bldLvl="0" autoUpdateAnimBg="0"/>
      <p:bldP spid="33" grpId="0" bldLvl="0" autoUpdateAnimBg="0"/>
      <p:bldP spid="34"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5">
            <a:duotone>
              <a:prstClr val="black"/>
              <a:schemeClr val="tx2">
                <a:tint val="45000"/>
                <a:satMod val="400000"/>
              </a:schemeClr>
            </a:duotone>
            <a:extLst>
              <a:ext uri="{28A0092B-C50C-407E-A947-70E740481C1C}">
                <a14:useLocalDpi xmlns:a14="http://schemas.microsoft.com/office/drawing/2010/main" val="0"/>
              </a:ext>
            </a:extLst>
          </a:blip>
          <a:srcRect l="25863" t="3539" b="65852"/>
          <a:stretch/>
        </p:blipFill>
        <p:spPr>
          <a:xfrm flipH="1">
            <a:off x="896782" y="1013190"/>
            <a:ext cx="6356206" cy="2823582"/>
          </a:xfrm>
          <a:prstGeom prst="rect">
            <a:avLst/>
          </a:prstGeom>
        </p:spPr>
      </p:pic>
      <p:grpSp>
        <p:nvGrpSpPr>
          <p:cNvPr id="8" name="组合 7"/>
          <p:cNvGrpSpPr/>
          <p:nvPr/>
        </p:nvGrpSpPr>
        <p:grpSpPr>
          <a:xfrm>
            <a:off x="1906345" y="1410248"/>
            <a:ext cx="3136888" cy="1557859"/>
            <a:chOff x="2135886" y="996427"/>
            <a:chExt cx="2046128" cy="1016160"/>
          </a:xfrm>
        </p:grpSpPr>
        <p:sp>
          <p:nvSpPr>
            <p:cNvPr id="6" name="TextBox 13"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135886" y="1069032"/>
              <a:ext cx="2046128" cy="943555"/>
            </a:xfrm>
            <a:prstGeom prst="rect">
              <a:avLst/>
            </a:prstGeom>
            <a:noFill/>
          </p:spPr>
          <p:txBody>
            <a:bodyPr wrap="square" rtlCol="0">
              <a:spAutoFit/>
            </a:bodyPr>
            <a:lstStyle/>
            <a:p>
              <a:r>
                <a:rPr lang="en-US" altLang="zh-CN" sz="8800" spc="300" dirty="0">
                  <a:solidFill>
                    <a:schemeClr val="bg2">
                      <a:lumMod val="25000"/>
                    </a:schemeClr>
                  </a:solidFill>
                  <a:latin typeface="Adobe Arabic" panose="02040503050201020203" pitchFamily="18" charset="-78"/>
                  <a:ea typeface="Adobe Gothic Std B" panose="020B0800000000000000" pitchFamily="34" charset="-128"/>
                  <a:cs typeface="Adobe Arabic" panose="02040503050201020203" pitchFamily="18" charset="-78"/>
                </a:rPr>
                <a:t>C</a:t>
              </a:r>
              <a:r>
                <a:rPr lang="en-US" altLang="zh-CN" sz="3200" spc="300" dirty="0">
                  <a:solidFill>
                    <a:schemeClr val="bg2">
                      <a:lumMod val="25000"/>
                    </a:schemeClr>
                  </a:solidFill>
                  <a:latin typeface="Adobe Arabic" panose="02040503050201020203" pitchFamily="18" charset="-78"/>
                  <a:ea typeface="Adobe Gothic Std B" panose="020B0800000000000000" pitchFamily="34" charset="-128"/>
                  <a:cs typeface="Adobe Arabic" panose="02040503050201020203" pitchFamily="18" charset="-78"/>
                </a:rPr>
                <a:t> o n t e n t</a:t>
              </a:r>
              <a:endParaRPr lang="zh-CN" altLang="en-US" sz="3200" spc="300" dirty="0">
                <a:solidFill>
                  <a:schemeClr val="bg2">
                    <a:lumMod val="25000"/>
                  </a:schemeClr>
                </a:solidFill>
                <a:latin typeface="Adobe Arabic" panose="02040503050201020203" pitchFamily="18" charset="-78"/>
                <a:cs typeface="Adobe Arabic" panose="02040503050201020203" pitchFamily="18" charset="-78"/>
              </a:endParaRPr>
            </a:p>
          </p:txBody>
        </p:sp>
        <p:sp>
          <p:nvSpPr>
            <p:cNvPr id="7" name="矩形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2534096" y="996427"/>
              <a:ext cx="1249708" cy="662496"/>
            </a:xfrm>
            <a:prstGeom prst="rect">
              <a:avLst/>
            </a:prstGeom>
          </p:spPr>
          <p:txBody>
            <a:bodyPr wrap="none">
              <a:spAutoFit/>
            </a:bodyPr>
            <a:lstStyle/>
            <a:p>
              <a:pPr lvl="0"/>
              <a:r>
                <a:rPr lang="zh-CN" altLang="en-US" sz="6000" dirty="0">
                  <a:solidFill>
                    <a:schemeClr val="bg2">
                      <a:lumMod val="25000"/>
                    </a:schemeClr>
                  </a:solidFill>
                  <a:latin typeface="方正清刻本悦宋简体" panose="02000000000000000000" pitchFamily="2" charset="-122"/>
                  <a:ea typeface="方正清刻本悦宋简体" panose="02000000000000000000" pitchFamily="2" charset="-122"/>
                </a:rPr>
                <a:t>目 录</a:t>
              </a:r>
              <a:endParaRPr lang="en-US" altLang="zh-CN" sz="60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grpSp>
      <p:sp>
        <p:nvSpPr>
          <p:cNvPr id="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1"/>
            </p:custDataLst>
          </p:nvPr>
        </p:nvSpPr>
        <p:spPr bwMode="auto">
          <a:xfrm>
            <a:off x="7334527" y="2094989"/>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0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a:t>
            </a:r>
            <a:endParaRPr lang="zh-CN" altLang="en-US" sz="10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2"/>
            </p:custDataLst>
          </p:nvPr>
        </p:nvSpPr>
        <p:spPr bwMode="auto">
          <a:xfrm>
            <a:off x="7318198" y="1732958"/>
            <a:ext cx="247630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dirty="0">
                <a:solidFill>
                  <a:srgbClr val="161B1F"/>
                </a:solidFill>
                <a:latin typeface="方正清刻本悦宋简体" panose="02000000000000000000" pitchFamily="2" charset="-122"/>
                <a:ea typeface="方正清刻本悦宋简体" panose="02000000000000000000" pitchFamily="2" charset="-122"/>
              </a:rPr>
              <a:t>请在此输入小标题</a:t>
            </a:r>
            <a:endParaRPr lang="zh-CN" altLang="zh-CN" sz="2000" dirty="0">
              <a:solidFill>
                <a:srgbClr val="161B1F"/>
              </a:solidFill>
              <a:latin typeface="方正清刻本悦宋简体" panose="02000000000000000000" pitchFamily="2" charset="-122"/>
              <a:ea typeface="方正清刻本悦宋简体" panose="02000000000000000000" pitchFamily="2" charset="-122"/>
            </a:endParaRPr>
          </a:p>
        </p:txBody>
      </p:sp>
      <p:sp>
        <p:nvSpPr>
          <p:cNvPr id="1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3"/>
            </p:custDataLst>
          </p:nvPr>
        </p:nvSpPr>
        <p:spPr bwMode="auto">
          <a:xfrm>
            <a:off x="7334527" y="1455286"/>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2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PART ONE</a:t>
            </a:r>
            <a:endParaRPr lang="zh-CN" altLang="en-US" sz="12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2"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4"/>
            </p:custDataLst>
          </p:nvPr>
        </p:nvSpPr>
        <p:spPr bwMode="auto">
          <a:xfrm>
            <a:off x="7334527" y="3243129"/>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0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a:t>
            </a:r>
            <a:endParaRPr lang="zh-CN" altLang="en-US" sz="10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3"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5"/>
            </p:custDataLst>
          </p:nvPr>
        </p:nvSpPr>
        <p:spPr bwMode="auto">
          <a:xfrm>
            <a:off x="7318198" y="2881098"/>
            <a:ext cx="247630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dirty="0">
                <a:solidFill>
                  <a:srgbClr val="161B1F"/>
                </a:solidFill>
                <a:latin typeface="方正清刻本悦宋简体" panose="02000000000000000000" pitchFamily="2" charset="-122"/>
                <a:ea typeface="方正清刻本悦宋简体" panose="02000000000000000000" pitchFamily="2" charset="-122"/>
              </a:rPr>
              <a:t>请在此输入小标题</a:t>
            </a:r>
            <a:endParaRPr lang="zh-CN" altLang="zh-CN" sz="2000" dirty="0">
              <a:solidFill>
                <a:srgbClr val="161B1F"/>
              </a:solidFill>
              <a:latin typeface="方正清刻本悦宋简体" panose="02000000000000000000" pitchFamily="2" charset="-122"/>
              <a:ea typeface="方正清刻本悦宋简体" panose="02000000000000000000" pitchFamily="2" charset="-122"/>
            </a:endParaRPr>
          </a:p>
        </p:txBody>
      </p:sp>
      <p:sp>
        <p:nvSpPr>
          <p:cNvPr id="1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6"/>
            </p:custDataLst>
          </p:nvPr>
        </p:nvSpPr>
        <p:spPr bwMode="auto">
          <a:xfrm>
            <a:off x="7334527" y="2603426"/>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2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PART TWO</a:t>
            </a:r>
            <a:endParaRPr lang="zh-CN" altLang="en-US" sz="12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5"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7"/>
            </p:custDataLst>
          </p:nvPr>
        </p:nvSpPr>
        <p:spPr bwMode="auto">
          <a:xfrm>
            <a:off x="7334527" y="4436824"/>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0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a:t>
            </a:r>
            <a:endParaRPr lang="zh-CN" altLang="en-US" sz="10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6"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8"/>
            </p:custDataLst>
          </p:nvPr>
        </p:nvSpPr>
        <p:spPr bwMode="auto">
          <a:xfrm>
            <a:off x="7318198" y="4074793"/>
            <a:ext cx="247630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dirty="0">
                <a:solidFill>
                  <a:srgbClr val="161B1F"/>
                </a:solidFill>
                <a:latin typeface="方正清刻本悦宋简体" panose="02000000000000000000" pitchFamily="2" charset="-122"/>
                <a:ea typeface="方正清刻本悦宋简体" panose="02000000000000000000" pitchFamily="2" charset="-122"/>
              </a:rPr>
              <a:t>请在此输入小标题</a:t>
            </a:r>
            <a:endParaRPr lang="zh-CN" altLang="zh-CN" sz="2000" dirty="0">
              <a:solidFill>
                <a:srgbClr val="161B1F"/>
              </a:solidFill>
              <a:latin typeface="方正清刻本悦宋简体" panose="02000000000000000000" pitchFamily="2" charset="-122"/>
              <a:ea typeface="方正清刻本悦宋简体" panose="02000000000000000000" pitchFamily="2" charset="-122"/>
            </a:endParaRPr>
          </a:p>
        </p:txBody>
      </p:sp>
      <p:sp>
        <p:nvSpPr>
          <p:cNvPr id="17"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9"/>
            </p:custDataLst>
          </p:nvPr>
        </p:nvSpPr>
        <p:spPr bwMode="auto">
          <a:xfrm>
            <a:off x="7334527" y="3797121"/>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2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PART THREE</a:t>
            </a:r>
            <a:endParaRPr lang="zh-CN" altLang="en-US" sz="12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8"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10"/>
            </p:custDataLst>
          </p:nvPr>
        </p:nvSpPr>
        <p:spPr bwMode="auto">
          <a:xfrm>
            <a:off x="7334527" y="5675890"/>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0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a:t>
            </a:r>
            <a:endParaRPr lang="zh-CN" altLang="en-US" sz="10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9"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11"/>
            </p:custDataLst>
          </p:nvPr>
        </p:nvSpPr>
        <p:spPr bwMode="auto">
          <a:xfrm>
            <a:off x="7318198" y="5313859"/>
            <a:ext cx="247630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dirty="0">
                <a:solidFill>
                  <a:srgbClr val="161B1F"/>
                </a:solidFill>
                <a:latin typeface="方正清刻本悦宋简体" panose="02000000000000000000" pitchFamily="2" charset="-122"/>
                <a:ea typeface="方正清刻本悦宋简体" panose="02000000000000000000" pitchFamily="2" charset="-122"/>
              </a:rPr>
              <a:t>请在此输入小标题</a:t>
            </a:r>
            <a:endParaRPr lang="zh-CN" altLang="zh-CN" sz="2000" dirty="0">
              <a:solidFill>
                <a:srgbClr val="161B1F"/>
              </a:solidFill>
              <a:latin typeface="方正清刻本悦宋简体" panose="02000000000000000000" pitchFamily="2" charset="-122"/>
              <a:ea typeface="方正清刻本悦宋简体" panose="02000000000000000000" pitchFamily="2" charset="-122"/>
            </a:endParaRPr>
          </a:p>
        </p:txBody>
      </p:sp>
      <p:sp>
        <p:nvSpPr>
          <p:cNvPr id="20"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12"/>
            </p:custDataLst>
          </p:nvPr>
        </p:nvSpPr>
        <p:spPr bwMode="auto">
          <a:xfrm>
            <a:off x="7334527" y="503618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2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PART FOUR</a:t>
            </a:r>
            <a:endParaRPr lang="zh-CN" altLang="en-US" sz="1200" dirty="0">
              <a:solidFill>
                <a:schemeClr val="tx1">
                  <a:lumMod val="75000"/>
                  <a:lumOff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21" name="椭圆 20"/>
          <p:cNvSpPr/>
          <p:nvPr/>
        </p:nvSpPr>
        <p:spPr>
          <a:xfrm>
            <a:off x="6372545" y="1491757"/>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正</a:t>
            </a:r>
          </a:p>
        </p:txBody>
      </p:sp>
      <p:sp>
        <p:nvSpPr>
          <p:cNvPr id="22" name="椭圆 21"/>
          <p:cNvSpPr/>
          <p:nvPr/>
        </p:nvSpPr>
        <p:spPr>
          <a:xfrm>
            <a:off x="6372545" y="2558819"/>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清</a:t>
            </a:r>
          </a:p>
        </p:txBody>
      </p:sp>
      <p:sp>
        <p:nvSpPr>
          <p:cNvPr id="23" name="椭圆 22"/>
          <p:cNvSpPr/>
          <p:nvPr/>
        </p:nvSpPr>
        <p:spPr>
          <a:xfrm>
            <a:off x="6372545" y="3836772"/>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和</a:t>
            </a:r>
          </a:p>
        </p:txBody>
      </p:sp>
      <p:sp>
        <p:nvSpPr>
          <p:cNvPr id="24" name="椭圆 23"/>
          <p:cNvSpPr/>
          <p:nvPr/>
        </p:nvSpPr>
        <p:spPr>
          <a:xfrm>
            <a:off x="6372545" y="5182293"/>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雅</a:t>
            </a:r>
          </a:p>
        </p:txBody>
      </p:sp>
    </p:spTree>
    <p:extLst>
      <p:ext uri="{BB962C8B-B14F-4D97-AF65-F5344CB8AC3E}">
        <p14:creationId xmlns:p14="http://schemas.microsoft.com/office/powerpoint/2010/main" val="4178603450"/>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0-#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23" presetClass="entr" presetSubtype="16"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childTnLst>
                                </p:cTn>
                              </p:par>
                            </p:childTnLst>
                          </p:cTn>
                        </p:par>
                        <p:par>
                          <p:cTn id="20" fill="hold">
                            <p:stCondLst>
                              <p:cond delay="2500"/>
                            </p:stCondLst>
                            <p:childTnLst>
                              <p:par>
                                <p:cTn id="21" presetID="23" presetClass="entr" presetSubtype="16"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childTnLst>
                                </p:cTn>
                              </p:par>
                            </p:childTnLst>
                          </p:cTn>
                        </p:par>
                        <p:par>
                          <p:cTn id="25" fill="hold">
                            <p:stCondLst>
                              <p:cond delay="3000"/>
                            </p:stCondLst>
                            <p:childTnLst>
                              <p:par>
                                <p:cTn id="26" presetID="23" presetClass="entr" presetSubtype="16"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childTnLst>
                                </p:cTn>
                              </p:par>
                            </p:childTnLst>
                          </p:cTn>
                        </p:par>
                        <p:par>
                          <p:cTn id="30" fill="hold">
                            <p:stCondLst>
                              <p:cond delay="3500"/>
                            </p:stCondLst>
                            <p:childTnLst>
                              <p:par>
                                <p:cTn id="31" presetID="2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childTnLst>
                                </p:cTn>
                              </p:par>
                            </p:childTnLst>
                          </p:cTn>
                        </p:par>
                        <p:par>
                          <p:cTn id="35" fill="hold">
                            <p:stCondLst>
                              <p:cond delay="4000"/>
                            </p:stCondLst>
                            <p:childTnLst>
                              <p:par>
                                <p:cTn id="36" presetID="42"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0"/>
                                        <p:tgtEl>
                                          <p:spTgt spid="12"/>
                                        </p:tgtEl>
                                      </p:cBhvr>
                                    </p:animEffect>
                                    <p:anim calcmode="lin" valueType="num">
                                      <p:cBhvr>
                                        <p:cTn id="65" dur="1000" fill="hold"/>
                                        <p:tgtEl>
                                          <p:spTgt spid="12"/>
                                        </p:tgtEl>
                                        <p:attrNameLst>
                                          <p:attrName>ppt_x</p:attrName>
                                        </p:attrNameLst>
                                      </p:cBhvr>
                                      <p:tavLst>
                                        <p:tav tm="0">
                                          <p:val>
                                            <p:strVal val="#ppt_x"/>
                                          </p:val>
                                        </p:tav>
                                        <p:tav tm="100000">
                                          <p:val>
                                            <p:strVal val="#ppt_x"/>
                                          </p:val>
                                        </p:tav>
                                      </p:tavLst>
                                    </p:anim>
                                    <p:anim calcmode="lin" valueType="num">
                                      <p:cBhvr>
                                        <p:cTn id="66" dur="1000" fill="hold"/>
                                        <p:tgtEl>
                                          <p:spTgt spid="12"/>
                                        </p:tgtEl>
                                        <p:attrNameLst>
                                          <p:attrName>ppt_y</p:attrName>
                                        </p:attrNameLst>
                                      </p:cBhvr>
                                      <p:tavLst>
                                        <p:tav tm="0">
                                          <p:val>
                                            <p:strVal val="#ppt_y+.1"/>
                                          </p:val>
                                        </p:tav>
                                        <p:tav tm="100000">
                                          <p:val>
                                            <p:strVal val="#ppt_y"/>
                                          </p:val>
                                        </p:tav>
                                      </p:tavLst>
                                    </p:anim>
                                  </p:childTnLst>
                                </p:cTn>
                              </p:par>
                            </p:childTnLst>
                          </p:cTn>
                        </p:par>
                        <p:par>
                          <p:cTn id="67" fill="hold">
                            <p:stCondLst>
                              <p:cond delay="6000"/>
                            </p:stCondLst>
                            <p:childTnLst>
                              <p:par>
                                <p:cTn id="68" presetID="42"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1000"/>
                                        <p:tgtEl>
                                          <p:spTgt spid="17"/>
                                        </p:tgtEl>
                                      </p:cBhvr>
                                    </p:animEffect>
                                    <p:anim calcmode="lin" valueType="num">
                                      <p:cBhvr>
                                        <p:cTn id="71" dur="1000" fill="hold"/>
                                        <p:tgtEl>
                                          <p:spTgt spid="17"/>
                                        </p:tgtEl>
                                        <p:attrNameLst>
                                          <p:attrName>ppt_x</p:attrName>
                                        </p:attrNameLst>
                                      </p:cBhvr>
                                      <p:tavLst>
                                        <p:tav tm="0">
                                          <p:val>
                                            <p:strVal val="#ppt_x"/>
                                          </p:val>
                                        </p:tav>
                                        <p:tav tm="100000">
                                          <p:val>
                                            <p:strVal val="#ppt_x"/>
                                          </p:val>
                                        </p:tav>
                                      </p:tavLst>
                                    </p:anim>
                                    <p:anim calcmode="lin" valueType="num">
                                      <p:cBhvr>
                                        <p:cTn id="72" dur="1000" fill="hold"/>
                                        <p:tgtEl>
                                          <p:spTgt spid="17"/>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1000"/>
                                        <p:tgtEl>
                                          <p:spTgt spid="16"/>
                                        </p:tgtEl>
                                      </p:cBhvr>
                                    </p:animEffect>
                                    <p:anim calcmode="lin" valueType="num">
                                      <p:cBhvr>
                                        <p:cTn id="76" dur="1000" fill="hold"/>
                                        <p:tgtEl>
                                          <p:spTgt spid="16"/>
                                        </p:tgtEl>
                                        <p:attrNameLst>
                                          <p:attrName>ppt_x</p:attrName>
                                        </p:attrNameLst>
                                      </p:cBhvr>
                                      <p:tavLst>
                                        <p:tav tm="0">
                                          <p:val>
                                            <p:strVal val="#ppt_x"/>
                                          </p:val>
                                        </p:tav>
                                        <p:tav tm="100000">
                                          <p:val>
                                            <p:strVal val="#ppt_x"/>
                                          </p:val>
                                        </p:tav>
                                      </p:tavLst>
                                    </p:anim>
                                    <p:anim calcmode="lin" valueType="num">
                                      <p:cBhvr>
                                        <p:cTn id="77" dur="1000" fill="hold"/>
                                        <p:tgtEl>
                                          <p:spTgt spid="1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1000"/>
                                        <p:tgtEl>
                                          <p:spTgt spid="15"/>
                                        </p:tgtEl>
                                      </p:cBhvr>
                                    </p:animEffect>
                                    <p:anim calcmode="lin" valueType="num">
                                      <p:cBhvr>
                                        <p:cTn id="81" dur="1000" fill="hold"/>
                                        <p:tgtEl>
                                          <p:spTgt spid="15"/>
                                        </p:tgtEl>
                                        <p:attrNameLst>
                                          <p:attrName>ppt_x</p:attrName>
                                        </p:attrNameLst>
                                      </p:cBhvr>
                                      <p:tavLst>
                                        <p:tav tm="0">
                                          <p:val>
                                            <p:strVal val="#ppt_x"/>
                                          </p:val>
                                        </p:tav>
                                        <p:tav tm="100000">
                                          <p:val>
                                            <p:strVal val="#ppt_x"/>
                                          </p:val>
                                        </p:tav>
                                      </p:tavLst>
                                    </p:anim>
                                    <p:anim calcmode="lin" valueType="num">
                                      <p:cBhvr>
                                        <p:cTn id="82" dur="1000" fill="hold"/>
                                        <p:tgtEl>
                                          <p:spTgt spid="15"/>
                                        </p:tgtEl>
                                        <p:attrNameLst>
                                          <p:attrName>ppt_y</p:attrName>
                                        </p:attrNameLst>
                                      </p:cBhvr>
                                      <p:tavLst>
                                        <p:tav tm="0">
                                          <p:val>
                                            <p:strVal val="#ppt_y+.1"/>
                                          </p:val>
                                        </p:tav>
                                        <p:tav tm="100000">
                                          <p:val>
                                            <p:strVal val="#ppt_y"/>
                                          </p:val>
                                        </p:tav>
                                      </p:tavLst>
                                    </p:anim>
                                  </p:childTnLst>
                                </p:cTn>
                              </p:par>
                            </p:childTnLst>
                          </p:cTn>
                        </p:par>
                        <p:par>
                          <p:cTn id="83" fill="hold">
                            <p:stCondLst>
                              <p:cond delay="7000"/>
                            </p:stCondLst>
                            <p:childTnLst>
                              <p:par>
                                <p:cTn id="84" presetID="42" presetClass="entr" presetSubtype="0" fill="hold" grpId="0" nodeType="after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1000"/>
                                        <p:tgtEl>
                                          <p:spTgt spid="20"/>
                                        </p:tgtEl>
                                      </p:cBhvr>
                                    </p:animEffect>
                                    <p:anim calcmode="lin" valueType="num">
                                      <p:cBhvr>
                                        <p:cTn id="87" dur="1000" fill="hold"/>
                                        <p:tgtEl>
                                          <p:spTgt spid="20"/>
                                        </p:tgtEl>
                                        <p:attrNameLst>
                                          <p:attrName>ppt_x</p:attrName>
                                        </p:attrNameLst>
                                      </p:cBhvr>
                                      <p:tavLst>
                                        <p:tav tm="0">
                                          <p:val>
                                            <p:strVal val="#ppt_x"/>
                                          </p:val>
                                        </p:tav>
                                        <p:tav tm="100000">
                                          <p:val>
                                            <p:strVal val="#ppt_x"/>
                                          </p:val>
                                        </p:tav>
                                      </p:tavLst>
                                    </p:anim>
                                    <p:anim calcmode="lin" valueType="num">
                                      <p:cBhvr>
                                        <p:cTn id="88" dur="1000" fill="hold"/>
                                        <p:tgtEl>
                                          <p:spTgt spid="2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fade">
                                      <p:cBhvr>
                                        <p:cTn id="91" dur="1000"/>
                                        <p:tgtEl>
                                          <p:spTgt spid="19"/>
                                        </p:tgtEl>
                                      </p:cBhvr>
                                    </p:animEffect>
                                    <p:anim calcmode="lin" valueType="num">
                                      <p:cBhvr>
                                        <p:cTn id="92" dur="1000" fill="hold"/>
                                        <p:tgtEl>
                                          <p:spTgt spid="19"/>
                                        </p:tgtEl>
                                        <p:attrNameLst>
                                          <p:attrName>ppt_x</p:attrName>
                                        </p:attrNameLst>
                                      </p:cBhvr>
                                      <p:tavLst>
                                        <p:tav tm="0">
                                          <p:val>
                                            <p:strVal val="#ppt_x"/>
                                          </p:val>
                                        </p:tav>
                                        <p:tav tm="100000">
                                          <p:val>
                                            <p:strVal val="#ppt_x"/>
                                          </p:val>
                                        </p:tav>
                                      </p:tavLst>
                                    </p:anim>
                                    <p:anim calcmode="lin" valueType="num">
                                      <p:cBhvr>
                                        <p:cTn id="93" dur="1000" fill="hold"/>
                                        <p:tgtEl>
                                          <p:spTgt spid="19"/>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fade">
                                      <p:cBhvr>
                                        <p:cTn id="96" dur="1000"/>
                                        <p:tgtEl>
                                          <p:spTgt spid="18"/>
                                        </p:tgtEl>
                                      </p:cBhvr>
                                    </p:animEffect>
                                    <p:anim calcmode="lin" valueType="num">
                                      <p:cBhvr>
                                        <p:cTn id="97" dur="1000" fill="hold"/>
                                        <p:tgtEl>
                                          <p:spTgt spid="18"/>
                                        </p:tgtEl>
                                        <p:attrNameLst>
                                          <p:attrName>ppt_x</p:attrName>
                                        </p:attrNameLst>
                                      </p:cBhvr>
                                      <p:tavLst>
                                        <p:tav tm="0">
                                          <p:val>
                                            <p:strVal val="#ppt_x"/>
                                          </p:val>
                                        </p:tav>
                                        <p:tav tm="100000">
                                          <p:val>
                                            <p:strVal val="#ppt_x"/>
                                          </p:val>
                                        </p:tav>
                                      </p:tavLst>
                                    </p:anim>
                                    <p:anim calcmode="lin" valueType="num">
                                      <p:cBhvr>
                                        <p:cTn id="9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18" grpId="0"/>
      <p:bldP spid="19" grpId="0"/>
      <p:bldP spid="20" grpId="0"/>
      <p:bldP spid="21" grpId="0" animBg="1"/>
      <p:bldP spid="22" grpId="0" animBg="1"/>
      <p:bldP spid="23" grpId="0" animBg="1"/>
      <p:bldP spid="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sp>
        <p:nvSpPr>
          <p:cNvPr id="394" name="直接连接符 28"/>
          <p:cNvSpPr>
            <a:spLocks noChangeShapeType="1"/>
          </p:cNvSpPr>
          <p:nvPr/>
        </p:nvSpPr>
        <p:spPr bwMode="auto">
          <a:xfrm flipH="1">
            <a:off x="8277381" y="2649238"/>
            <a:ext cx="1155550" cy="1921211"/>
          </a:xfrm>
          <a:prstGeom prst="line">
            <a:avLst/>
          </a:prstGeom>
          <a:noFill/>
          <a:ln w="28575" cap="flat" cmpd="sng">
            <a:solidFill>
              <a:schemeClr val="bg2">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395" name="直接连接符 8"/>
          <p:cNvSpPr>
            <a:spLocks noChangeShapeType="1"/>
          </p:cNvSpPr>
          <p:nvPr/>
        </p:nvSpPr>
        <p:spPr bwMode="auto">
          <a:xfrm flipV="1">
            <a:off x="2527867" y="2980480"/>
            <a:ext cx="1231573" cy="1823468"/>
          </a:xfrm>
          <a:prstGeom prst="line">
            <a:avLst/>
          </a:prstGeom>
          <a:noFill/>
          <a:ln w="28575" cap="flat" cmpd="sng">
            <a:solidFill>
              <a:schemeClr val="bg2">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396" name="直接连接符 9"/>
          <p:cNvSpPr>
            <a:spLocks noChangeShapeType="1"/>
          </p:cNvSpPr>
          <p:nvPr/>
        </p:nvSpPr>
        <p:spPr bwMode="auto">
          <a:xfrm>
            <a:off x="3759440" y="2980480"/>
            <a:ext cx="1089302" cy="986128"/>
          </a:xfrm>
          <a:prstGeom prst="line">
            <a:avLst/>
          </a:prstGeom>
          <a:noFill/>
          <a:ln w="28575" cap="flat" cmpd="sng">
            <a:solidFill>
              <a:schemeClr val="bg2">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397" name="直接连接符 396"/>
          <p:cNvSpPr>
            <a:spLocks noChangeShapeType="1"/>
          </p:cNvSpPr>
          <p:nvPr/>
        </p:nvSpPr>
        <p:spPr bwMode="auto">
          <a:xfrm flipV="1">
            <a:off x="4846570" y="2488503"/>
            <a:ext cx="1178357" cy="1478105"/>
          </a:xfrm>
          <a:prstGeom prst="line">
            <a:avLst/>
          </a:prstGeom>
          <a:noFill/>
          <a:ln w="28575" cap="flat" cmpd="sng">
            <a:solidFill>
              <a:schemeClr val="bg2">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398" name="直接连接符 14"/>
          <p:cNvSpPr>
            <a:spLocks noChangeShapeType="1"/>
          </p:cNvSpPr>
          <p:nvPr/>
        </p:nvSpPr>
        <p:spPr bwMode="auto">
          <a:xfrm>
            <a:off x="6010809" y="2488503"/>
            <a:ext cx="507182" cy="2068913"/>
          </a:xfrm>
          <a:prstGeom prst="line">
            <a:avLst/>
          </a:prstGeom>
          <a:noFill/>
          <a:ln w="28575" cap="flat" cmpd="sng">
            <a:solidFill>
              <a:schemeClr val="bg2">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399" name="直接连接符 18"/>
          <p:cNvSpPr>
            <a:spLocks noChangeShapeType="1"/>
          </p:cNvSpPr>
          <p:nvPr/>
        </p:nvSpPr>
        <p:spPr bwMode="auto">
          <a:xfrm flipH="1">
            <a:off x="6517991" y="3654914"/>
            <a:ext cx="565829" cy="892728"/>
          </a:xfrm>
          <a:prstGeom prst="line">
            <a:avLst/>
          </a:prstGeom>
          <a:noFill/>
          <a:ln w="28575" cap="flat" cmpd="sng">
            <a:solidFill>
              <a:schemeClr val="bg2">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400" name="直接连接符 20"/>
          <p:cNvSpPr>
            <a:spLocks noChangeShapeType="1"/>
          </p:cNvSpPr>
          <p:nvPr/>
        </p:nvSpPr>
        <p:spPr bwMode="auto">
          <a:xfrm>
            <a:off x="7083820" y="3653828"/>
            <a:ext cx="1193562" cy="758058"/>
          </a:xfrm>
          <a:prstGeom prst="line">
            <a:avLst/>
          </a:prstGeom>
          <a:noFill/>
          <a:ln w="28575" cap="flat" cmpd="sng">
            <a:solidFill>
              <a:schemeClr val="bg2">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401" name="椭圆 22"/>
          <p:cNvSpPr>
            <a:spLocks noChangeArrowheads="1"/>
          </p:cNvSpPr>
          <p:nvPr/>
        </p:nvSpPr>
        <p:spPr bwMode="auto">
          <a:xfrm>
            <a:off x="3684503" y="2932695"/>
            <a:ext cx="196574" cy="196574"/>
          </a:xfrm>
          <a:prstGeom prst="ellipse">
            <a:avLst/>
          </a:prstGeom>
          <a:solidFill>
            <a:srgbClr val="4C525A"/>
          </a:solidFill>
          <a:ln w="25400" cap="flat" cmpd="sng">
            <a:solidFill>
              <a:srgbClr val="E8E8E6"/>
            </a:solidFill>
            <a:bevel/>
            <a:headEnd/>
            <a:tailEnd/>
          </a:ln>
        </p:spPr>
        <p:txBody>
          <a:bodyPr anchor="ctr"/>
          <a:lstStyle/>
          <a:p>
            <a:pPr algn="ctr"/>
            <a:endParaRPr lang="zh-CN" altLang="zh-CN">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402" name="椭圆 23"/>
          <p:cNvSpPr>
            <a:spLocks noChangeArrowheads="1"/>
          </p:cNvSpPr>
          <p:nvPr/>
        </p:nvSpPr>
        <p:spPr bwMode="auto">
          <a:xfrm>
            <a:off x="4747740" y="3817820"/>
            <a:ext cx="197660" cy="196574"/>
          </a:xfrm>
          <a:prstGeom prst="ellipse">
            <a:avLst/>
          </a:prstGeom>
          <a:solidFill>
            <a:srgbClr val="4C525A"/>
          </a:solidFill>
          <a:ln w="25400" cap="flat" cmpd="sng">
            <a:solidFill>
              <a:srgbClr val="E8E8E6"/>
            </a:solidFill>
            <a:bevel/>
            <a:headEnd/>
            <a:tailEnd/>
          </a:ln>
        </p:spPr>
        <p:txBody>
          <a:bodyPr anchor="ctr"/>
          <a:lstStyle/>
          <a:p>
            <a:pPr algn="ctr"/>
            <a:endParaRPr lang="zh-CN" altLang="zh-CN">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403" name="椭圆 24"/>
          <p:cNvSpPr>
            <a:spLocks noChangeArrowheads="1"/>
          </p:cNvSpPr>
          <p:nvPr/>
        </p:nvSpPr>
        <p:spPr bwMode="auto">
          <a:xfrm>
            <a:off x="5911978" y="2439631"/>
            <a:ext cx="197660" cy="197660"/>
          </a:xfrm>
          <a:prstGeom prst="ellipse">
            <a:avLst/>
          </a:prstGeom>
          <a:solidFill>
            <a:srgbClr val="4C525A"/>
          </a:solidFill>
          <a:ln w="25400" cap="flat" cmpd="sng">
            <a:solidFill>
              <a:srgbClr val="E8E8E6"/>
            </a:solidFill>
            <a:bevel/>
            <a:headEnd/>
            <a:tailEnd/>
          </a:ln>
        </p:spPr>
        <p:txBody>
          <a:bodyPr anchor="ctr"/>
          <a:lstStyle/>
          <a:p>
            <a:pPr algn="ctr"/>
            <a:endParaRPr lang="zh-CN" altLang="zh-CN">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404" name="椭圆 25"/>
          <p:cNvSpPr>
            <a:spLocks noChangeArrowheads="1"/>
          </p:cNvSpPr>
          <p:nvPr/>
        </p:nvSpPr>
        <p:spPr bwMode="auto">
          <a:xfrm>
            <a:off x="6420247" y="4408628"/>
            <a:ext cx="196574" cy="197660"/>
          </a:xfrm>
          <a:prstGeom prst="ellipse">
            <a:avLst/>
          </a:prstGeom>
          <a:solidFill>
            <a:srgbClr val="4C525A"/>
          </a:solidFill>
          <a:ln w="25400" cap="flat" cmpd="sng">
            <a:solidFill>
              <a:srgbClr val="E8E8E6"/>
            </a:solidFill>
            <a:bevel/>
            <a:headEnd/>
            <a:tailEnd/>
          </a:ln>
        </p:spPr>
        <p:txBody>
          <a:bodyPr anchor="ctr"/>
          <a:lstStyle/>
          <a:p>
            <a:pPr algn="ctr"/>
            <a:endParaRPr lang="zh-CN" altLang="zh-CN">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405" name="椭圆 26"/>
          <p:cNvSpPr>
            <a:spLocks noChangeArrowheads="1"/>
          </p:cNvSpPr>
          <p:nvPr/>
        </p:nvSpPr>
        <p:spPr bwMode="auto">
          <a:xfrm>
            <a:off x="6992592" y="3587579"/>
            <a:ext cx="197660" cy="197660"/>
          </a:xfrm>
          <a:prstGeom prst="ellipse">
            <a:avLst/>
          </a:prstGeom>
          <a:solidFill>
            <a:srgbClr val="4C525A"/>
          </a:solidFill>
          <a:ln w="25400" cap="flat" cmpd="sng">
            <a:solidFill>
              <a:srgbClr val="E8E8E6"/>
            </a:solidFill>
            <a:bevel/>
            <a:headEnd/>
            <a:tailEnd/>
          </a:ln>
        </p:spPr>
        <p:txBody>
          <a:bodyPr anchor="ctr"/>
          <a:lstStyle/>
          <a:p>
            <a:pPr algn="ctr"/>
            <a:endParaRPr lang="zh-CN" altLang="zh-CN">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406" name="椭圆 27"/>
          <p:cNvSpPr>
            <a:spLocks noChangeArrowheads="1"/>
          </p:cNvSpPr>
          <p:nvPr/>
        </p:nvSpPr>
        <p:spPr bwMode="auto">
          <a:xfrm>
            <a:off x="8215477" y="4396681"/>
            <a:ext cx="197660" cy="197660"/>
          </a:xfrm>
          <a:prstGeom prst="ellipse">
            <a:avLst/>
          </a:prstGeom>
          <a:solidFill>
            <a:srgbClr val="4C525A"/>
          </a:solidFill>
          <a:ln w="25400" cap="flat" cmpd="sng">
            <a:solidFill>
              <a:srgbClr val="E8E8E6"/>
            </a:solidFill>
            <a:bevel/>
            <a:headEnd/>
            <a:tailEnd/>
          </a:ln>
        </p:spPr>
        <p:txBody>
          <a:bodyPr anchor="ctr"/>
          <a:lstStyle/>
          <a:p>
            <a:pPr algn="ctr"/>
            <a:endParaRPr lang="zh-CN" altLang="zh-CN">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407" name="文本框 36"/>
          <p:cNvSpPr>
            <a:spLocks noChangeArrowheads="1"/>
          </p:cNvSpPr>
          <p:nvPr/>
        </p:nvSpPr>
        <p:spPr bwMode="auto">
          <a:xfrm>
            <a:off x="3051340" y="2422485"/>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2014</a:t>
            </a: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年</a:t>
            </a:r>
            <a:endPar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endParaRPr>
          </a:p>
          <a:p>
            <a:pPr algn="ct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输入您要的内容</a:t>
            </a:r>
          </a:p>
        </p:txBody>
      </p:sp>
      <p:sp>
        <p:nvSpPr>
          <p:cNvPr id="408" name="文本框 37"/>
          <p:cNvSpPr>
            <a:spLocks noChangeArrowheads="1"/>
          </p:cNvSpPr>
          <p:nvPr/>
        </p:nvSpPr>
        <p:spPr bwMode="auto">
          <a:xfrm>
            <a:off x="4071135" y="4010050"/>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2015</a:t>
            </a: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年</a:t>
            </a:r>
            <a:endPar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endParaRPr>
          </a:p>
          <a:p>
            <a:pPr algn="ct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输入您要的内容</a:t>
            </a:r>
          </a:p>
        </p:txBody>
      </p:sp>
      <p:sp>
        <p:nvSpPr>
          <p:cNvPr id="409" name="文本框 38"/>
          <p:cNvSpPr>
            <a:spLocks noChangeArrowheads="1"/>
          </p:cNvSpPr>
          <p:nvPr/>
        </p:nvSpPr>
        <p:spPr bwMode="auto">
          <a:xfrm>
            <a:off x="5264696" y="1990437"/>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2016</a:t>
            </a: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年</a:t>
            </a:r>
            <a:endPar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endParaRPr>
          </a:p>
          <a:p>
            <a:pPr algn="ct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输入您要的内容</a:t>
            </a:r>
          </a:p>
        </p:txBody>
      </p:sp>
      <p:sp>
        <p:nvSpPr>
          <p:cNvPr id="410" name="文本框 39"/>
          <p:cNvSpPr>
            <a:spLocks noChangeArrowheads="1"/>
          </p:cNvSpPr>
          <p:nvPr/>
        </p:nvSpPr>
        <p:spPr bwMode="auto">
          <a:xfrm>
            <a:off x="5781653" y="4595428"/>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2017</a:t>
            </a: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年</a:t>
            </a:r>
            <a:endPar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endParaRPr>
          </a:p>
          <a:p>
            <a:pPr algn="ct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输入您要的内容</a:t>
            </a:r>
          </a:p>
        </p:txBody>
      </p:sp>
      <p:sp>
        <p:nvSpPr>
          <p:cNvPr id="411" name="文本框 40"/>
          <p:cNvSpPr>
            <a:spLocks noChangeArrowheads="1"/>
          </p:cNvSpPr>
          <p:nvPr/>
        </p:nvSpPr>
        <p:spPr bwMode="auto">
          <a:xfrm>
            <a:off x="6324675" y="2998549"/>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2018</a:t>
            </a: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年</a:t>
            </a:r>
            <a:endPar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endParaRPr>
          </a:p>
          <a:p>
            <a:pPr algn="ct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输入您要的内容</a:t>
            </a:r>
          </a:p>
        </p:txBody>
      </p:sp>
      <p:sp>
        <p:nvSpPr>
          <p:cNvPr id="412" name="文本框 41"/>
          <p:cNvSpPr>
            <a:spLocks noChangeArrowheads="1"/>
          </p:cNvSpPr>
          <p:nvPr/>
        </p:nvSpPr>
        <p:spPr bwMode="auto">
          <a:xfrm>
            <a:off x="7538871" y="4611718"/>
            <a:ext cx="15508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2019</a:t>
            </a: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年</a:t>
            </a:r>
            <a:endPar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endParaRPr>
          </a:p>
          <a:p>
            <a:pPr algn="ct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sym typeface="造字工房悦黑体验版常规体" pitchFamily="50" charset="-122"/>
              </a:rPr>
              <a:t>输入您要的内容</a:t>
            </a:r>
          </a:p>
        </p:txBody>
      </p:sp>
    </p:spTree>
    <p:extLst>
      <p:ext uri="{BB962C8B-B14F-4D97-AF65-F5344CB8AC3E}">
        <p14:creationId xmlns:p14="http://schemas.microsoft.com/office/powerpoint/2010/main" val="1631344859"/>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5"/>
                                        </p:tgtEl>
                                        <p:attrNameLst>
                                          <p:attrName>style.visibility</p:attrName>
                                        </p:attrNameLst>
                                      </p:cBhvr>
                                      <p:to>
                                        <p:strVal val="visible"/>
                                      </p:to>
                                    </p:set>
                                    <p:animEffect transition="in" filter="wipe(left)">
                                      <p:cBhvr>
                                        <p:cTn id="7" dur="500"/>
                                        <p:tgtEl>
                                          <p:spTgt spid="39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01"/>
                                        </p:tgtEl>
                                        <p:attrNameLst>
                                          <p:attrName>style.visibility</p:attrName>
                                        </p:attrNameLst>
                                      </p:cBhvr>
                                      <p:to>
                                        <p:strVal val="visible"/>
                                      </p:to>
                                    </p:set>
                                    <p:anim calcmode="lin" valueType="num">
                                      <p:cBhvr>
                                        <p:cTn id="11" dur="500" fill="hold"/>
                                        <p:tgtEl>
                                          <p:spTgt spid="401"/>
                                        </p:tgtEl>
                                        <p:attrNameLst>
                                          <p:attrName>ppt_w</p:attrName>
                                        </p:attrNameLst>
                                      </p:cBhvr>
                                      <p:tavLst>
                                        <p:tav tm="0">
                                          <p:val>
                                            <p:fltVal val="0"/>
                                          </p:val>
                                        </p:tav>
                                        <p:tav tm="100000">
                                          <p:val>
                                            <p:strVal val="#ppt_w"/>
                                          </p:val>
                                        </p:tav>
                                      </p:tavLst>
                                    </p:anim>
                                    <p:anim calcmode="lin" valueType="num">
                                      <p:cBhvr>
                                        <p:cTn id="12" dur="500" fill="hold"/>
                                        <p:tgtEl>
                                          <p:spTgt spid="401"/>
                                        </p:tgtEl>
                                        <p:attrNameLst>
                                          <p:attrName>ppt_h</p:attrName>
                                        </p:attrNameLst>
                                      </p:cBhvr>
                                      <p:tavLst>
                                        <p:tav tm="0">
                                          <p:val>
                                            <p:fltVal val="0"/>
                                          </p:val>
                                        </p:tav>
                                        <p:tav tm="100000">
                                          <p:val>
                                            <p:strVal val="#ppt_h"/>
                                          </p:val>
                                        </p:tav>
                                      </p:tavLst>
                                    </p:anim>
                                    <p:animEffect transition="in" filter="fade">
                                      <p:cBhvr>
                                        <p:cTn id="13" dur="500"/>
                                        <p:tgtEl>
                                          <p:spTgt spid="401"/>
                                        </p:tgtEl>
                                      </p:cBhvr>
                                    </p:animEffect>
                                  </p:childTnLst>
                                </p:cTn>
                              </p:par>
                            </p:childTnLst>
                          </p:cTn>
                        </p:par>
                        <p:par>
                          <p:cTn id="14" fill="hold">
                            <p:stCondLst>
                              <p:cond delay="1000"/>
                            </p:stCondLst>
                            <p:childTnLst>
                              <p:par>
                                <p:cTn id="15" presetID="26" presetClass="emph" presetSubtype="0" fill="hold" grpId="1" nodeType="afterEffect">
                                  <p:stCondLst>
                                    <p:cond delay="0"/>
                                  </p:stCondLst>
                                  <p:childTnLst>
                                    <p:animEffect transition="out" filter="fade">
                                      <p:cBhvr>
                                        <p:cTn id="16" dur="500" tmFilter="0, 0; .2, .5; .8, .5; 1, 0"/>
                                        <p:tgtEl>
                                          <p:spTgt spid="401"/>
                                        </p:tgtEl>
                                      </p:cBhvr>
                                    </p:animEffect>
                                    <p:animScale>
                                      <p:cBhvr>
                                        <p:cTn id="17" dur="250" autoRev="1" fill="hold"/>
                                        <p:tgtEl>
                                          <p:spTgt spid="401"/>
                                        </p:tgtEl>
                                      </p:cBhvr>
                                      <p:by x="105000" y="105000"/>
                                    </p:animScale>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07"/>
                                        </p:tgtEl>
                                        <p:attrNameLst>
                                          <p:attrName>style.visibility</p:attrName>
                                        </p:attrNameLst>
                                      </p:cBhvr>
                                      <p:to>
                                        <p:strVal val="visible"/>
                                      </p:to>
                                    </p:set>
                                    <p:animEffect transition="in" filter="fade">
                                      <p:cBhvr>
                                        <p:cTn id="21" dur="1000"/>
                                        <p:tgtEl>
                                          <p:spTgt spid="407"/>
                                        </p:tgtEl>
                                      </p:cBhvr>
                                    </p:animEffect>
                                    <p:anim calcmode="lin" valueType="num">
                                      <p:cBhvr>
                                        <p:cTn id="22" dur="1000" fill="hold"/>
                                        <p:tgtEl>
                                          <p:spTgt spid="407"/>
                                        </p:tgtEl>
                                        <p:attrNameLst>
                                          <p:attrName>ppt_x</p:attrName>
                                        </p:attrNameLst>
                                      </p:cBhvr>
                                      <p:tavLst>
                                        <p:tav tm="0">
                                          <p:val>
                                            <p:strVal val="#ppt_x"/>
                                          </p:val>
                                        </p:tav>
                                        <p:tav tm="100000">
                                          <p:val>
                                            <p:strVal val="#ppt_x"/>
                                          </p:val>
                                        </p:tav>
                                      </p:tavLst>
                                    </p:anim>
                                    <p:anim calcmode="lin" valueType="num">
                                      <p:cBhvr>
                                        <p:cTn id="23" dur="1000" fill="hold"/>
                                        <p:tgtEl>
                                          <p:spTgt spid="407"/>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96"/>
                                        </p:tgtEl>
                                        <p:attrNameLst>
                                          <p:attrName>style.visibility</p:attrName>
                                        </p:attrNameLst>
                                      </p:cBhvr>
                                      <p:to>
                                        <p:strVal val="visible"/>
                                      </p:to>
                                    </p:set>
                                    <p:animEffect transition="in" filter="wipe(left)">
                                      <p:cBhvr>
                                        <p:cTn id="27" dur="500"/>
                                        <p:tgtEl>
                                          <p:spTgt spid="396"/>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402"/>
                                        </p:tgtEl>
                                        <p:attrNameLst>
                                          <p:attrName>style.visibility</p:attrName>
                                        </p:attrNameLst>
                                      </p:cBhvr>
                                      <p:to>
                                        <p:strVal val="visible"/>
                                      </p:to>
                                    </p:set>
                                    <p:anim calcmode="lin" valueType="num">
                                      <p:cBhvr>
                                        <p:cTn id="31" dur="500" fill="hold"/>
                                        <p:tgtEl>
                                          <p:spTgt spid="402"/>
                                        </p:tgtEl>
                                        <p:attrNameLst>
                                          <p:attrName>ppt_w</p:attrName>
                                        </p:attrNameLst>
                                      </p:cBhvr>
                                      <p:tavLst>
                                        <p:tav tm="0">
                                          <p:val>
                                            <p:fltVal val="0"/>
                                          </p:val>
                                        </p:tav>
                                        <p:tav tm="100000">
                                          <p:val>
                                            <p:strVal val="#ppt_w"/>
                                          </p:val>
                                        </p:tav>
                                      </p:tavLst>
                                    </p:anim>
                                    <p:anim calcmode="lin" valueType="num">
                                      <p:cBhvr>
                                        <p:cTn id="32" dur="500" fill="hold"/>
                                        <p:tgtEl>
                                          <p:spTgt spid="402"/>
                                        </p:tgtEl>
                                        <p:attrNameLst>
                                          <p:attrName>ppt_h</p:attrName>
                                        </p:attrNameLst>
                                      </p:cBhvr>
                                      <p:tavLst>
                                        <p:tav tm="0">
                                          <p:val>
                                            <p:fltVal val="0"/>
                                          </p:val>
                                        </p:tav>
                                        <p:tav tm="100000">
                                          <p:val>
                                            <p:strVal val="#ppt_h"/>
                                          </p:val>
                                        </p:tav>
                                      </p:tavLst>
                                    </p:anim>
                                    <p:animEffect transition="in" filter="fade">
                                      <p:cBhvr>
                                        <p:cTn id="33" dur="500"/>
                                        <p:tgtEl>
                                          <p:spTgt spid="402"/>
                                        </p:tgtEl>
                                      </p:cBhvr>
                                    </p:animEffect>
                                  </p:childTnLst>
                                </p:cTn>
                              </p:par>
                            </p:childTnLst>
                          </p:cTn>
                        </p:par>
                        <p:par>
                          <p:cTn id="34" fill="hold">
                            <p:stCondLst>
                              <p:cond delay="3500"/>
                            </p:stCondLst>
                            <p:childTnLst>
                              <p:par>
                                <p:cTn id="35" presetID="26" presetClass="emph" presetSubtype="0" fill="hold" grpId="1" nodeType="afterEffect">
                                  <p:stCondLst>
                                    <p:cond delay="0"/>
                                  </p:stCondLst>
                                  <p:childTnLst>
                                    <p:animEffect transition="out" filter="fade">
                                      <p:cBhvr>
                                        <p:cTn id="36" dur="500" tmFilter="0, 0; .2, .5; .8, .5; 1, 0"/>
                                        <p:tgtEl>
                                          <p:spTgt spid="402"/>
                                        </p:tgtEl>
                                      </p:cBhvr>
                                    </p:animEffect>
                                    <p:animScale>
                                      <p:cBhvr>
                                        <p:cTn id="37" dur="250" autoRev="1" fill="hold"/>
                                        <p:tgtEl>
                                          <p:spTgt spid="402"/>
                                        </p:tgtEl>
                                      </p:cBhvr>
                                      <p:by x="105000" y="105000"/>
                                    </p:animScale>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408"/>
                                        </p:tgtEl>
                                        <p:attrNameLst>
                                          <p:attrName>style.visibility</p:attrName>
                                        </p:attrNameLst>
                                      </p:cBhvr>
                                      <p:to>
                                        <p:strVal val="visible"/>
                                      </p:to>
                                    </p:set>
                                    <p:animEffect transition="in" filter="fade">
                                      <p:cBhvr>
                                        <p:cTn id="41" dur="1000"/>
                                        <p:tgtEl>
                                          <p:spTgt spid="408"/>
                                        </p:tgtEl>
                                      </p:cBhvr>
                                    </p:animEffect>
                                    <p:anim calcmode="lin" valueType="num">
                                      <p:cBhvr>
                                        <p:cTn id="42" dur="1000" fill="hold"/>
                                        <p:tgtEl>
                                          <p:spTgt spid="408"/>
                                        </p:tgtEl>
                                        <p:attrNameLst>
                                          <p:attrName>ppt_x</p:attrName>
                                        </p:attrNameLst>
                                      </p:cBhvr>
                                      <p:tavLst>
                                        <p:tav tm="0">
                                          <p:val>
                                            <p:strVal val="#ppt_x"/>
                                          </p:val>
                                        </p:tav>
                                        <p:tav tm="100000">
                                          <p:val>
                                            <p:strVal val="#ppt_x"/>
                                          </p:val>
                                        </p:tav>
                                      </p:tavLst>
                                    </p:anim>
                                    <p:anim calcmode="lin" valueType="num">
                                      <p:cBhvr>
                                        <p:cTn id="43" dur="1000" fill="hold"/>
                                        <p:tgtEl>
                                          <p:spTgt spid="408"/>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97"/>
                                        </p:tgtEl>
                                        <p:attrNameLst>
                                          <p:attrName>style.visibility</p:attrName>
                                        </p:attrNameLst>
                                      </p:cBhvr>
                                      <p:to>
                                        <p:strVal val="visible"/>
                                      </p:to>
                                    </p:set>
                                    <p:animEffect transition="in" filter="wipe(down)">
                                      <p:cBhvr>
                                        <p:cTn id="47" dur="500"/>
                                        <p:tgtEl>
                                          <p:spTgt spid="397"/>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403"/>
                                        </p:tgtEl>
                                        <p:attrNameLst>
                                          <p:attrName>style.visibility</p:attrName>
                                        </p:attrNameLst>
                                      </p:cBhvr>
                                      <p:to>
                                        <p:strVal val="visible"/>
                                      </p:to>
                                    </p:set>
                                    <p:anim calcmode="lin" valueType="num">
                                      <p:cBhvr>
                                        <p:cTn id="51" dur="500" fill="hold"/>
                                        <p:tgtEl>
                                          <p:spTgt spid="403"/>
                                        </p:tgtEl>
                                        <p:attrNameLst>
                                          <p:attrName>ppt_w</p:attrName>
                                        </p:attrNameLst>
                                      </p:cBhvr>
                                      <p:tavLst>
                                        <p:tav tm="0">
                                          <p:val>
                                            <p:fltVal val="0"/>
                                          </p:val>
                                        </p:tav>
                                        <p:tav tm="100000">
                                          <p:val>
                                            <p:strVal val="#ppt_w"/>
                                          </p:val>
                                        </p:tav>
                                      </p:tavLst>
                                    </p:anim>
                                    <p:anim calcmode="lin" valueType="num">
                                      <p:cBhvr>
                                        <p:cTn id="52" dur="500" fill="hold"/>
                                        <p:tgtEl>
                                          <p:spTgt spid="403"/>
                                        </p:tgtEl>
                                        <p:attrNameLst>
                                          <p:attrName>ppt_h</p:attrName>
                                        </p:attrNameLst>
                                      </p:cBhvr>
                                      <p:tavLst>
                                        <p:tav tm="0">
                                          <p:val>
                                            <p:fltVal val="0"/>
                                          </p:val>
                                        </p:tav>
                                        <p:tav tm="100000">
                                          <p:val>
                                            <p:strVal val="#ppt_h"/>
                                          </p:val>
                                        </p:tav>
                                      </p:tavLst>
                                    </p:anim>
                                    <p:animEffect transition="in" filter="fade">
                                      <p:cBhvr>
                                        <p:cTn id="53" dur="500"/>
                                        <p:tgtEl>
                                          <p:spTgt spid="403"/>
                                        </p:tgtEl>
                                      </p:cBhvr>
                                    </p:animEffect>
                                  </p:childTnLst>
                                </p:cTn>
                              </p:par>
                            </p:childTnLst>
                          </p:cTn>
                        </p:par>
                        <p:par>
                          <p:cTn id="54" fill="hold">
                            <p:stCondLst>
                              <p:cond delay="6000"/>
                            </p:stCondLst>
                            <p:childTnLst>
                              <p:par>
                                <p:cTn id="55" presetID="26" presetClass="emph" presetSubtype="0" fill="hold" grpId="1" nodeType="afterEffect">
                                  <p:stCondLst>
                                    <p:cond delay="0"/>
                                  </p:stCondLst>
                                  <p:childTnLst>
                                    <p:animEffect transition="out" filter="fade">
                                      <p:cBhvr>
                                        <p:cTn id="56" dur="500" tmFilter="0, 0; .2, .5; .8, .5; 1, 0"/>
                                        <p:tgtEl>
                                          <p:spTgt spid="403"/>
                                        </p:tgtEl>
                                      </p:cBhvr>
                                    </p:animEffect>
                                    <p:animScale>
                                      <p:cBhvr>
                                        <p:cTn id="57" dur="250" autoRev="1" fill="hold"/>
                                        <p:tgtEl>
                                          <p:spTgt spid="403"/>
                                        </p:tgtEl>
                                      </p:cBhvr>
                                      <p:by x="105000" y="105000"/>
                                    </p:animScale>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409"/>
                                        </p:tgtEl>
                                        <p:attrNameLst>
                                          <p:attrName>style.visibility</p:attrName>
                                        </p:attrNameLst>
                                      </p:cBhvr>
                                      <p:to>
                                        <p:strVal val="visible"/>
                                      </p:to>
                                    </p:set>
                                    <p:animEffect transition="in" filter="fade">
                                      <p:cBhvr>
                                        <p:cTn id="61" dur="1000"/>
                                        <p:tgtEl>
                                          <p:spTgt spid="409"/>
                                        </p:tgtEl>
                                      </p:cBhvr>
                                    </p:animEffect>
                                    <p:anim calcmode="lin" valueType="num">
                                      <p:cBhvr>
                                        <p:cTn id="62" dur="1000" fill="hold"/>
                                        <p:tgtEl>
                                          <p:spTgt spid="409"/>
                                        </p:tgtEl>
                                        <p:attrNameLst>
                                          <p:attrName>ppt_x</p:attrName>
                                        </p:attrNameLst>
                                      </p:cBhvr>
                                      <p:tavLst>
                                        <p:tav tm="0">
                                          <p:val>
                                            <p:strVal val="#ppt_x"/>
                                          </p:val>
                                        </p:tav>
                                        <p:tav tm="100000">
                                          <p:val>
                                            <p:strVal val="#ppt_x"/>
                                          </p:val>
                                        </p:tav>
                                      </p:tavLst>
                                    </p:anim>
                                    <p:anim calcmode="lin" valueType="num">
                                      <p:cBhvr>
                                        <p:cTn id="63" dur="1000" fill="hold"/>
                                        <p:tgtEl>
                                          <p:spTgt spid="409"/>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398"/>
                                        </p:tgtEl>
                                        <p:attrNameLst>
                                          <p:attrName>style.visibility</p:attrName>
                                        </p:attrNameLst>
                                      </p:cBhvr>
                                      <p:to>
                                        <p:strVal val="visible"/>
                                      </p:to>
                                    </p:set>
                                    <p:animEffect transition="in" filter="wipe(left)">
                                      <p:cBhvr>
                                        <p:cTn id="67" dur="500"/>
                                        <p:tgtEl>
                                          <p:spTgt spid="398"/>
                                        </p:tgtEl>
                                      </p:cBhvr>
                                    </p:animEffect>
                                  </p:childTnLst>
                                </p:cTn>
                              </p:par>
                            </p:childTnLst>
                          </p:cTn>
                        </p:par>
                        <p:par>
                          <p:cTn id="68" fill="hold">
                            <p:stCondLst>
                              <p:cond delay="8000"/>
                            </p:stCondLst>
                            <p:childTnLst>
                              <p:par>
                                <p:cTn id="69" presetID="53" presetClass="entr" presetSubtype="16" fill="hold" grpId="0" nodeType="afterEffect">
                                  <p:stCondLst>
                                    <p:cond delay="0"/>
                                  </p:stCondLst>
                                  <p:childTnLst>
                                    <p:set>
                                      <p:cBhvr>
                                        <p:cTn id="70" dur="1" fill="hold">
                                          <p:stCondLst>
                                            <p:cond delay="0"/>
                                          </p:stCondLst>
                                        </p:cTn>
                                        <p:tgtEl>
                                          <p:spTgt spid="404"/>
                                        </p:tgtEl>
                                        <p:attrNameLst>
                                          <p:attrName>style.visibility</p:attrName>
                                        </p:attrNameLst>
                                      </p:cBhvr>
                                      <p:to>
                                        <p:strVal val="visible"/>
                                      </p:to>
                                    </p:set>
                                    <p:anim calcmode="lin" valueType="num">
                                      <p:cBhvr>
                                        <p:cTn id="71" dur="500" fill="hold"/>
                                        <p:tgtEl>
                                          <p:spTgt spid="404"/>
                                        </p:tgtEl>
                                        <p:attrNameLst>
                                          <p:attrName>ppt_w</p:attrName>
                                        </p:attrNameLst>
                                      </p:cBhvr>
                                      <p:tavLst>
                                        <p:tav tm="0">
                                          <p:val>
                                            <p:fltVal val="0"/>
                                          </p:val>
                                        </p:tav>
                                        <p:tav tm="100000">
                                          <p:val>
                                            <p:strVal val="#ppt_w"/>
                                          </p:val>
                                        </p:tav>
                                      </p:tavLst>
                                    </p:anim>
                                    <p:anim calcmode="lin" valueType="num">
                                      <p:cBhvr>
                                        <p:cTn id="72" dur="500" fill="hold"/>
                                        <p:tgtEl>
                                          <p:spTgt spid="404"/>
                                        </p:tgtEl>
                                        <p:attrNameLst>
                                          <p:attrName>ppt_h</p:attrName>
                                        </p:attrNameLst>
                                      </p:cBhvr>
                                      <p:tavLst>
                                        <p:tav tm="0">
                                          <p:val>
                                            <p:fltVal val="0"/>
                                          </p:val>
                                        </p:tav>
                                        <p:tav tm="100000">
                                          <p:val>
                                            <p:strVal val="#ppt_h"/>
                                          </p:val>
                                        </p:tav>
                                      </p:tavLst>
                                    </p:anim>
                                    <p:animEffect transition="in" filter="fade">
                                      <p:cBhvr>
                                        <p:cTn id="73" dur="500"/>
                                        <p:tgtEl>
                                          <p:spTgt spid="404"/>
                                        </p:tgtEl>
                                      </p:cBhvr>
                                    </p:animEffect>
                                  </p:childTnLst>
                                </p:cTn>
                              </p:par>
                            </p:childTnLst>
                          </p:cTn>
                        </p:par>
                        <p:par>
                          <p:cTn id="74" fill="hold">
                            <p:stCondLst>
                              <p:cond delay="8500"/>
                            </p:stCondLst>
                            <p:childTnLst>
                              <p:par>
                                <p:cTn id="75" presetID="26" presetClass="emph" presetSubtype="0" fill="hold" grpId="1" nodeType="afterEffect">
                                  <p:stCondLst>
                                    <p:cond delay="0"/>
                                  </p:stCondLst>
                                  <p:childTnLst>
                                    <p:animEffect transition="out" filter="fade">
                                      <p:cBhvr>
                                        <p:cTn id="76" dur="500" tmFilter="0, 0; .2, .5; .8, .5; 1, 0"/>
                                        <p:tgtEl>
                                          <p:spTgt spid="404"/>
                                        </p:tgtEl>
                                      </p:cBhvr>
                                    </p:animEffect>
                                    <p:animScale>
                                      <p:cBhvr>
                                        <p:cTn id="77" dur="250" autoRev="1" fill="hold"/>
                                        <p:tgtEl>
                                          <p:spTgt spid="404"/>
                                        </p:tgtEl>
                                      </p:cBhvr>
                                      <p:by x="105000" y="105000"/>
                                    </p:animScale>
                                  </p:childTnLst>
                                </p:cTn>
                              </p:par>
                            </p:childTnLst>
                          </p:cTn>
                        </p:par>
                        <p:par>
                          <p:cTn id="78" fill="hold">
                            <p:stCondLst>
                              <p:cond delay="9000"/>
                            </p:stCondLst>
                            <p:childTnLst>
                              <p:par>
                                <p:cTn id="79" presetID="42" presetClass="entr" presetSubtype="0" fill="hold" grpId="0" nodeType="afterEffect">
                                  <p:stCondLst>
                                    <p:cond delay="0"/>
                                  </p:stCondLst>
                                  <p:childTnLst>
                                    <p:set>
                                      <p:cBhvr>
                                        <p:cTn id="80" dur="1" fill="hold">
                                          <p:stCondLst>
                                            <p:cond delay="0"/>
                                          </p:stCondLst>
                                        </p:cTn>
                                        <p:tgtEl>
                                          <p:spTgt spid="410"/>
                                        </p:tgtEl>
                                        <p:attrNameLst>
                                          <p:attrName>style.visibility</p:attrName>
                                        </p:attrNameLst>
                                      </p:cBhvr>
                                      <p:to>
                                        <p:strVal val="visible"/>
                                      </p:to>
                                    </p:set>
                                    <p:animEffect transition="in" filter="fade">
                                      <p:cBhvr>
                                        <p:cTn id="81" dur="1000"/>
                                        <p:tgtEl>
                                          <p:spTgt spid="410"/>
                                        </p:tgtEl>
                                      </p:cBhvr>
                                    </p:animEffect>
                                    <p:anim calcmode="lin" valueType="num">
                                      <p:cBhvr>
                                        <p:cTn id="82" dur="1000" fill="hold"/>
                                        <p:tgtEl>
                                          <p:spTgt spid="410"/>
                                        </p:tgtEl>
                                        <p:attrNameLst>
                                          <p:attrName>ppt_x</p:attrName>
                                        </p:attrNameLst>
                                      </p:cBhvr>
                                      <p:tavLst>
                                        <p:tav tm="0">
                                          <p:val>
                                            <p:strVal val="#ppt_x"/>
                                          </p:val>
                                        </p:tav>
                                        <p:tav tm="100000">
                                          <p:val>
                                            <p:strVal val="#ppt_x"/>
                                          </p:val>
                                        </p:tav>
                                      </p:tavLst>
                                    </p:anim>
                                    <p:anim calcmode="lin" valueType="num">
                                      <p:cBhvr>
                                        <p:cTn id="83" dur="1000" fill="hold"/>
                                        <p:tgtEl>
                                          <p:spTgt spid="410"/>
                                        </p:tgtEl>
                                        <p:attrNameLst>
                                          <p:attrName>ppt_y</p:attrName>
                                        </p:attrNameLst>
                                      </p:cBhvr>
                                      <p:tavLst>
                                        <p:tav tm="0">
                                          <p:val>
                                            <p:strVal val="#ppt_y+.1"/>
                                          </p:val>
                                        </p:tav>
                                        <p:tav tm="100000">
                                          <p:val>
                                            <p:strVal val="#ppt_y"/>
                                          </p:val>
                                        </p:tav>
                                      </p:tavLst>
                                    </p:anim>
                                  </p:childTnLst>
                                </p:cTn>
                              </p:par>
                            </p:childTnLst>
                          </p:cTn>
                        </p:par>
                        <p:par>
                          <p:cTn id="84" fill="hold">
                            <p:stCondLst>
                              <p:cond delay="10000"/>
                            </p:stCondLst>
                            <p:childTnLst>
                              <p:par>
                                <p:cTn id="85" presetID="22" presetClass="entr" presetSubtype="4" fill="hold" grpId="0" nodeType="afterEffect">
                                  <p:stCondLst>
                                    <p:cond delay="0"/>
                                  </p:stCondLst>
                                  <p:childTnLst>
                                    <p:set>
                                      <p:cBhvr>
                                        <p:cTn id="86" dur="1" fill="hold">
                                          <p:stCondLst>
                                            <p:cond delay="0"/>
                                          </p:stCondLst>
                                        </p:cTn>
                                        <p:tgtEl>
                                          <p:spTgt spid="399"/>
                                        </p:tgtEl>
                                        <p:attrNameLst>
                                          <p:attrName>style.visibility</p:attrName>
                                        </p:attrNameLst>
                                      </p:cBhvr>
                                      <p:to>
                                        <p:strVal val="visible"/>
                                      </p:to>
                                    </p:set>
                                    <p:animEffect transition="in" filter="wipe(down)">
                                      <p:cBhvr>
                                        <p:cTn id="87" dur="500"/>
                                        <p:tgtEl>
                                          <p:spTgt spid="399"/>
                                        </p:tgtEl>
                                      </p:cBhvr>
                                    </p:animEffect>
                                  </p:childTnLst>
                                </p:cTn>
                              </p:par>
                            </p:childTnLst>
                          </p:cTn>
                        </p:par>
                        <p:par>
                          <p:cTn id="88" fill="hold">
                            <p:stCondLst>
                              <p:cond delay="10500"/>
                            </p:stCondLst>
                            <p:childTnLst>
                              <p:par>
                                <p:cTn id="89" presetID="53" presetClass="entr" presetSubtype="16" fill="hold" grpId="0" nodeType="afterEffect">
                                  <p:stCondLst>
                                    <p:cond delay="0"/>
                                  </p:stCondLst>
                                  <p:childTnLst>
                                    <p:set>
                                      <p:cBhvr>
                                        <p:cTn id="90" dur="1" fill="hold">
                                          <p:stCondLst>
                                            <p:cond delay="0"/>
                                          </p:stCondLst>
                                        </p:cTn>
                                        <p:tgtEl>
                                          <p:spTgt spid="405"/>
                                        </p:tgtEl>
                                        <p:attrNameLst>
                                          <p:attrName>style.visibility</p:attrName>
                                        </p:attrNameLst>
                                      </p:cBhvr>
                                      <p:to>
                                        <p:strVal val="visible"/>
                                      </p:to>
                                    </p:set>
                                    <p:anim calcmode="lin" valueType="num">
                                      <p:cBhvr>
                                        <p:cTn id="91" dur="500" fill="hold"/>
                                        <p:tgtEl>
                                          <p:spTgt spid="405"/>
                                        </p:tgtEl>
                                        <p:attrNameLst>
                                          <p:attrName>ppt_w</p:attrName>
                                        </p:attrNameLst>
                                      </p:cBhvr>
                                      <p:tavLst>
                                        <p:tav tm="0">
                                          <p:val>
                                            <p:fltVal val="0"/>
                                          </p:val>
                                        </p:tav>
                                        <p:tav tm="100000">
                                          <p:val>
                                            <p:strVal val="#ppt_w"/>
                                          </p:val>
                                        </p:tav>
                                      </p:tavLst>
                                    </p:anim>
                                    <p:anim calcmode="lin" valueType="num">
                                      <p:cBhvr>
                                        <p:cTn id="92" dur="500" fill="hold"/>
                                        <p:tgtEl>
                                          <p:spTgt spid="405"/>
                                        </p:tgtEl>
                                        <p:attrNameLst>
                                          <p:attrName>ppt_h</p:attrName>
                                        </p:attrNameLst>
                                      </p:cBhvr>
                                      <p:tavLst>
                                        <p:tav tm="0">
                                          <p:val>
                                            <p:fltVal val="0"/>
                                          </p:val>
                                        </p:tav>
                                        <p:tav tm="100000">
                                          <p:val>
                                            <p:strVal val="#ppt_h"/>
                                          </p:val>
                                        </p:tav>
                                      </p:tavLst>
                                    </p:anim>
                                    <p:animEffect transition="in" filter="fade">
                                      <p:cBhvr>
                                        <p:cTn id="93" dur="500"/>
                                        <p:tgtEl>
                                          <p:spTgt spid="405"/>
                                        </p:tgtEl>
                                      </p:cBhvr>
                                    </p:animEffect>
                                  </p:childTnLst>
                                </p:cTn>
                              </p:par>
                            </p:childTnLst>
                          </p:cTn>
                        </p:par>
                        <p:par>
                          <p:cTn id="94" fill="hold">
                            <p:stCondLst>
                              <p:cond delay="11000"/>
                            </p:stCondLst>
                            <p:childTnLst>
                              <p:par>
                                <p:cTn id="95" presetID="26" presetClass="emph" presetSubtype="0" fill="hold" grpId="1" nodeType="afterEffect">
                                  <p:stCondLst>
                                    <p:cond delay="0"/>
                                  </p:stCondLst>
                                  <p:childTnLst>
                                    <p:animEffect transition="out" filter="fade">
                                      <p:cBhvr>
                                        <p:cTn id="96" dur="500" tmFilter="0, 0; .2, .5; .8, .5; 1, 0"/>
                                        <p:tgtEl>
                                          <p:spTgt spid="405"/>
                                        </p:tgtEl>
                                      </p:cBhvr>
                                    </p:animEffect>
                                    <p:animScale>
                                      <p:cBhvr>
                                        <p:cTn id="97" dur="250" autoRev="1" fill="hold"/>
                                        <p:tgtEl>
                                          <p:spTgt spid="405"/>
                                        </p:tgtEl>
                                      </p:cBhvr>
                                      <p:by x="105000" y="105000"/>
                                    </p:animScale>
                                  </p:childTnLst>
                                </p:cTn>
                              </p:par>
                            </p:childTnLst>
                          </p:cTn>
                        </p:par>
                        <p:par>
                          <p:cTn id="98" fill="hold">
                            <p:stCondLst>
                              <p:cond delay="11500"/>
                            </p:stCondLst>
                            <p:childTnLst>
                              <p:par>
                                <p:cTn id="99" presetID="42" presetClass="entr" presetSubtype="0" fill="hold" grpId="0" nodeType="afterEffect">
                                  <p:stCondLst>
                                    <p:cond delay="0"/>
                                  </p:stCondLst>
                                  <p:childTnLst>
                                    <p:set>
                                      <p:cBhvr>
                                        <p:cTn id="100" dur="1" fill="hold">
                                          <p:stCondLst>
                                            <p:cond delay="0"/>
                                          </p:stCondLst>
                                        </p:cTn>
                                        <p:tgtEl>
                                          <p:spTgt spid="411"/>
                                        </p:tgtEl>
                                        <p:attrNameLst>
                                          <p:attrName>style.visibility</p:attrName>
                                        </p:attrNameLst>
                                      </p:cBhvr>
                                      <p:to>
                                        <p:strVal val="visible"/>
                                      </p:to>
                                    </p:set>
                                    <p:animEffect transition="in" filter="fade">
                                      <p:cBhvr>
                                        <p:cTn id="101" dur="1000"/>
                                        <p:tgtEl>
                                          <p:spTgt spid="411"/>
                                        </p:tgtEl>
                                      </p:cBhvr>
                                    </p:animEffect>
                                    <p:anim calcmode="lin" valueType="num">
                                      <p:cBhvr>
                                        <p:cTn id="102" dur="1000" fill="hold"/>
                                        <p:tgtEl>
                                          <p:spTgt spid="411"/>
                                        </p:tgtEl>
                                        <p:attrNameLst>
                                          <p:attrName>ppt_x</p:attrName>
                                        </p:attrNameLst>
                                      </p:cBhvr>
                                      <p:tavLst>
                                        <p:tav tm="0">
                                          <p:val>
                                            <p:strVal val="#ppt_x"/>
                                          </p:val>
                                        </p:tav>
                                        <p:tav tm="100000">
                                          <p:val>
                                            <p:strVal val="#ppt_x"/>
                                          </p:val>
                                        </p:tav>
                                      </p:tavLst>
                                    </p:anim>
                                    <p:anim calcmode="lin" valueType="num">
                                      <p:cBhvr>
                                        <p:cTn id="103" dur="1000" fill="hold"/>
                                        <p:tgtEl>
                                          <p:spTgt spid="411"/>
                                        </p:tgtEl>
                                        <p:attrNameLst>
                                          <p:attrName>ppt_y</p:attrName>
                                        </p:attrNameLst>
                                      </p:cBhvr>
                                      <p:tavLst>
                                        <p:tav tm="0">
                                          <p:val>
                                            <p:strVal val="#ppt_y+.1"/>
                                          </p:val>
                                        </p:tav>
                                        <p:tav tm="100000">
                                          <p:val>
                                            <p:strVal val="#ppt_y"/>
                                          </p:val>
                                        </p:tav>
                                      </p:tavLst>
                                    </p:anim>
                                  </p:childTnLst>
                                </p:cTn>
                              </p:par>
                            </p:childTnLst>
                          </p:cTn>
                        </p:par>
                        <p:par>
                          <p:cTn id="104" fill="hold">
                            <p:stCondLst>
                              <p:cond delay="12500"/>
                            </p:stCondLst>
                            <p:childTnLst>
                              <p:par>
                                <p:cTn id="105" presetID="22" presetClass="entr" presetSubtype="8" fill="hold" grpId="0" nodeType="afterEffect">
                                  <p:stCondLst>
                                    <p:cond delay="0"/>
                                  </p:stCondLst>
                                  <p:childTnLst>
                                    <p:set>
                                      <p:cBhvr>
                                        <p:cTn id="106" dur="1" fill="hold">
                                          <p:stCondLst>
                                            <p:cond delay="0"/>
                                          </p:stCondLst>
                                        </p:cTn>
                                        <p:tgtEl>
                                          <p:spTgt spid="400"/>
                                        </p:tgtEl>
                                        <p:attrNameLst>
                                          <p:attrName>style.visibility</p:attrName>
                                        </p:attrNameLst>
                                      </p:cBhvr>
                                      <p:to>
                                        <p:strVal val="visible"/>
                                      </p:to>
                                    </p:set>
                                    <p:animEffect transition="in" filter="wipe(left)">
                                      <p:cBhvr>
                                        <p:cTn id="107" dur="500"/>
                                        <p:tgtEl>
                                          <p:spTgt spid="400"/>
                                        </p:tgtEl>
                                      </p:cBhvr>
                                    </p:animEffect>
                                  </p:childTnLst>
                                </p:cTn>
                              </p:par>
                            </p:childTnLst>
                          </p:cTn>
                        </p:par>
                        <p:par>
                          <p:cTn id="108" fill="hold">
                            <p:stCondLst>
                              <p:cond delay="13000"/>
                            </p:stCondLst>
                            <p:childTnLst>
                              <p:par>
                                <p:cTn id="109" presetID="53" presetClass="entr" presetSubtype="16" fill="hold" grpId="0" nodeType="afterEffect">
                                  <p:stCondLst>
                                    <p:cond delay="0"/>
                                  </p:stCondLst>
                                  <p:childTnLst>
                                    <p:set>
                                      <p:cBhvr>
                                        <p:cTn id="110" dur="1" fill="hold">
                                          <p:stCondLst>
                                            <p:cond delay="0"/>
                                          </p:stCondLst>
                                        </p:cTn>
                                        <p:tgtEl>
                                          <p:spTgt spid="406"/>
                                        </p:tgtEl>
                                        <p:attrNameLst>
                                          <p:attrName>style.visibility</p:attrName>
                                        </p:attrNameLst>
                                      </p:cBhvr>
                                      <p:to>
                                        <p:strVal val="visible"/>
                                      </p:to>
                                    </p:set>
                                    <p:anim calcmode="lin" valueType="num">
                                      <p:cBhvr>
                                        <p:cTn id="111" dur="500" fill="hold"/>
                                        <p:tgtEl>
                                          <p:spTgt spid="406"/>
                                        </p:tgtEl>
                                        <p:attrNameLst>
                                          <p:attrName>ppt_w</p:attrName>
                                        </p:attrNameLst>
                                      </p:cBhvr>
                                      <p:tavLst>
                                        <p:tav tm="0">
                                          <p:val>
                                            <p:fltVal val="0"/>
                                          </p:val>
                                        </p:tav>
                                        <p:tav tm="100000">
                                          <p:val>
                                            <p:strVal val="#ppt_w"/>
                                          </p:val>
                                        </p:tav>
                                      </p:tavLst>
                                    </p:anim>
                                    <p:anim calcmode="lin" valueType="num">
                                      <p:cBhvr>
                                        <p:cTn id="112" dur="500" fill="hold"/>
                                        <p:tgtEl>
                                          <p:spTgt spid="406"/>
                                        </p:tgtEl>
                                        <p:attrNameLst>
                                          <p:attrName>ppt_h</p:attrName>
                                        </p:attrNameLst>
                                      </p:cBhvr>
                                      <p:tavLst>
                                        <p:tav tm="0">
                                          <p:val>
                                            <p:fltVal val="0"/>
                                          </p:val>
                                        </p:tav>
                                        <p:tav tm="100000">
                                          <p:val>
                                            <p:strVal val="#ppt_h"/>
                                          </p:val>
                                        </p:tav>
                                      </p:tavLst>
                                    </p:anim>
                                    <p:animEffect transition="in" filter="fade">
                                      <p:cBhvr>
                                        <p:cTn id="113" dur="500"/>
                                        <p:tgtEl>
                                          <p:spTgt spid="406"/>
                                        </p:tgtEl>
                                      </p:cBhvr>
                                    </p:animEffect>
                                  </p:childTnLst>
                                </p:cTn>
                              </p:par>
                            </p:childTnLst>
                          </p:cTn>
                        </p:par>
                        <p:par>
                          <p:cTn id="114" fill="hold">
                            <p:stCondLst>
                              <p:cond delay="13500"/>
                            </p:stCondLst>
                            <p:childTnLst>
                              <p:par>
                                <p:cTn id="115" presetID="26" presetClass="emph" presetSubtype="0" fill="hold" grpId="1" nodeType="afterEffect">
                                  <p:stCondLst>
                                    <p:cond delay="0"/>
                                  </p:stCondLst>
                                  <p:childTnLst>
                                    <p:animEffect transition="out" filter="fade">
                                      <p:cBhvr>
                                        <p:cTn id="116" dur="500" tmFilter="0, 0; .2, .5; .8, .5; 1, 0"/>
                                        <p:tgtEl>
                                          <p:spTgt spid="406"/>
                                        </p:tgtEl>
                                      </p:cBhvr>
                                    </p:animEffect>
                                    <p:animScale>
                                      <p:cBhvr>
                                        <p:cTn id="117" dur="250" autoRev="1" fill="hold"/>
                                        <p:tgtEl>
                                          <p:spTgt spid="406"/>
                                        </p:tgtEl>
                                      </p:cBhvr>
                                      <p:by x="105000" y="105000"/>
                                    </p:animScale>
                                  </p:childTnLst>
                                </p:cTn>
                              </p:par>
                            </p:childTnLst>
                          </p:cTn>
                        </p:par>
                        <p:par>
                          <p:cTn id="118" fill="hold">
                            <p:stCondLst>
                              <p:cond delay="14000"/>
                            </p:stCondLst>
                            <p:childTnLst>
                              <p:par>
                                <p:cTn id="119" presetID="42" presetClass="entr" presetSubtype="0" fill="hold" grpId="0" nodeType="afterEffect">
                                  <p:stCondLst>
                                    <p:cond delay="0"/>
                                  </p:stCondLst>
                                  <p:childTnLst>
                                    <p:set>
                                      <p:cBhvr>
                                        <p:cTn id="120" dur="1" fill="hold">
                                          <p:stCondLst>
                                            <p:cond delay="0"/>
                                          </p:stCondLst>
                                        </p:cTn>
                                        <p:tgtEl>
                                          <p:spTgt spid="412"/>
                                        </p:tgtEl>
                                        <p:attrNameLst>
                                          <p:attrName>style.visibility</p:attrName>
                                        </p:attrNameLst>
                                      </p:cBhvr>
                                      <p:to>
                                        <p:strVal val="visible"/>
                                      </p:to>
                                    </p:set>
                                    <p:animEffect transition="in" filter="fade">
                                      <p:cBhvr>
                                        <p:cTn id="121" dur="1000"/>
                                        <p:tgtEl>
                                          <p:spTgt spid="412"/>
                                        </p:tgtEl>
                                      </p:cBhvr>
                                    </p:animEffect>
                                    <p:anim calcmode="lin" valueType="num">
                                      <p:cBhvr>
                                        <p:cTn id="122" dur="1000" fill="hold"/>
                                        <p:tgtEl>
                                          <p:spTgt spid="412"/>
                                        </p:tgtEl>
                                        <p:attrNameLst>
                                          <p:attrName>ppt_x</p:attrName>
                                        </p:attrNameLst>
                                      </p:cBhvr>
                                      <p:tavLst>
                                        <p:tav tm="0">
                                          <p:val>
                                            <p:strVal val="#ppt_x"/>
                                          </p:val>
                                        </p:tav>
                                        <p:tav tm="100000">
                                          <p:val>
                                            <p:strVal val="#ppt_x"/>
                                          </p:val>
                                        </p:tav>
                                      </p:tavLst>
                                    </p:anim>
                                    <p:anim calcmode="lin" valueType="num">
                                      <p:cBhvr>
                                        <p:cTn id="123" dur="1000" fill="hold"/>
                                        <p:tgtEl>
                                          <p:spTgt spid="412"/>
                                        </p:tgtEl>
                                        <p:attrNameLst>
                                          <p:attrName>ppt_y</p:attrName>
                                        </p:attrNameLst>
                                      </p:cBhvr>
                                      <p:tavLst>
                                        <p:tav tm="0">
                                          <p:val>
                                            <p:strVal val="#ppt_y+.1"/>
                                          </p:val>
                                        </p:tav>
                                        <p:tav tm="100000">
                                          <p:val>
                                            <p:strVal val="#ppt_y"/>
                                          </p:val>
                                        </p:tav>
                                      </p:tavLst>
                                    </p:anim>
                                  </p:childTnLst>
                                </p:cTn>
                              </p:par>
                            </p:childTnLst>
                          </p:cTn>
                        </p:par>
                        <p:par>
                          <p:cTn id="124" fill="hold">
                            <p:stCondLst>
                              <p:cond delay="15000"/>
                            </p:stCondLst>
                            <p:childTnLst>
                              <p:par>
                                <p:cTn id="125" presetID="22" presetClass="entr" presetSubtype="4" fill="hold" grpId="0" nodeType="afterEffect">
                                  <p:stCondLst>
                                    <p:cond delay="0"/>
                                  </p:stCondLst>
                                  <p:childTnLst>
                                    <p:set>
                                      <p:cBhvr>
                                        <p:cTn id="126" dur="1" fill="hold">
                                          <p:stCondLst>
                                            <p:cond delay="0"/>
                                          </p:stCondLst>
                                        </p:cTn>
                                        <p:tgtEl>
                                          <p:spTgt spid="394"/>
                                        </p:tgtEl>
                                        <p:attrNameLst>
                                          <p:attrName>style.visibility</p:attrName>
                                        </p:attrNameLst>
                                      </p:cBhvr>
                                      <p:to>
                                        <p:strVal val="visible"/>
                                      </p:to>
                                    </p:set>
                                    <p:animEffect transition="in" filter="wipe(down)">
                                      <p:cBhvr>
                                        <p:cTn id="127" dur="500"/>
                                        <p:tgtEl>
                                          <p:spTgt spid="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 grpId="0" animBg="1"/>
      <p:bldP spid="395" grpId="0" animBg="1"/>
      <p:bldP spid="396" grpId="0" animBg="1"/>
      <p:bldP spid="397" grpId="0" animBg="1"/>
      <p:bldP spid="398" grpId="0" animBg="1"/>
      <p:bldP spid="399" grpId="0" animBg="1"/>
      <p:bldP spid="400" grpId="0" animBg="1"/>
      <p:bldP spid="401" grpId="0" animBg="1"/>
      <p:bldP spid="401" grpId="1" animBg="1"/>
      <p:bldP spid="402" grpId="0" animBg="1"/>
      <p:bldP spid="402" grpId="1" animBg="1"/>
      <p:bldP spid="403" grpId="0" animBg="1"/>
      <p:bldP spid="403" grpId="1" animBg="1"/>
      <p:bldP spid="404" grpId="0" animBg="1"/>
      <p:bldP spid="404" grpId="1" animBg="1"/>
      <p:bldP spid="405" grpId="0" animBg="1"/>
      <p:bldP spid="405" grpId="1" animBg="1"/>
      <p:bldP spid="406" grpId="0" animBg="1"/>
      <p:bldP spid="406" grpId="1" animBg="1"/>
      <p:bldP spid="407" grpId="0"/>
      <p:bldP spid="408" grpId="0"/>
      <p:bldP spid="409" grpId="0"/>
      <p:bldP spid="410" grpId="0"/>
      <p:bldP spid="411" grpId="0"/>
      <p:bldP spid="4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1719466" y="1318984"/>
            <a:ext cx="2220686" cy="2481943"/>
          </a:xfrm>
          <a:prstGeom prst="rect">
            <a:avLst/>
          </a:prstGeom>
        </p:spPr>
      </p:pic>
      <p:pic>
        <p:nvPicPr>
          <p:cNvPr id="24" name="图片 23"/>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5186204" y="1318984"/>
            <a:ext cx="2220686" cy="2481943"/>
          </a:xfrm>
          <a:prstGeom prst="rect">
            <a:avLst/>
          </a:prstGeom>
        </p:spPr>
      </p:pic>
      <p:pic>
        <p:nvPicPr>
          <p:cNvPr id="25" name="图片 2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8652942" y="1318984"/>
            <a:ext cx="2220686" cy="2481943"/>
          </a:xfrm>
          <a:prstGeom prst="rect">
            <a:avLst/>
          </a:prstGeom>
        </p:spPr>
      </p:pic>
      <p:pic>
        <p:nvPicPr>
          <p:cNvPr id="26" name="图片 25"/>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6882686" y="4236371"/>
            <a:ext cx="2220686" cy="2481943"/>
          </a:xfrm>
          <a:prstGeom prst="rect">
            <a:avLst/>
          </a:prstGeom>
        </p:spPr>
      </p:pic>
      <p:pic>
        <p:nvPicPr>
          <p:cNvPr id="27" name="图片 26"/>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3460613" y="4236371"/>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cxnSp>
        <p:nvCxnSpPr>
          <p:cNvPr id="7" name="直接连接符 35"/>
          <p:cNvCxnSpPr>
            <a:cxnSpLocks noChangeShapeType="1"/>
          </p:cNvCxnSpPr>
          <p:nvPr/>
        </p:nvCxnSpPr>
        <p:spPr bwMode="auto">
          <a:xfrm>
            <a:off x="1758739" y="4012955"/>
            <a:ext cx="8825109" cy="0"/>
          </a:xfrm>
          <a:prstGeom prst="line">
            <a:avLst/>
          </a:prstGeom>
          <a:noFill/>
          <a:ln w="31750" algn="ctr">
            <a:solidFill>
              <a:schemeClr val="bg2">
                <a:lumMod val="50000"/>
              </a:schemeClr>
            </a:solidFill>
            <a:miter lim="800000"/>
            <a:headEnd type="oval" w="med" len="med"/>
            <a:tailEnd type="stealth" w="med" len="lg"/>
          </a:ln>
          <a:extLst>
            <a:ext uri="{909E8E84-426E-40DD-AFC4-6F175D3DCCD1}">
              <a14:hiddenFill xmlns:a14="http://schemas.microsoft.com/office/drawing/2010/main">
                <a:noFill/>
              </a14:hiddenFill>
            </a:ext>
          </a:extLst>
        </p:spPr>
      </p:cxnSp>
      <p:cxnSp>
        <p:nvCxnSpPr>
          <p:cNvPr id="8" name="直接连接符 7"/>
          <p:cNvCxnSpPr/>
          <p:nvPr/>
        </p:nvCxnSpPr>
        <p:spPr>
          <a:xfrm flipV="1">
            <a:off x="7857767" y="4130392"/>
            <a:ext cx="0" cy="785481"/>
          </a:xfrm>
          <a:prstGeom prst="line">
            <a:avLst/>
          </a:prstGeom>
          <a:noFill/>
          <a:ln w="6350" cap="flat" cmpd="sng" algn="ctr">
            <a:solidFill>
              <a:schemeClr val="bg2">
                <a:lumMod val="50000"/>
              </a:schemeClr>
            </a:solidFill>
            <a:prstDash val="dash"/>
            <a:miter lim="800000"/>
          </a:ln>
          <a:effectLst/>
        </p:spPr>
      </p:cxnSp>
      <p:sp>
        <p:nvSpPr>
          <p:cNvPr id="9" name="椭圆 8"/>
          <p:cNvSpPr/>
          <p:nvPr/>
        </p:nvSpPr>
        <p:spPr>
          <a:xfrm>
            <a:off x="7378395" y="5091060"/>
            <a:ext cx="958749" cy="958749"/>
          </a:xfrm>
          <a:prstGeom prst="ellipse">
            <a:avLst/>
          </a:prstGeom>
          <a:noFill/>
          <a:ln w="57150" cap="flat" cmpd="sng" algn="ctr">
            <a:noFill/>
            <a:prstDash val="solid"/>
            <a:miter lim="800000"/>
          </a:ln>
          <a:effectLst/>
        </p:spPr>
        <p:txBody>
          <a:bodyPr lIns="0" tIns="0" rIns="0" bIns="0" anchor="ctr"/>
          <a:lstStyle/>
          <a:p>
            <a:pPr algn="ctr">
              <a:defRPr/>
            </a:pPr>
            <a:r>
              <a:rPr lang="zh-CN" altLang="en-US" sz="2400" kern="0" dirty="0">
                <a:solidFill>
                  <a:schemeClr val="bg1"/>
                </a:solidFill>
                <a:latin typeface="方正清刻本悦宋简体" panose="02000000000000000000" pitchFamily="2" charset="-122"/>
                <a:ea typeface="方正清刻本悦宋简体" panose="02000000000000000000" pitchFamily="2" charset="-122"/>
              </a:rPr>
              <a:t>蜕变</a:t>
            </a:r>
          </a:p>
        </p:txBody>
      </p:sp>
      <p:sp>
        <p:nvSpPr>
          <p:cNvPr id="10" name="任意多边形 9"/>
          <p:cNvSpPr/>
          <p:nvPr/>
        </p:nvSpPr>
        <p:spPr>
          <a:xfrm>
            <a:off x="7466954" y="3563873"/>
            <a:ext cx="779705" cy="500552"/>
          </a:xfrm>
          <a:custGeom>
            <a:avLst/>
            <a:gdLst>
              <a:gd name="connsiteX0" fmla="*/ 0 w 667804"/>
              <a:gd name="connsiteY0" fmla="*/ 0 h 427381"/>
              <a:gd name="connsiteX1" fmla="*/ 667804 w 667804"/>
              <a:gd name="connsiteY1" fmla="*/ 0 h 427381"/>
              <a:gd name="connsiteX2" fmla="*/ 667804 w 667804"/>
              <a:gd name="connsiteY2" fmla="*/ 289928 h 427381"/>
              <a:gd name="connsiteX3" fmla="*/ 444628 w 667804"/>
              <a:gd name="connsiteY3" fmla="*/ 289928 h 427381"/>
              <a:gd name="connsiteX4" fmla="*/ 333903 w 667804"/>
              <a:gd name="connsiteY4" fmla="*/ 427381 h 427381"/>
              <a:gd name="connsiteX5" fmla="*/ 223177 w 667804"/>
              <a:gd name="connsiteY5" fmla="*/ 289928 h 427381"/>
              <a:gd name="connsiteX6" fmla="*/ 0 w 667804"/>
              <a:gd name="connsiteY6" fmla="*/ 289928 h 4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804" h="427381">
                <a:moveTo>
                  <a:pt x="0" y="0"/>
                </a:moveTo>
                <a:lnTo>
                  <a:pt x="667804" y="0"/>
                </a:lnTo>
                <a:lnTo>
                  <a:pt x="667804" y="289928"/>
                </a:lnTo>
                <a:lnTo>
                  <a:pt x="444628" y="289928"/>
                </a:lnTo>
                <a:lnTo>
                  <a:pt x="333903" y="427381"/>
                </a:lnTo>
                <a:lnTo>
                  <a:pt x="223177" y="289928"/>
                </a:lnTo>
                <a:lnTo>
                  <a:pt x="0" y="289928"/>
                </a:lnTo>
                <a:close/>
              </a:path>
            </a:pathLst>
          </a:custGeom>
          <a:noFill/>
          <a:ln w="12700" cap="flat" cmpd="sng" algn="ctr">
            <a:noFill/>
            <a:prstDash val="solid"/>
            <a:miter lim="800000"/>
          </a:ln>
          <a:effectLst/>
        </p:spPr>
        <p:txBody>
          <a:bodyPr lIns="0" tIns="0" rIns="0" bIns="144000" anchor="ctr"/>
          <a:lstStyle/>
          <a:p>
            <a:pPr algn="ctr">
              <a:defRPr/>
            </a:pPr>
            <a:r>
              <a:rPr lang="en-US" altLang="zh-CN" sz="2000" kern="0" dirty="0">
                <a:solidFill>
                  <a:schemeClr val="bg2">
                    <a:lumMod val="25000"/>
                  </a:schemeClr>
                </a:solidFill>
                <a:latin typeface="方正清刻本悦宋简体" panose="02000000000000000000" pitchFamily="2" charset="-122"/>
                <a:ea typeface="方正清刻本悦宋简体" panose="02000000000000000000" pitchFamily="2" charset="-122"/>
              </a:rPr>
              <a:t>2017</a:t>
            </a:r>
            <a:endParaRPr lang="zh-CN" altLang="en-US" sz="2000" kern="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cxnSp>
        <p:nvCxnSpPr>
          <p:cNvPr id="11" name="直接连接符 10"/>
          <p:cNvCxnSpPr/>
          <p:nvPr/>
        </p:nvCxnSpPr>
        <p:spPr>
          <a:xfrm flipV="1">
            <a:off x="4405887" y="4130392"/>
            <a:ext cx="0" cy="785481"/>
          </a:xfrm>
          <a:prstGeom prst="line">
            <a:avLst/>
          </a:prstGeom>
          <a:noFill/>
          <a:ln w="6350" cap="flat" cmpd="sng" algn="ctr">
            <a:solidFill>
              <a:schemeClr val="bg2">
                <a:lumMod val="50000"/>
              </a:schemeClr>
            </a:solidFill>
            <a:prstDash val="dash"/>
            <a:miter lim="800000"/>
          </a:ln>
          <a:effectLst/>
        </p:spPr>
      </p:cxnSp>
      <p:sp>
        <p:nvSpPr>
          <p:cNvPr id="12" name="椭圆 11"/>
          <p:cNvSpPr/>
          <p:nvPr/>
        </p:nvSpPr>
        <p:spPr>
          <a:xfrm>
            <a:off x="3926513" y="5091060"/>
            <a:ext cx="958749" cy="958749"/>
          </a:xfrm>
          <a:prstGeom prst="ellipse">
            <a:avLst/>
          </a:prstGeom>
          <a:noFill/>
          <a:ln w="57150" cap="flat" cmpd="sng" algn="ctr">
            <a:noFill/>
            <a:prstDash val="solid"/>
            <a:miter lim="800000"/>
          </a:ln>
          <a:effectLst/>
        </p:spPr>
        <p:txBody>
          <a:bodyPr lIns="0" tIns="0" rIns="0" bIns="0" anchor="ctr"/>
          <a:lstStyle/>
          <a:p>
            <a:pPr algn="ctr">
              <a:defRPr/>
            </a:pPr>
            <a:r>
              <a:rPr lang="zh-CN" altLang="en-US" sz="2400" kern="0" dirty="0">
                <a:solidFill>
                  <a:schemeClr val="bg1"/>
                </a:solidFill>
                <a:latin typeface="方正清刻本悦宋简体" panose="02000000000000000000" pitchFamily="2" charset="-122"/>
                <a:ea typeface="方正清刻本悦宋简体" panose="02000000000000000000" pitchFamily="2" charset="-122"/>
              </a:rPr>
              <a:t>坚持</a:t>
            </a:r>
          </a:p>
        </p:txBody>
      </p:sp>
      <p:sp>
        <p:nvSpPr>
          <p:cNvPr id="13" name="任意多边形 12"/>
          <p:cNvSpPr/>
          <p:nvPr/>
        </p:nvSpPr>
        <p:spPr>
          <a:xfrm>
            <a:off x="4016998" y="3563873"/>
            <a:ext cx="779705" cy="500552"/>
          </a:xfrm>
          <a:custGeom>
            <a:avLst/>
            <a:gdLst>
              <a:gd name="connsiteX0" fmla="*/ 0 w 667804"/>
              <a:gd name="connsiteY0" fmla="*/ 0 h 427381"/>
              <a:gd name="connsiteX1" fmla="*/ 667804 w 667804"/>
              <a:gd name="connsiteY1" fmla="*/ 0 h 427381"/>
              <a:gd name="connsiteX2" fmla="*/ 667804 w 667804"/>
              <a:gd name="connsiteY2" fmla="*/ 289928 h 427381"/>
              <a:gd name="connsiteX3" fmla="*/ 444628 w 667804"/>
              <a:gd name="connsiteY3" fmla="*/ 289928 h 427381"/>
              <a:gd name="connsiteX4" fmla="*/ 333903 w 667804"/>
              <a:gd name="connsiteY4" fmla="*/ 427381 h 427381"/>
              <a:gd name="connsiteX5" fmla="*/ 223177 w 667804"/>
              <a:gd name="connsiteY5" fmla="*/ 289928 h 427381"/>
              <a:gd name="connsiteX6" fmla="*/ 0 w 667804"/>
              <a:gd name="connsiteY6" fmla="*/ 289928 h 4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804" h="427381">
                <a:moveTo>
                  <a:pt x="0" y="0"/>
                </a:moveTo>
                <a:lnTo>
                  <a:pt x="667804" y="0"/>
                </a:lnTo>
                <a:lnTo>
                  <a:pt x="667804" y="289928"/>
                </a:lnTo>
                <a:lnTo>
                  <a:pt x="444628" y="289928"/>
                </a:lnTo>
                <a:lnTo>
                  <a:pt x="333903" y="427381"/>
                </a:lnTo>
                <a:lnTo>
                  <a:pt x="223177" y="289928"/>
                </a:lnTo>
                <a:lnTo>
                  <a:pt x="0" y="289928"/>
                </a:lnTo>
                <a:close/>
              </a:path>
            </a:pathLst>
          </a:custGeom>
          <a:noFill/>
          <a:ln w="12700" cap="flat" cmpd="sng" algn="ctr">
            <a:noFill/>
            <a:prstDash val="solid"/>
            <a:miter lim="800000"/>
          </a:ln>
          <a:effectLst/>
        </p:spPr>
        <p:txBody>
          <a:bodyPr lIns="0" tIns="0" rIns="0" bIns="144000" anchor="ctr"/>
          <a:lstStyle/>
          <a:p>
            <a:pPr algn="ctr">
              <a:defRPr/>
            </a:pPr>
            <a:r>
              <a:rPr lang="en-US" altLang="zh-CN" sz="2000" kern="0" dirty="0">
                <a:solidFill>
                  <a:schemeClr val="bg2">
                    <a:lumMod val="25000"/>
                  </a:schemeClr>
                </a:solidFill>
                <a:latin typeface="方正清刻本悦宋简体" panose="02000000000000000000" pitchFamily="2" charset="-122"/>
                <a:ea typeface="方正清刻本悦宋简体" panose="02000000000000000000" pitchFamily="2" charset="-122"/>
              </a:rPr>
              <a:t>2015</a:t>
            </a:r>
            <a:endParaRPr lang="zh-CN" altLang="en-US" sz="2000" kern="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cxnSp>
        <p:nvCxnSpPr>
          <p:cNvPr id="14" name="直接连接符 13"/>
          <p:cNvCxnSpPr/>
          <p:nvPr/>
        </p:nvCxnSpPr>
        <p:spPr>
          <a:xfrm flipV="1">
            <a:off x="2680910" y="3117738"/>
            <a:ext cx="0" cy="785481"/>
          </a:xfrm>
          <a:prstGeom prst="line">
            <a:avLst/>
          </a:prstGeom>
          <a:noFill/>
          <a:ln w="6350" cap="flat" cmpd="sng" algn="ctr">
            <a:solidFill>
              <a:schemeClr val="bg2">
                <a:lumMod val="50000"/>
              </a:schemeClr>
            </a:solidFill>
            <a:prstDash val="dash"/>
            <a:miter lim="800000"/>
          </a:ln>
          <a:effectLst/>
        </p:spPr>
      </p:cxnSp>
      <p:sp>
        <p:nvSpPr>
          <p:cNvPr id="15" name="椭圆 14"/>
          <p:cNvSpPr/>
          <p:nvPr/>
        </p:nvSpPr>
        <p:spPr>
          <a:xfrm>
            <a:off x="2201536" y="2164765"/>
            <a:ext cx="958749" cy="960673"/>
          </a:xfrm>
          <a:prstGeom prst="ellipse">
            <a:avLst/>
          </a:prstGeom>
          <a:noFill/>
          <a:ln w="57150" cap="flat" cmpd="sng" algn="ctr">
            <a:noFill/>
            <a:prstDash val="solid"/>
            <a:miter lim="800000"/>
          </a:ln>
          <a:effectLst/>
        </p:spPr>
        <p:txBody>
          <a:bodyPr lIns="0" tIns="0" rIns="0" bIns="0" anchor="ctr"/>
          <a:lstStyle/>
          <a:p>
            <a:pPr algn="ctr">
              <a:defRPr/>
            </a:pPr>
            <a:r>
              <a:rPr lang="zh-CN" altLang="en-US" sz="2400" kern="0" dirty="0">
                <a:solidFill>
                  <a:schemeClr val="bg1"/>
                </a:solidFill>
                <a:latin typeface="方正清刻本悦宋简体" panose="02000000000000000000" pitchFamily="2" charset="-122"/>
                <a:ea typeface="方正清刻本悦宋简体" panose="02000000000000000000" pitchFamily="2" charset="-122"/>
              </a:rPr>
              <a:t>起航</a:t>
            </a:r>
          </a:p>
        </p:txBody>
      </p:sp>
      <p:sp>
        <p:nvSpPr>
          <p:cNvPr id="16" name="任意多边形 15"/>
          <p:cNvSpPr/>
          <p:nvPr/>
        </p:nvSpPr>
        <p:spPr>
          <a:xfrm>
            <a:off x="2290094" y="3953988"/>
            <a:ext cx="779706" cy="498626"/>
          </a:xfrm>
          <a:custGeom>
            <a:avLst/>
            <a:gdLst>
              <a:gd name="connsiteX0" fmla="*/ 333903 w 667804"/>
              <a:gd name="connsiteY0" fmla="*/ 0 h 427381"/>
              <a:gd name="connsiteX1" fmla="*/ 444628 w 667804"/>
              <a:gd name="connsiteY1" fmla="*/ 137453 h 427381"/>
              <a:gd name="connsiteX2" fmla="*/ 667804 w 667804"/>
              <a:gd name="connsiteY2" fmla="*/ 137453 h 427381"/>
              <a:gd name="connsiteX3" fmla="*/ 667804 w 667804"/>
              <a:gd name="connsiteY3" fmla="*/ 427381 h 427381"/>
              <a:gd name="connsiteX4" fmla="*/ 0 w 667804"/>
              <a:gd name="connsiteY4" fmla="*/ 427381 h 427381"/>
              <a:gd name="connsiteX5" fmla="*/ 0 w 667804"/>
              <a:gd name="connsiteY5" fmla="*/ 137453 h 427381"/>
              <a:gd name="connsiteX6" fmla="*/ 223177 w 667804"/>
              <a:gd name="connsiteY6" fmla="*/ 137453 h 4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804" h="427381">
                <a:moveTo>
                  <a:pt x="333903" y="0"/>
                </a:moveTo>
                <a:lnTo>
                  <a:pt x="444628" y="137453"/>
                </a:lnTo>
                <a:lnTo>
                  <a:pt x="667804" y="137453"/>
                </a:lnTo>
                <a:lnTo>
                  <a:pt x="667804" y="427381"/>
                </a:lnTo>
                <a:lnTo>
                  <a:pt x="0" y="427381"/>
                </a:lnTo>
                <a:lnTo>
                  <a:pt x="0" y="137453"/>
                </a:lnTo>
                <a:lnTo>
                  <a:pt x="223177" y="137453"/>
                </a:lnTo>
                <a:close/>
              </a:path>
            </a:pathLst>
          </a:custGeom>
          <a:noFill/>
          <a:ln w="12700" cap="flat" cmpd="sng" algn="ctr">
            <a:noFill/>
            <a:prstDash val="solid"/>
            <a:miter lim="800000"/>
          </a:ln>
          <a:effectLst/>
        </p:spPr>
        <p:txBody>
          <a:bodyPr lIns="0" tIns="144000" rIns="0" bIns="0" anchor="ctr"/>
          <a:lstStyle/>
          <a:p>
            <a:pPr algn="ctr">
              <a:defRPr/>
            </a:pPr>
            <a:r>
              <a:rPr lang="en-US" altLang="zh-CN" sz="2000" kern="0" dirty="0">
                <a:solidFill>
                  <a:schemeClr val="bg2">
                    <a:lumMod val="25000"/>
                  </a:schemeClr>
                </a:solidFill>
                <a:latin typeface="方正清刻本悦宋简体" panose="02000000000000000000" pitchFamily="2" charset="-122"/>
                <a:ea typeface="方正清刻本悦宋简体" panose="02000000000000000000" pitchFamily="2" charset="-122"/>
              </a:rPr>
              <a:t>2014</a:t>
            </a:r>
            <a:endParaRPr lang="zh-CN" altLang="en-US" sz="2000" kern="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cxnSp>
        <p:nvCxnSpPr>
          <p:cNvPr id="17" name="直接连接符 16"/>
          <p:cNvCxnSpPr/>
          <p:nvPr/>
        </p:nvCxnSpPr>
        <p:spPr>
          <a:xfrm flipV="1">
            <a:off x="6130865" y="3117738"/>
            <a:ext cx="0" cy="785481"/>
          </a:xfrm>
          <a:prstGeom prst="line">
            <a:avLst/>
          </a:prstGeom>
          <a:noFill/>
          <a:ln w="6350" cap="flat" cmpd="sng" algn="ctr">
            <a:solidFill>
              <a:schemeClr val="bg2">
                <a:lumMod val="50000"/>
              </a:schemeClr>
            </a:solidFill>
            <a:prstDash val="dash"/>
            <a:miter lim="800000"/>
          </a:ln>
          <a:effectLst/>
        </p:spPr>
      </p:cxnSp>
      <p:sp>
        <p:nvSpPr>
          <p:cNvPr id="18" name="椭圆 17"/>
          <p:cNvSpPr/>
          <p:nvPr/>
        </p:nvSpPr>
        <p:spPr>
          <a:xfrm>
            <a:off x="5651491" y="2164765"/>
            <a:ext cx="960675" cy="960673"/>
          </a:xfrm>
          <a:prstGeom prst="ellipse">
            <a:avLst/>
          </a:prstGeom>
          <a:noFill/>
          <a:ln w="57150" cap="flat" cmpd="sng" algn="ctr">
            <a:noFill/>
            <a:prstDash val="solid"/>
            <a:miter lim="800000"/>
          </a:ln>
          <a:effectLst/>
        </p:spPr>
        <p:txBody>
          <a:bodyPr lIns="0" tIns="0" rIns="0" bIns="0" anchor="ctr"/>
          <a:lstStyle/>
          <a:p>
            <a:pPr algn="ctr">
              <a:defRPr/>
            </a:pPr>
            <a:r>
              <a:rPr lang="zh-CN" altLang="en-US" sz="2400" kern="0" dirty="0">
                <a:solidFill>
                  <a:schemeClr val="bg1"/>
                </a:solidFill>
                <a:latin typeface="方正清刻本悦宋简体" panose="02000000000000000000" pitchFamily="2" charset="-122"/>
                <a:ea typeface="方正清刻本悦宋简体" panose="02000000000000000000" pitchFamily="2" charset="-122"/>
              </a:rPr>
              <a:t>拼搏</a:t>
            </a:r>
          </a:p>
        </p:txBody>
      </p:sp>
      <p:sp>
        <p:nvSpPr>
          <p:cNvPr id="19" name="任意多边形 18"/>
          <p:cNvSpPr/>
          <p:nvPr/>
        </p:nvSpPr>
        <p:spPr>
          <a:xfrm>
            <a:off x="5741976" y="3953988"/>
            <a:ext cx="779705" cy="498626"/>
          </a:xfrm>
          <a:custGeom>
            <a:avLst/>
            <a:gdLst>
              <a:gd name="connsiteX0" fmla="*/ 333903 w 667804"/>
              <a:gd name="connsiteY0" fmla="*/ 0 h 427381"/>
              <a:gd name="connsiteX1" fmla="*/ 444628 w 667804"/>
              <a:gd name="connsiteY1" fmla="*/ 137453 h 427381"/>
              <a:gd name="connsiteX2" fmla="*/ 667804 w 667804"/>
              <a:gd name="connsiteY2" fmla="*/ 137453 h 427381"/>
              <a:gd name="connsiteX3" fmla="*/ 667804 w 667804"/>
              <a:gd name="connsiteY3" fmla="*/ 427381 h 427381"/>
              <a:gd name="connsiteX4" fmla="*/ 0 w 667804"/>
              <a:gd name="connsiteY4" fmla="*/ 427381 h 427381"/>
              <a:gd name="connsiteX5" fmla="*/ 0 w 667804"/>
              <a:gd name="connsiteY5" fmla="*/ 137453 h 427381"/>
              <a:gd name="connsiteX6" fmla="*/ 223177 w 667804"/>
              <a:gd name="connsiteY6" fmla="*/ 137453 h 4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804" h="427381">
                <a:moveTo>
                  <a:pt x="333903" y="0"/>
                </a:moveTo>
                <a:lnTo>
                  <a:pt x="444628" y="137453"/>
                </a:lnTo>
                <a:lnTo>
                  <a:pt x="667804" y="137453"/>
                </a:lnTo>
                <a:lnTo>
                  <a:pt x="667804" y="427381"/>
                </a:lnTo>
                <a:lnTo>
                  <a:pt x="0" y="427381"/>
                </a:lnTo>
                <a:lnTo>
                  <a:pt x="0" y="137453"/>
                </a:lnTo>
                <a:lnTo>
                  <a:pt x="223177" y="137453"/>
                </a:lnTo>
                <a:close/>
              </a:path>
            </a:pathLst>
          </a:custGeom>
          <a:noFill/>
          <a:ln w="12700" cap="flat" cmpd="sng" algn="ctr">
            <a:noFill/>
            <a:prstDash val="solid"/>
            <a:miter lim="800000"/>
          </a:ln>
          <a:effectLst/>
        </p:spPr>
        <p:txBody>
          <a:bodyPr lIns="0" tIns="144000" rIns="0" bIns="0" anchor="ctr"/>
          <a:lstStyle/>
          <a:p>
            <a:pPr algn="ctr">
              <a:defRPr/>
            </a:pPr>
            <a:r>
              <a:rPr lang="en-US" altLang="zh-CN" sz="2000" kern="0" dirty="0">
                <a:solidFill>
                  <a:schemeClr val="bg2">
                    <a:lumMod val="25000"/>
                  </a:schemeClr>
                </a:solidFill>
                <a:latin typeface="方正清刻本悦宋简体" panose="02000000000000000000" pitchFamily="2" charset="-122"/>
                <a:ea typeface="方正清刻本悦宋简体" panose="02000000000000000000" pitchFamily="2" charset="-122"/>
              </a:rPr>
              <a:t>2016</a:t>
            </a:r>
            <a:endParaRPr lang="zh-CN" altLang="en-US" sz="2000" kern="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cxnSp>
        <p:nvCxnSpPr>
          <p:cNvPr id="20" name="直接连接符 19"/>
          <p:cNvCxnSpPr/>
          <p:nvPr/>
        </p:nvCxnSpPr>
        <p:spPr>
          <a:xfrm flipV="1">
            <a:off x="9582745" y="3117738"/>
            <a:ext cx="0" cy="785481"/>
          </a:xfrm>
          <a:prstGeom prst="line">
            <a:avLst/>
          </a:prstGeom>
          <a:noFill/>
          <a:ln w="6350" cap="flat" cmpd="sng" algn="ctr">
            <a:solidFill>
              <a:schemeClr val="bg2">
                <a:lumMod val="50000"/>
              </a:schemeClr>
            </a:solidFill>
            <a:prstDash val="dash"/>
            <a:miter lim="800000"/>
          </a:ln>
          <a:effectLst/>
        </p:spPr>
      </p:cxnSp>
      <p:sp>
        <p:nvSpPr>
          <p:cNvPr id="21" name="椭圆 20"/>
          <p:cNvSpPr/>
          <p:nvPr/>
        </p:nvSpPr>
        <p:spPr>
          <a:xfrm>
            <a:off x="9103372" y="2164765"/>
            <a:ext cx="958749" cy="960673"/>
          </a:xfrm>
          <a:prstGeom prst="ellipse">
            <a:avLst/>
          </a:prstGeom>
          <a:noFill/>
          <a:ln w="57150" cap="flat" cmpd="sng" algn="ctr">
            <a:noFill/>
            <a:prstDash val="solid"/>
            <a:miter lim="800000"/>
          </a:ln>
          <a:effectLst/>
        </p:spPr>
        <p:txBody>
          <a:bodyPr lIns="0" tIns="0" rIns="0" bIns="0" anchor="ctr"/>
          <a:lstStyle/>
          <a:p>
            <a:pPr algn="ctr">
              <a:defRPr/>
            </a:pPr>
            <a:r>
              <a:rPr lang="zh-CN" altLang="en-US" sz="2400" kern="0" dirty="0">
                <a:solidFill>
                  <a:schemeClr val="bg1"/>
                </a:solidFill>
                <a:latin typeface="方正清刻本悦宋简体" panose="02000000000000000000" pitchFamily="2" charset="-122"/>
                <a:ea typeface="方正清刻本悦宋简体" panose="02000000000000000000" pitchFamily="2" charset="-122"/>
              </a:rPr>
              <a:t>腾飞</a:t>
            </a:r>
          </a:p>
        </p:txBody>
      </p:sp>
      <p:sp>
        <p:nvSpPr>
          <p:cNvPr id="22" name="任意多边形 21"/>
          <p:cNvSpPr/>
          <p:nvPr/>
        </p:nvSpPr>
        <p:spPr>
          <a:xfrm>
            <a:off x="9191931" y="3953988"/>
            <a:ext cx="779705" cy="498626"/>
          </a:xfrm>
          <a:custGeom>
            <a:avLst/>
            <a:gdLst>
              <a:gd name="connsiteX0" fmla="*/ 333903 w 667804"/>
              <a:gd name="connsiteY0" fmla="*/ 0 h 427381"/>
              <a:gd name="connsiteX1" fmla="*/ 444628 w 667804"/>
              <a:gd name="connsiteY1" fmla="*/ 137453 h 427381"/>
              <a:gd name="connsiteX2" fmla="*/ 667804 w 667804"/>
              <a:gd name="connsiteY2" fmla="*/ 137453 h 427381"/>
              <a:gd name="connsiteX3" fmla="*/ 667804 w 667804"/>
              <a:gd name="connsiteY3" fmla="*/ 427381 h 427381"/>
              <a:gd name="connsiteX4" fmla="*/ 0 w 667804"/>
              <a:gd name="connsiteY4" fmla="*/ 427381 h 427381"/>
              <a:gd name="connsiteX5" fmla="*/ 0 w 667804"/>
              <a:gd name="connsiteY5" fmla="*/ 137453 h 427381"/>
              <a:gd name="connsiteX6" fmla="*/ 223177 w 667804"/>
              <a:gd name="connsiteY6" fmla="*/ 137453 h 4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804" h="427381">
                <a:moveTo>
                  <a:pt x="333903" y="0"/>
                </a:moveTo>
                <a:lnTo>
                  <a:pt x="444628" y="137453"/>
                </a:lnTo>
                <a:lnTo>
                  <a:pt x="667804" y="137453"/>
                </a:lnTo>
                <a:lnTo>
                  <a:pt x="667804" y="427381"/>
                </a:lnTo>
                <a:lnTo>
                  <a:pt x="0" y="427381"/>
                </a:lnTo>
                <a:lnTo>
                  <a:pt x="0" y="137453"/>
                </a:lnTo>
                <a:lnTo>
                  <a:pt x="223177" y="137453"/>
                </a:lnTo>
                <a:close/>
              </a:path>
            </a:pathLst>
          </a:custGeom>
          <a:noFill/>
          <a:ln w="12700" cap="flat" cmpd="sng" algn="ctr">
            <a:noFill/>
            <a:prstDash val="solid"/>
            <a:miter lim="800000"/>
          </a:ln>
          <a:effectLst/>
        </p:spPr>
        <p:txBody>
          <a:bodyPr lIns="0" tIns="144000" rIns="0" bIns="0" anchor="ctr"/>
          <a:lstStyle/>
          <a:p>
            <a:pPr algn="ctr">
              <a:defRPr/>
            </a:pPr>
            <a:r>
              <a:rPr lang="en-US" altLang="zh-CN" sz="2000" kern="0" dirty="0">
                <a:solidFill>
                  <a:schemeClr val="bg2">
                    <a:lumMod val="25000"/>
                  </a:schemeClr>
                </a:solidFill>
                <a:latin typeface="方正清刻本悦宋简体" panose="02000000000000000000" pitchFamily="2" charset="-122"/>
                <a:ea typeface="方正清刻本悦宋简体" panose="02000000000000000000" pitchFamily="2" charset="-122"/>
              </a:rPr>
              <a:t>2018</a:t>
            </a:r>
            <a:endParaRPr lang="zh-CN" altLang="en-US" sz="2000" kern="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2672611876"/>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grpSp>
        <p:nvGrpSpPr>
          <p:cNvPr id="75" name="组合 74"/>
          <p:cNvGrpSpPr/>
          <p:nvPr/>
        </p:nvGrpSpPr>
        <p:grpSpPr>
          <a:xfrm>
            <a:off x="1187454" y="2394511"/>
            <a:ext cx="4559296" cy="3306757"/>
            <a:chOff x="1596468" y="4098366"/>
            <a:chExt cx="10592357" cy="7682402"/>
          </a:xfrm>
        </p:grpSpPr>
        <p:graphicFrame>
          <p:nvGraphicFramePr>
            <p:cNvPr id="76" name="Chart 23"/>
            <p:cNvGraphicFramePr/>
            <p:nvPr>
              <p:extLst>
                <p:ext uri="{D42A27DB-BD31-4B8C-83A1-F6EECF244321}">
                  <p14:modId xmlns:p14="http://schemas.microsoft.com/office/powerpoint/2010/main" val="1032585451"/>
                </p:ext>
              </p:extLst>
            </p:nvPr>
          </p:nvGraphicFramePr>
          <p:xfrm>
            <a:off x="1596468" y="4098366"/>
            <a:ext cx="10592357" cy="7682402"/>
          </p:xfrm>
          <a:graphic>
            <a:graphicData uri="http://schemas.openxmlformats.org/drawingml/2006/chart">
              <c:chart xmlns:c="http://schemas.openxmlformats.org/drawingml/2006/chart" xmlns:r="http://schemas.openxmlformats.org/officeDocument/2006/relationships" r:id="rId4"/>
            </a:graphicData>
          </a:graphic>
        </p:graphicFrame>
        <p:sp>
          <p:nvSpPr>
            <p:cNvPr id="77" name="TextBox 21"/>
            <p:cNvSpPr txBox="1"/>
            <p:nvPr/>
          </p:nvSpPr>
          <p:spPr>
            <a:xfrm>
              <a:off x="3890857" y="8895427"/>
              <a:ext cx="1155238" cy="858048"/>
            </a:xfrm>
            <a:prstGeom prst="rect">
              <a:avLst/>
            </a:prstGeom>
            <a:noFill/>
          </p:spPr>
          <p:txBody>
            <a:bodyPr wrap="none" rtlCol="0">
              <a:spAutoFit/>
            </a:bodyPr>
            <a:lstStyle/>
            <a:p>
              <a:pPr algn="ctr"/>
              <a:r>
                <a:rPr lang="en-US" dirty="0">
                  <a:latin typeface="方正清刻本悦宋简体" panose="02000000000000000000" pitchFamily="2" charset="-122"/>
                  <a:ea typeface="方正清刻本悦宋简体" panose="02000000000000000000" pitchFamily="2" charset="-122"/>
                  <a:cs typeface="Lato Light" charset="0"/>
                </a:rPr>
                <a:t>1</a:t>
              </a:r>
              <a:r>
                <a:rPr lang="zh-CN" altLang="en-US" dirty="0">
                  <a:latin typeface="方正清刻本悦宋简体" panose="02000000000000000000" pitchFamily="2" charset="-122"/>
                  <a:ea typeface="方正清刻本悦宋简体" panose="02000000000000000000" pitchFamily="2" charset="-122"/>
                  <a:cs typeface="Lato Light" charset="0"/>
                </a:rPr>
                <a:t>年</a:t>
              </a:r>
              <a:endParaRPr lang="en-US" dirty="0">
                <a:latin typeface="方正清刻本悦宋简体" panose="02000000000000000000" pitchFamily="2" charset="-122"/>
                <a:ea typeface="方正清刻本悦宋简体" panose="02000000000000000000" pitchFamily="2" charset="-122"/>
                <a:cs typeface="Lato Light" charset="0"/>
              </a:endParaRPr>
            </a:p>
          </p:txBody>
        </p:sp>
        <p:sp>
          <p:nvSpPr>
            <p:cNvPr id="78" name="TextBox 22"/>
            <p:cNvSpPr txBox="1"/>
            <p:nvPr/>
          </p:nvSpPr>
          <p:spPr>
            <a:xfrm>
              <a:off x="5571917" y="7626683"/>
              <a:ext cx="1207374" cy="858048"/>
            </a:xfrm>
            <a:prstGeom prst="rect">
              <a:avLst/>
            </a:prstGeom>
            <a:noFill/>
          </p:spPr>
          <p:txBody>
            <a:bodyPr wrap="none" rtlCol="0">
              <a:spAutoFit/>
            </a:bodyPr>
            <a:lstStyle/>
            <a:p>
              <a:pPr algn="ctr"/>
              <a:r>
                <a:rPr lang="en-US" dirty="0">
                  <a:latin typeface="方正清刻本悦宋简体" panose="02000000000000000000" pitchFamily="2" charset="-122"/>
                  <a:ea typeface="方正清刻本悦宋简体" panose="02000000000000000000" pitchFamily="2" charset="-122"/>
                  <a:cs typeface="Lato Light" charset="0"/>
                </a:rPr>
                <a:t>2</a:t>
              </a:r>
              <a:r>
                <a:rPr lang="zh-CN" altLang="en-US" dirty="0">
                  <a:latin typeface="方正清刻本悦宋简体" panose="02000000000000000000" pitchFamily="2" charset="-122"/>
                  <a:ea typeface="方正清刻本悦宋简体" panose="02000000000000000000" pitchFamily="2" charset="-122"/>
                  <a:cs typeface="Lato Light" charset="0"/>
                </a:rPr>
                <a:t>年</a:t>
              </a:r>
              <a:endParaRPr lang="en-US" dirty="0">
                <a:latin typeface="方正清刻本悦宋简体" panose="02000000000000000000" pitchFamily="2" charset="-122"/>
                <a:ea typeface="方正清刻本悦宋简体" panose="02000000000000000000" pitchFamily="2" charset="-122"/>
                <a:cs typeface="Lato Light" charset="0"/>
              </a:endParaRPr>
            </a:p>
          </p:txBody>
        </p:sp>
        <p:sp>
          <p:nvSpPr>
            <p:cNvPr id="79" name="TextBox 24"/>
            <p:cNvSpPr txBox="1"/>
            <p:nvPr/>
          </p:nvSpPr>
          <p:spPr>
            <a:xfrm>
              <a:off x="7226964" y="5576230"/>
              <a:ext cx="1199925" cy="858048"/>
            </a:xfrm>
            <a:prstGeom prst="rect">
              <a:avLst/>
            </a:prstGeom>
            <a:noFill/>
          </p:spPr>
          <p:txBody>
            <a:bodyPr wrap="none" rtlCol="0">
              <a:spAutoFit/>
            </a:bodyPr>
            <a:lstStyle/>
            <a:p>
              <a:pPr algn="ctr"/>
              <a:r>
                <a:rPr lang="en-US" dirty="0">
                  <a:latin typeface="方正清刻本悦宋简体" panose="02000000000000000000" pitchFamily="2" charset="-122"/>
                  <a:ea typeface="方正清刻本悦宋简体" panose="02000000000000000000" pitchFamily="2" charset="-122"/>
                  <a:cs typeface="Lato Light" charset="0"/>
                </a:rPr>
                <a:t>3</a:t>
              </a:r>
              <a:r>
                <a:rPr lang="zh-CN" altLang="en-US" dirty="0">
                  <a:latin typeface="方正清刻本悦宋简体" panose="02000000000000000000" pitchFamily="2" charset="-122"/>
                  <a:ea typeface="方正清刻本悦宋简体" panose="02000000000000000000" pitchFamily="2" charset="-122"/>
                  <a:cs typeface="Lato Light" charset="0"/>
                </a:rPr>
                <a:t>年</a:t>
              </a:r>
              <a:endParaRPr lang="en-US" altLang="zh-CN" dirty="0">
                <a:latin typeface="方正清刻本悦宋简体" panose="02000000000000000000" pitchFamily="2" charset="-122"/>
                <a:ea typeface="方正清刻本悦宋简体" panose="02000000000000000000" pitchFamily="2" charset="-122"/>
                <a:cs typeface="Lato Light" charset="0"/>
              </a:endParaRPr>
            </a:p>
          </p:txBody>
        </p:sp>
        <p:sp>
          <p:nvSpPr>
            <p:cNvPr id="80" name="TextBox 25"/>
            <p:cNvSpPr txBox="1"/>
            <p:nvPr/>
          </p:nvSpPr>
          <p:spPr>
            <a:xfrm>
              <a:off x="8938300" y="4396415"/>
              <a:ext cx="1196203" cy="1501584"/>
            </a:xfrm>
            <a:prstGeom prst="rect">
              <a:avLst/>
            </a:prstGeom>
            <a:noFill/>
          </p:spPr>
          <p:txBody>
            <a:bodyPr wrap="none" rtlCol="0">
              <a:spAutoFit/>
            </a:bodyPr>
            <a:lstStyle/>
            <a:p>
              <a:pPr algn="ctr"/>
              <a:r>
                <a:rPr lang="en-US" dirty="0">
                  <a:latin typeface="方正清刻本悦宋简体" panose="02000000000000000000" pitchFamily="2" charset="-122"/>
                  <a:ea typeface="方正清刻本悦宋简体" panose="02000000000000000000" pitchFamily="2" charset="-122"/>
                  <a:cs typeface="Lato Light" charset="0"/>
                </a:rPr>
                <a:t>4</a:t>
              </a:r>
              <a:r>
                <a:rPr lang="zh-CN" altLang="en-US" dirty="0">
                  <a:latin typeface="方正清刻本悦宋简体" panose="02000000000000000000" pitchFamily="2" charset="-122"/>
                  <a:ea typeface="方正清刻本悦宋简体" panose="02000000000000000000" pitchFamily="2" charset="-122"/>
                  <a:cs typeface="Lato Light" charset="0"/>
                </a:rPr>
                <a:t>年</a:t>
              </a:r>
              <a:endParaRPr lang="en-US" altLang="zh-CN" dirty="0">
                <a:latin typeface="方正清刻本悦宋简体" panose="02000000000000000000" pitchFamily="2" charset="-122"/>
                <a:ea typeface="方正清刻本悦宋简体" panose="02000000000000000000" pitchFamily="2" charset="-122"/>
                <a:cs typeface="Lato Light" charset="0"/>
              </a:endParaRPr>
            </a:p>
            <a:p>
              <a:pPr algn="ctr"/>
              <a:endParaRPr lang="en-US" dirty="0">
                <a:latin typeface="方正清刻本悦宋简体" panose="02000000000000000000" pitchFamily="2" charset="-122"/>
                <a:ea typeface="方正清刻本悦宋简体" panose="02000000000000000000" pitchFamily="2" charset="-122"/>
                <a:cs typeface="Lato Light" charset="0"/>
              </a:endParaRPr>
            </a:p>
          </p:txBody>
        </p:sp>
      </p:grpSp>
      <p:pic>
        <p:nvPicPr>
          <p:cNvPr id="81" name="图片 80"/>
          <p:cNvPicPr>
            <a:picLocks noChangeAspect="1"/>
          </p:cNvPicPr>
          <p:nvPr/>
        </p:nvPicPr>
        <p:blipFill rotWithShape="1">
          <a:blip r:embed="rId3">
            <a:duotone>
              <a:prstClr val="black"/>
              <a:schemeClr val="accent1">
                <a:tint val="45000"/>
                <a:satMod val="400000"/>
              </a:schemeClr>
            </a:duotone>
            <a:extLst>
              <a:ext uri="{28A0092B-C50C-407E-A947-70E740481C1C}">
                <a14:useLocalDpi xmlns:a14="http://schemas.microsoft.com/office/drawing/2010/main" val="0"/>
              </a:ext>
            </a:extLst>
          </a:blip>
          <a:srcRect l="53318" t="17941" r="25779" b="71546"/>
          <a:stretch/>
        </p:blipFill>
        <p:spPr>
          <a:xfrm rot="16200000" flipH="1">
            <a:off x="-2358021" y="2974207"/>
            <a:ext cx="1393354" cy="754011"/>
          </a:xfrm>
          <a:prstGeom prst="rect">
            <a:avLst/>
          </a:prstGeom>
        </p:spPr>
      </p:pic>
      <p:sp>
        <p:nvSpPr>
          <p:cNvPr id="82" name="TextBox 48"/>
          <p:cNvSpPr txBox="1"/>
          <p:nvPr/>
        </p:nvSpPr>
        <p:spPr>
          <a:xfrm>
            <a:off x="6507508" y="4282546"/>
            <a:ext cx="4352473" cy="1015663"/>
          </a:xfrm>
          <a:prstGeom prst="rect">
            <a:avLst/>
          </a:prstGeom>
          <a:noFill/>
        </p:spPr>
        <p:txBody>
          <a:bodyPr wrap="square" rtlCol="0">
            <a:spAutoFit/>
          </a:bodyPr>
          <a:lstStyle/>
          <a:p>
            <a:pPr>
              <a:lnSpc>
                <a:spcPct val="150000"/>
              </a:lnSpc>
            </a:pP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点击此处添加文本添加文本此处添加文本添加文本此处添加文本添加文本此处添加文本</a:t>
            </a:r>
            <a:r>
              <a:rPr lang="zh-CN" altLang="en-US" sz="1600" dirty="0">
                <a:solidFill>
                  <a:srgbClr val="444444"/>
                </a:solidFill>
                <a:latin typeface="方正清刻本悦宋简体" panose="02000000000000000000" pitchFamily="2" charset="-122"/>
                <a:ea typeface="方正清刻本悦宋简体" panose="02000000000000000000" pitchFamily="2" charset="-122"/>
              </a:rPr>
              <a:t>添加</a:t>
            </a:r>
            <a:r>
              <a:rPr lang="zh-CN" altLang="en-US" sz="1200" dirty="0">
                <a:solidFill>
                  <a:srgbClr val="444444"/>
                </a:solidFill>
                <a:latin typeface="方正清刻本悦宋简体" panose="02000000000000000000" pitchFamily="2" charset="-122"/>
                <a:ea typeface="方正清刻本悦宋简体" panose="02000000000000000000" pitchFamily="2" charset="-122"/>
              </a:rPr>
              <a:t>文本此处添加文本添加文本此处添加文本添加文本此处添加文本</a:t>
            </a:r>
            <a:r>
              <a:rPr lang="en-US" altLang="zh-CN" sz="1200" dirty="0">
                <a:solidFill>
                  <a:srgbClr val="444444"/>
                </a:solidFill>
                <a:latin typeface="方正清刻本悦宋简体" panose="02000000000000000000" pitchFamily="2" charset="-122"/>
                <a:ea typeface="方正清刻本悦宋简体" panose="02000000000000000000" pitchFamily="2" charset="-122"/>
              </a:rPr>
              <a:t>.</a:t>
            </a:r>
          </a:p>
        </p:txBody>
      </p:sp>
      <p:sp>
        <p:nvSpPr>
          <p:cNvPr id="83" name="矩形 82"/>
          <p:cNvSpPr/>
          <p:nvPr/>
        </p:nvSpPr>
        <p:spPr>
          <a:xfrm>
            <a:off x="6507509" y="3719213"/>
            <a:ext cx="1217000" cy="553998"/>
          </a:xfrm>
          <a:prstGeom prst="rect">
            <a:avLst/>
          </a:prstGeom>
        </p:spPr>
        <p:txBody>
          <a:bodyPr wrap="none">
            <a:spAutoFit/>
          </a:bodyPr>
          <a:lstStyle/>
          <a:p>
            <a:pPr>
              <a:lnSpc>
                <a:spcPct val="150000"/>
              </a:lnSpc>
            </a:pPr>
            <a:r>
              <a:rPr lang="zh-CN" altLang="en-US" sz="2000" dirty="0">
                <a:solidFill>
                  <a:srgbClr val="444444"/>
                </a:solidFill>
                <a:latin typeface="方正清刻本悦宋简体" panose="02000000000000000000" pitchFamily="2" charset="-122"/>
                <a:ea typeface="方正清刻本悦宋简体" panose="02000000000000000000" pitchFamily="2" charset="-122"/>
              </a:rPr>
              <a:t>添加标题</a:t>
            </a:r>
            <a:endParaRPr lang="en-US" altLang="zh-CN" sz="2000" dirty="0">
              <a:solidFill>
                <a:srgbClr val="444444"/>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205217514"/>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Effect transition="in" filter="fade">
                                      <p:cBhvr>
                                        <p:cTn id="9" dur="500"/>
                                        <p:tgtEl>
                                          <p:spTgt spid="75"/>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anim calcmode="lin" valueType="num">
                                      <p:cBhvr>
                                        <p:cTn id="14" dur="500" fill="hold"/>
                                        <p:tgtEl>
                                          <p:spTgt spid="83"/>
                                        </p:tgtEl>
                                        <p:attrNameLst>
                                          <p:attrName>ppt_x</p:attrName>
                                        </p:attrNameLst>
                                      </p:cBhvr>
                                      <p:tavLst>
                                        <p:tav tm="0">
                                          <p:val>
                                            <p:strVal val="#ppt_x"/>
                                          </p:val>
                                        </p:tav>
                                        <p:tav tm="100000">
                                          <p:val>
                                            <p:strVal val="#ppt_x"/>
                                          </p:val>
                                        </p:tav>
                                      </p:tavLst>
                                    </p:anim>
                                    <p:anim calcmode="lin" valueType="num">
                                      <p:cBhvr>
                                        <p:cTn id="15" dur="500" fill="hold"/>
                                        <p:tgtEl>
                                          <p:spTgt spid="8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fade">
                                      <p:cBhvr>
                                        <p:cTn id="19" dur="500"/>
                                        <p:tgtEl>
                                          <p:spTgt spid="82"/>
                                        </p:tgtEl>
                                      </p:cBhvr>
                                    </p:animEffect>
                                    <p:anim calcmode="lin" valueType="num">
                                      <p:cBhvr>
                                        <p:cTn id="20" dur="500" fill="hold"/>
                                        <p:tgtEl>
                                          <p:spTgt spid="82"/>
                                        </p:tgtEl>
                                        <p:attrNameLst>
                                          <p:attrName>ppt_x</p:attrName>
                                        </p:attrNameLst>
                                      </p:cBhvr>
                                      <p:tavLst>
                                        <p:tav tm="0">
                                          <p:val>
                                            <p:strVal val="#ppt_x"/>
                                          </p:val>
                                        </p:tav>
                                        <p:tav tm="100000">
                                          <p:val>
                                            <p:strVal val="#ppt_x"/>
                                          </p:val>
                                        </p:tav>
                                      </p:tavLst>
                                    </p:anim>
                                    <p:anim calcmode="lin" valueType="num">
                                      <p:cBhvr>
                                        <p:cTn id="21" dur="5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45257" y="-346464"/>
            <a:ext cx="1701486" cy="3594572"/>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52405" y="1885149"/>
            <a:ext cx="2953634" cy="2838450"/>
          </a:xfrm>
          <a:prstGeom prst="rect">
            <a:avLst/>
          </a:prstGeom>
        </p:spPr>
      </p:pic>
      <p:pic>
        <p:nvPicPr>
          <p:cNvPr id="16" name="图片 15"/>
          <p:cNvPicPr>
            <a:picLocks noChangeAspect="1"/>
          </p:cNvPicPr>
          <p:nvPr/>
        </p:nvPicPr>
        <p:blipFill rotWithShape="1">
          <a:blip r:embed="rId5">
            <a:extLst>
              <a:ext uri="{28A0092B-C50C-407E-A947-70E740481C1C}">
                <a14:useLocalDpi xmlns:a14="http://schemas.microsoft.com/office/drawing/2010/main" val="0"/>
              </a:ext>
            </a:extLst>
          </a:blip>
          <a:srcRect t="73264" r="42158"/>
          <a:stretch/>
        </p:blipFill>
        <p:spPr>
          <a:xfrm>
            <a:off x="4189627" y="2770219"/>
            <a:ext cx="3479190" cy="2277380"/>
          </a:xfrm>
          <a:prstGeom prst="rect">
            <a:avLst/>
          </a:prstGeom>
        </p:spPr>
      </p:pic>
      <p:pic>
        <p:nvPicPr>
          <p:cNvPr id="17" name="图片 1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t="69391"/>
          <a:stretch/>
        </p:blipFill>
        <p:spPr>
          <a:xfrm>
            <a:off x="2951462" y="5432504"/>
            <a:ext cx="5592390" cy="1841765"/>
          </a:xfrm>
          <a:prstGeom prst="rect">
            <a:avLst/>
          </a:prstGeom>
        </p:spPr>
      </p:pic>
      <p:sp>
        <p:nvSpPr>
          <p:cNvPr id="7" name="Text Box 2"/>
          <p:cNvSpPr txBox="1">
            <a:spLocks noChangeArrowheads="1"/>
          </p:cNvSpPr>
          <p:nvPr/>
        </p:nvSpPr>
        <p:spPr bwMode="auto">
          <a:xfrm>
            <a:off x="4713505" y="2568277"/>
            <a:ext cx="1415772" cy="7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0" spc="600" dirty="0">
                <a:solidFill>
                  <a:schemeClr val="bg2">
                    <a:lumMod val="25000"/>
                  </a:schemeClr>
                </a:solidFill>
                <a:latin typeface="方正清刻本悦宋简体" panose="02000000000000000000" pitchFamily="2" charset="-122"/>
                <a:ea typeface="方正清刻本悦宋简体" panose="02000000000000000000" pitchFamily="2" charset="-122"/>
              </a:rPr>
              <a:t>谢</a:t>
            </a:r>
          </a:p>
        </p:txBody>
      </p:sp>
      <p:sp>
        <p:nvSpPr>
          <p:cNvPr id="8" name="Text Box 2"/>
          <p:cNvSpPr txBox="1">
            <a:spLocks noChangeArrowheads="1"/>
          </p:cNvSpPr>
          <p:nvPr/>
        </p:nvSpPr>
        <p:spPr bwMode="auto">
          <a:xfrm>
            <a:off x="5421391" y="3360640"/>
            <a:ext cx="1015663" cy="7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spc="600" dirty="0">
                <a:solidFill>
                  <a:schemeClr val="bg2">
                    <a:lumMod val="25000"/>
                  </a:schemeClr>
                </a:solidFill>
                <a:latin typeface="方正清刻本悦宋简体" panose="02000000000000000000" pitchFamily="2" charset="-122"/>
                <a:ea typeface="方正清刻本悦宋简体" panose="02000000000000000000" pitchFamily="2" charset="-122"/>
              </a:rPr>
              <a:t>谢</a:t>
            </a:r>
          </a:p>
        </p:txBody>
      </p:sp>
      <p:sp>
        <p:nvSpPr>
          <p:cNvPr id="9" name="Text Box 2"/>
          <p:cNvSpPr txBox="1">
            <a:spLocks noChangeArrowheads="1"/>
          </p:cNvSpPr>
          <p:nvPr/>
        </p:nvSpPr>
        <p:spPr bwMode="auto">
          <a:xfrm>
            <a:off x="5432423" y="3048935"/>
            <a:ext cx="17014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spc="600" dirty="0">
                <a:solidFill>
                  <a:schemeClr val="bg2">
                    <a:lumMod val="25000"/>
                  </a:schemeClr>
                </a:solidFill>
                <a:latin typeface="方正清刻本悦宋简体" panose="02000000000000000000" pitchFamily="2" charset="-122"/>
                <a:ea typeface="方正清刻本悦宋简体" panose="02000000000000000000" pitchFamily="2" charset="-122"/>
              </a:rPr>
              <a:t>     XIE</a:t>
            </a:r>
          </a:p>
          <a:p>
            <a:pPr algn="r" eaLnBrk="1" hangingPunct="1"/>
            <a:r>
              <a:rPr lang="en-US" altLang="zh-CN" sz="2000" spc="600" dirty="0">
                <a:solidFill>
                  <a:schemeClr val="bg2">
                    <a:lumMod val="25000"/>
                  </a:schemeClr>
                </a:solidFill>
                <a:latin typeface="方正清刻本悦宋简体" panose="02000000000000000000" pitchFamily="2" charset="-122"/>
                <a:ea typeface="方正清刻本悦宋简体" panose="02000000000000000000" pitchFamily="2" charset="-122"/>
              </a:rPr>
              <a:t>XIE</a:t>
            </a:r>
            <a:endParaRPr lang="zh-CN" altLang="en-US" sz="2000" spc="6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3789635500"/>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utoUpdateAnimBg="0"/>
      <p:bldP spid="8" grpId="0" bldLvl="0" autoUpdateAnimBg="0"/>
      <p:bldP spid="9"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88686" y="4038794"/>
            <a:ext cx="12192000" cy="2093170"/>
          </a:xfrm>
          <a:prstGeom prst="rect">
            <a:avLst/>
          </a:prstGeom>
        </p:spPr>
      </p:pic>
      <p:sp>
        <p:nvSpPr>
          <p:cNvPr id="9" name="文本框 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554443" y="3761795"/>
            <a:ext cx="3083112" cy="346249"/>
          </a:xfrm>
          <a:prstGeom prst="rect">
            <a:avLst/>
          </a:prstGeom>
          <a:noFill/>
        </p:spPr>
        <p:txBody>
          <a:bodyPr wrap="square" rtlCol="0" anchor="ctr">
            <a:spAutoFit/>
          </a:bodyPr>
          <a:lstStyle/>
          <a:p>
            <a:pPr algn="ctr">
              <a:lnSpc>
                <a:spcPct val="150000"/>
              </a:lnSpc>
            </a:pPr>
            <a:r>
              <a:rPr lang="en-US" altLang="zh-CN" sz="1200"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 </a:t>
            </a:r>
            <a:endParaRPr lang="zh-CN" altLang="en-US" sz="1200"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035626" y="3166107"/>
            <a:ext cx="4120747" cy="646331"/>
          </a:xfrm>
          <a:prstGeom prst="rect">
            <a:avLst/>
          </a:prstGeom>
          <a:noFill/>
        </p:spPr>
        <p:txBody>
          <a:bodyPr wrap="square" rtlCol="0" anchor="ctr">
            <a:spAutoFit/>
          </a:bodyPr>
          <a:lstStyle/>
          <a:p>
            <a:pPr algn="ctr"/>
            <a:r>
              <a:rPr lang="zh-CN" altLang="en-US" sz="3600" b="1" dirty="0">
                <a:solidFill>
                  <a:schemeClr val="bg2">
                    <a:lumMod val="25000"/>
                  </a:schemeClr>
                </a:solidFill>
                <a:latin typeface="方正清刻本悦宋简体" panose="02000000000000000000" pitchFamily="2" charset="-122"/>
                <a:ea typeface="方正清刻本悦宋简体" panose="02000000000000000000" pitchFamily="2" charset="-122"/>
              </a:rPr>
              <a:t>请输入本节小标题</a:t>
            </a:r>
          </a:p>
        </p:txBody>
      </p:sp>
      <p:sp>
        <p:nvSpPr>
          <p:cNvPr id="11" name="矩形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5590892" y="2875791"/>
            <a:ext cx="1010213" cy="369332"/>
          </a:xfrm>
          <a:prstGeom prst="rect">
            <a:avLst/>
          </a:prstGeom>
        </p:spPr>
        <p:txBody>
          <a:bodyPr wrap="none">
            <a:spAutoFit/>
          </a:bodyPr>
          <a:lstStyle/>
          <a:p>
            <a:pPr lvl="0" algn="ctr">
              <a:defRPr/>
            </a:pPr>
            <a:r>
              <a:rPr lang="en-US" altLang="zh-CN"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PART ONE</a:t>
            </a:r>
            <a:endParaRPr lang="zh-CN" altLang="en-US"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2" name="椭圆 11"/>
          <p:cNvSpPr/>
          <p:nvPr/>
        </p:nvSpPr>
        <p:spPr>
          <a:xfrm>
            <a:off x="5701504" y="197631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正</a:t>
            </a:r>
          </a:p>
        </p:txBody>
      </p:sp>
    </p:spTree>
    <p:extLst>
      <p:ext uri="{BB962C8B-B14F-4D97-AF65-F5344CB8AC3E}">
        <p14:creationId xmlns:p14="http://schemas.microsoft.com/office/powerpoint/2010/main" val="2057893781"/>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8200296" y="2300830"/>
            <a:ext cx="2581960" cy="1995076"/>
            <a:chOff x="2098673" y="552458"/>
            <a:chExt cx="7431076" cy="5742062"/>
          </a:xfrm>
          <a:solidFill>
            <a:srgbClr val="B6BBC6"/>
          </a:solidFill>
        </p:grpSpPr>
        <p:sp>
          <p:nvSpPr>
            <p:cNvPr id="9" name="Freeform 783"/>
            <p:cNvSpPr>
              <a:spLocks/>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84"/>
            <p:cNvSpPr>
              <a:spLocks/>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86"/>
            <p:cNvSpPr>
              <a:spLocks/>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87"/>
            <p:cNvSpPr>
              <a:spLocks/>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8"/>
            <p:cNvSpPr>
              <a:spLocks/>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89"/>
            <p:cNvSpPr>
              <a:spLocks/>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90"/>
            <p:cNvSpPr>
              <a:spLocks/>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793"/>
            <p:cNvSpPr>
              <a:spLocks/>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95"/>
            <p:cNvSpPr>
              <a:spLocks/>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96"/>
            <p:cNvSpPr>
              <a:spLocks/>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97"/>
            <p:cNvSpPr>
              <a:spLocks/>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98"/>
            <p:cNvSpPr>
              <a:spLocks/>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99"/>
            <p:cNvSpPr>
              <a:spLocks/>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00"/>
            <p:cNvSpPr>
              <a:spLocks/>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02"/>
            <p:cNvSpPr>
              <a:spLocks/>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03"/>
            <p:cNvSpPr>
              <a:spLocks/>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04"/>
            <p:cNvSpPr>
              <a:spLocks/>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805"/>
            <p:cNvSpPr>
              <a:spLocks/>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06"/>
            <p:cNvSpPr>
              <a:spLocks/>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07"/>
            <p:cNvSpPr>
              <a:spLocks/>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08"/>
            <p:cNvSpPr>
              <a:spLocks/>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09"/>
            <p:cNvSpPr>
              <a:spLocks/>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10"/>
            <p:cNvSpPr>
              <a:spLocks/>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811"/>
            <p:cNvSpPr>
              <a:spLocks/>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12"/>
            <p:cNvSpPr>
              <a:spLocks/>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13"/>
            <p:cNvSpPr>
              <a:spLocks/>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814"/>
            <p:cNvSpPr>
              <a:spLocks/>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815"/>
            <p:cNvSpPr>
              <a:spLocks/>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816"/>
            <p:cNvSpPr>
              <a:spLocks/>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817"/>
            <p:cNvSpPr>
              <a:spLocks/>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818"/>
            <p:cNvSpPr>
              <a:spLocks/>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19"/>
            <p:cNvSpPr>
              <a:spLocks/>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820"/>
            <p:cNvSpPr>
              <a:spLocks/>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821"/>
            <p:cNvSpPr>
              <a:spLocks/>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822"/>
            <p:cNvSpPr>
              <a:spLocks/>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23"/>
            <p:cNvSpPr>
              <a:spLocks/>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824"/>
            <p:cNvSpPr>
              <a:spLocks/>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825"/>
            <p:cNvSpPr>
              <a:spLocks/>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826"/>
            <p:cNvSpPr>
              <a:spLocks/>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827"/>
            <p:cNvSpPr>
              <a:spLocks/>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828"/>
            <p:cNvSpPr>
              <a:spLocks/>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829"/>
            <p:cNvSpPr>
              <a:spLocks/>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830"/>
            <p:cNvSpPr>
              <a:spLocks/>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831"/>
            <p:cNvSpPr>
              <a:spLocks/>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832"/>
            <p:cNvSpPr>
              <a:spLocks/>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833"/>
            <p:cNvSpPr>
              <a:spLocks/>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834"/>
            <p:cNvSpPr>
              <a:spLocks/>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835"/>
            <p:cNvSpPr>
              <a:spLocks/>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36"/>
            <p:cNvSpPr>
              <a:spLocks/>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37"/>
            <p:cNvSpPr>
              <a:spLocks/>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38"/>
            <p:cNvSpPr>
              <a:spLocks/>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39"/>
            <p:cNvSpPr>
              <a:spLocks/>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40"/>
            <p:cNvSpPr>
              <a:spLocks/>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841"/>
            <p:cNvSpPr>
              <a:spLocks/>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842"/>
            <p:cNvSpPr>
              <a:spLocks/>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43"/>
            <p:cNvSpPr>
              <a:spLocks/>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844"/>
            <p:cNvSpPr>
              <a:spLocks/>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845"/>
            <p:cNvSpPr>
              <a:spLocks/>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46"/>
            <p:cNvSpPr>
              <a:spLocks/>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47"/>
            <p:cNvSpPr>
              <a:spLocks/>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848"/>
            <p:cNvSpPr>
              <a:spLocks/>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49"/>
            <p:cNvSpPr>
              <a:spLocks/>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850"/>
            <p:cNvSpPr>
              <a:spLocks/>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51"/>
            <p:cNvSpPr>
              <a:spLocks/>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52"/>
            <p:cNvSpPr>
              <a:spLocks/>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53"/>
            <p:cNvSpPr>
              <a:spLocks/>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54"/>
            <p:cNvSpPr>
              <a:spLocks/>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55"/>
            <p:cNvSpPr>
              <a:spLocks/>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56"/>
            <p:cNvSpPr>
              <a:spLocks/>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57"/>
            <p:cNvSpPr>
              <a:spLocks/>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58"/>
            <p:cNvSpPr>
              <a:spLocks/>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59"/>
            <p:cNvSpPr>
              <a:spLocks/>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60"/>
            <p:cNvSpPr>
              <a:spLocks/>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861"/>
            <p:cNvSpPr>
              <a:spLocks/>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62"/>
            <p:cNvSpPr>
              <a:spLocks/>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63"/>
            <p:cNvSpPr>
              <a:spLocks/>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864"/>
            <p:cNvSpPr>
              <a:spLocks/>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865"/>
            <p:cNvSpPr>
              <a:spLocks/>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866"/>
            <p:cNvSpPr>
              <a:spLocks/>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867"/>
            <p:cNvSpPr>
              <a:spLocks/>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868"/>
            <p:cNvSpPr>
              <a:spLocks/>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69"/>
            <p:cNvSpPr>
              <a:spLocks/>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70"/>
            <p:cNvSpPr>
              <a:spLocks/>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871"/>
            <p:cNvSpPr>
              <a:spLocks/>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872"/>
            <p:cNvSpPr>
              <a:spLocks/>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873"/>
            <p:cNvSpPr>
              <a:spLocks/>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874"/>
            <p:cNvSpPr>
              <a:spLocks/>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1" name="组合 100"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4769131" y="2300830"/>
            <a:ext cx="2581960" cy="1995076"/>
            <a:chOff x="2098673" y="552458"/>
            <a:chExt cx="7431076" cy="5742062"/>
          </a:xfrm>
          <a:solidFill>
            <a:srgbClr val="B6BBC6"/>
          </a:solidFill>
        </p:grpSpPr>
        <p:sp>
          <p:nvSpPr>
            <p:cNvPr id="102" name="Freeform 783"/>
            <p:cNvSpPr>
              <a:spLocks/>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84"/>
            <p:cNvSpPr>
              <a:spLocks/>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786"/>
            <p:cNvSpPr>
              <a:spLocks/>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787"/>
            <p:cNvSpPr>
              <a:spLocks/>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788"/>
            <p:cNvSpPr>
              <a:spLocks/>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789"/>
            <p:cNvSpPr>
              <a:spLocks/>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790"/>
            <p:cNvSpPr>
              <a:spLocks/>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793"/>
            <p:cNvSpPr>
              <a:spLocks/>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795"/>
            <p:cNvSpPr>
              <a:spLocks/>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796"/>
            <p:cNvSpPr>
              <a:spLocks/>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797"/>
            <p:cNvSpPr>
              <a:spLocks/>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798"/>
            <p:cNvSpPr>
              <a:spLocks/>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799"/>
            <p:cNvSpPr>
              <a:spLocks/>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00"/>
            <p:cNvSpPr>
              <a:spLocks/>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802"/>
            <p:cNvSpPr>
              <a:spLocks/>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803"/>
            <p:cNvSpPr>
              <a:spLocks/>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804"/>
            <p:cNvSpPr>
              <a:spLocks/>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805"/>
            <p:cNvSpPr>
              <a:spLocks/>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806"/>
            <p:cNvSpPr>
              <a:spLocks/>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807"/>
            <p:cNvSpPr>
              <a:spLocks/>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808"/>
            <p:cNvSpPr>
              <a:spLocks/>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09"/>
            <p:cNvSpPr>
              <a:spLocks/>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10"/>
            <p:cNvSpPr>
              <a:spLocks/>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811"/>
            <p:cNvSpPr>
              <a:spLocks/>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12"/>
            <p:cNvSpPr>
              <a:spLocks/>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813"/>
            <p:cNvSpPr>
              <a:spLocks/>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814"/>
            <p:cNvSpPr>
              <a:spLocks/>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815"/>
            <p:cNvSpPr>
              <a:spLocks/>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816"/>
            <p:cNvSpPr>
              <a:spLocks/>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817"/>
            <p:cNvSpPr>
              <a:spLocks/>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818"/>
            <p:cNvSpPr>
              <a:spLocks/>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819"/>
            <p:cNvSpPr>
              <a:spLocks/>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820"/>
            <p:cNvSpPr>
              <a:spLocks/>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821"/>
            <p:cNvSpPr>
              <a:spLocks/>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822"/>
            <p:cNvSpPr>
              <a:spLocks/>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823"/>
            <p:cNvSpPr>
              <a:spLocks/>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824"/>
            <p:cNvSpPr>
              <a:spLocks/>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825"/>
            <p:cNvSpPr>
              <a:spLocks/>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826"/>
            <p:cNvSpPr>
              <a:spLocks/>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827"/>
            <p:cNvSpPr>
              <a:spLocks/>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828"/>
            <p:cNvSpPr>
              <a:spLocks/>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829"/>
            <p:cNvSpPr>
              <a:spLocks/>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830"/>
            <p:cNvSpPr>
              <a:spLocks/>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831"/>
            <p:cNvSpPr>
              <a:spLocks/>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832"/>
            <p:cNvSpPr>
              <a:spLocks/>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833"/>
            <p:cNvSpPr>
              <a:spLocks/>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834"/>
            <p:cNvSpPr>
              <a:spLocks/>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835"/>
            <p:cNvSpPr>
              <a:spLocks/>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836"/>
            <p:cNvSpPr>
              <a:spLocks/>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837"/>
            <p:cNvSpPr>
              <a:spLocks/>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838"/>
            <p:cNvSpPr>
              <a:spLocks/>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839"/>
            <p:cNvSpPr>
              <a:spLocks/>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840"/>
            <p:cNvSpPr>
              <a:spLocks/>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841"/>
            <p:cNvSpPr>
              <a:spLocks/>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842"/>
            <p:cNvSpPr>
              <a:spLocks/>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843"/>
            <p:cNvSpPr>
              <a:spLocks/>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844"/>
            <p:cNvSpPr>
              <a:spLocks/>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845"/>
            <p:cNvSpPr>
              <a:spLocks/>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846"/>
            <p:cNvSpPr>
              <a:spLocks/>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847"/>
            <p:cNvSpPr>
              <a:spLocks/>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848"/>
            <p:cNvSpPr>
              <a:spLocks/>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849"/>
            <p:cNvSpPr>
              <a:spLocks/>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850"/>
            <p:cNvSpPr>
              <a:spLocks/>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851"/>
            <p:cNvSpPr>
              <a:spLocks/>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852"/>
            <p:cNvSpPr>
              <a:spLocks/>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853"/>
            <p:cNvSpPr>
              <a:spLocks/>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854"/>
            <p:cNvSpPr>
              <a:spLocks/>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855"/>
            <p:cNvSpPr>
              <a:spLocks/>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856"/>
            <p:cNvSpPr>
              <a:spLocks/>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857"/>
            <p:cNvSpPr>
              <a:spLocks/>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858"/>
            <p:cNvSpPr>
              <a:spLocks/>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859"/>
            <p:cNvSpPr>
              <a:spLocks/>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860"/>
            <p:cNvSpPr>
              <a:spLocks/>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861"/>
            <p:cNvSpPr>
              <a:spLocks/>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862"/>
            <p:cNvSpPr>
              <a:spLocks/>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863"/>
            <p:cNvSpPr>
              <a:spLocks/>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864"/>
            <p:cNvSpPr>
              <a:spLocks/>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865"/>
            <p:cNvSpPr>
              <a:spLocks/>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866"/>
            <p:cNvSpPr>
              <a:spLocks/>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867"/>
            <p:cNvSpPr>
              <a:spLocks/>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868"/>
            <p:cNvSpPr>
              <a:spLocks/>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869"/>
            <p:cNvSpPr>
              <a:spLocks/>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870"/>
            <p:cNvSpPr>
              <a:spLocks/>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871"/>
            <p:cNvSpPr>
              <a:spLocks/>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872"/>
            <p:cNvSpPr>
              <a:spLocks/>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873"/>
            <p:cNvSpPr>
              <a:spLocks/>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874"/>
            <p:cNvSpPr>
              <a:spLocks/>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4" name="组合 193"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1337965" y="2300830"/>
            <a:ext cx="2581960" cy="1995076"/>
            <a:chOff x="2098673" y="552458"/>
            <a:chExt cx="7431076" cy="5742062"/>
          </a:xfrm>
          <a:solidFill>
            <a:srgbClr val="B6BBC6"/>
          </a:solidFill>
        </p:grpSpPr>
        <p:sp>
          <p:nvSpPr>
            <p:cNvPr id="195" name="Freeform 783"/>
            <p:cNvSpPr>
              <a:spLocks/>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84"/>
            <p:cNvSpPr>
              <a:spLocks/>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786"/>
            <p:cNvSpPr>
              <a:spLocks/>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787"/>
            <p:cNvSpPr>
              <a:spLocks/>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788"/>
            <p:cNvSpPr>
              <a:spLocks/>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789"/>
            <p:cNvSpPr>
              <a:spLocks/>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790"/>
            <p:cNvSpPr>
              <a:spLocks/>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793"/>
            <p:cNvSpPr>
              <a:spLocks/>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795"/>
            <p:cNvSpPr>
              <a:spLocks/>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796"/>
            <p:cNvSpPr>
              <a:spLocks/>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797"/>
            <p:cNvSpPr>
              <a:spLocks/>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798"/>
            <p:cNvSpPr>
              <a:spLocks/>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799"/>
            <p:cNvSpPr>
              <a:spLocks/>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800"/>
            <p:cNvSpPr>
              <a:spLocks/>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802"/>
            <p:cNvSpPr>
              <a:spLocks/>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803"/>
            <p:cNvSpPr>
              <a:spLocks/>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804"/>
            <p:cNvSpPr>
              <a:spLocks/>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805"/>
            <p:cNvSpPr>
              <a:spLocks/>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806"/>
            <p:cNvSpPr>
              <a:spLocks/>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807"/>
            <p:cNvSpPr>
              <a:spLocks/>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808"/>
            <p:cNvSpPr>
              <a:spLocks/>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809"/>
            <p:cNvSpPr>
              <a:spLocks/>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810"/>
            <p:cNvSpPr>
              <a:spLocks/>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811"/>
            <p:cNvSpPr>
              <a:spLocks/>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812"/>
            <p:cNvSpPr>
              <a:spLocks/>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813"/>
            <p:cNvSpPr>
              <a:spLocks/>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814"/>
            <p:cNvSpPr>
              <a:spLocks/>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815"/>
            <p:cNvSpPr>
              <a:spLocks/>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816"/>
            <p:cNvSpPr>
              <a:spLocks/>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817"/>
            <p:cNvSpPr>
              <a:spLocks/>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818"/>
            <p:cNvSpPr>
              <a:spLocks/>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819"/>
            <p:cNvSpPr>
              <a:spLocks/>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820"/>
            <p:cNvSpPr>
              <a:spLocks/>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821"/>
            <p:cNvSpPr>
              <a:spLocks/>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822"/>
            <p:cNvSpPr>
              <a:spLocks/>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823"/>
            <p:cNvSpPr>
              <a:spLocks/>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824"/>
            <p:cNvSpPr>
              <a:spLocks/>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825"/>
            <p:cNvSpPr>
              <a:spLocks/>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826"/>
            <p:cNvSpPr>
              <a:spLocks/>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827"/>
            <p:cNvSpPr>
              <a:spLocks/>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828"/>
            <p:cNvSpPr>
              <a:spLocks/>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829"/>
            <p:cNvSpPr>
              <a:spLocks/>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830"/>
            <p:cNvSpPr>
              <a:spLocks/>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831"/>
            <p:cNvSpPr>
              <a:spLocks/>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832"/>
            <p:cNvSpPr>
              <a:spLocks/>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833"/>
            <p:cNvSpPr>
              <a:spLocks/>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834"/>
            <p:cNvSpPr>
              <a:spLocks/>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835"/>
            <p:cNvSpPr>
              <a:spLocks/>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836"/>
            <p:cNvSpPr>
              <a:spLocks/>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837"/>
            <p:cNvSpPr>
              <a:spLocks/>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838"/>
            <p:cNvSpPr>
              <a:spLocks/>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839"/>
            <p:cNvSpPr>
              <a:spLocks/>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840"/>
            <p:cNvSpPr>
              <a:spLocks/>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841"/>
            <p:cNvSpPr>
              <a:spLocks/>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842"/>
            <p:cNvSpPr>
              <a:spLocks/>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843"/>
            <p:cNvSpPr>
              <a:spLocks/>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844"/>
            <p:cNvSpPr>
              <a:spLocks/>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845"/>
            <p:cNvSpPr>
              <a:spLocks/>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846"/>
            <p:cNvSpPr>
              <a:spLocks/>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847"/>
            <p:cNvSpPr>
              <a:spLocks/>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848"/>
            <p:cNvSpPr>
              <a:spLocks/>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849"/>
            <p:cNvSpPr>
              <a:spLocks/>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850"/>
            <p:cNvSpPr>
              <a:spLocks/>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851"/>
            <p:cNvSpPr>
              <a:spLocks/>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852"/>
            <p:cNvSpPr>
              <a:spLocks/>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853"/>
            <p:cNvSpPr>
              <a:spLocks/>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854"/>
            <p:cNvSpPr>
              <a:spLocks/>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855"/>
            <p:cNvSpPr>
              <a:spLocks/>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856"/>
            <p:cNvSpPr>
              <a:spLocks/>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857"/>
            <p:cNvSpPr>
              <a:spLocks/>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858"/>
            <p:cNvSpPr>
              <a:spLocks/>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859"/>
            <p:cNvSpPr>
              <a:spLocks/>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860"/>
            <p:cNvSpPr>
              <a:spLocks/>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861"/>
            <p:cNvSpPr>
              <a:spLocks/>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862"/>
            <p:cNvSpPr>
              <a:spLocks/>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863"/>
            <p:cNvSpPr>
              <a:spLocks/>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864"/>
            <p:cNvSpPr>
              <a:spLocks/>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865"/>
            <p:cNvSpPr>
              <a:spLocks/>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866"/>
            <p:cNvSpPr>
              <a:spLocks/>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867"/>
            <p:cNvSpPr>
              <a:spLocks/>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868"/>
            <p:cNvSpPr>
              <a:spLocks/>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869"/>
            <p:cNvSpPr>
              <a:spLocks/>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870"/>
            <p:cNvSpPr>
              <a:spLocks/>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871"/>
            <p:cNvSpPr>
              <a:spLocks/>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872"/>
            <p:cNvSpPr>
              <a:spLocks/>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873"/>
            <p:cNvSpPr>
              <a:spLocks/>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874"/>
            <p:cNvSpPr>
              <a:spLocks/>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7" name="Group 146" descr="e7d195523061f1c0f55f9af68525816972d868573ada39bc763F3977967589A5F92C178830C92595A6CE4D0132F8C206B2B04C416AAA86B7FD80AB023F78DAEB544E2F013E11B2B95AD21703D1C90034A379EC9026EFAAF519162156DEE94DEDD1B09FA3341E1D5826D7653F1F1DCEBEEBCC1B40ACC491CF8FF01CCCE56F2CD19EB3B517D67594D04B4973331FC18DA1"/>
          <p:cNvGrpSpPr/>
          <p:nvPr/>
        </p:nvGrpSpPr>
        <p:grpSpPr>
          <a:xfrm>
            <a:off x="5985930" y="3043532"/>
            <a:ext cx="616460" cy="501630"/>
            <a:chOff x="1550139" y="1314466"/>
            <a:chExt cx="509139" cy="414300"/>
          </a:xfrm>
          <a:solidFill>
            <a:schemeClr val="bg2">
              <a:lumMod val="25000"/>
            </a:schemeClr>
          </a:solidFill>
        </p:grpSpPr>
        <p:sp>
          <p:nvSpPr>
            <p:cNvPr id="28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91" name="Freeform 63" descr="e7d195523061f1c0f55f9af68525816972d868573ada39bc763F3977967589A5F92C178830C92595A6CE4D0132F8C206B2B04C416AAA86B7FD80AB023F78DAEB544E2F013E11B2B95AD21703D1C90034A379EC9026EFAAF519162156DEE94DEDD1B09FA3341E1D5826D7653F1F1DCEBEEBCC1B40ACC491CF8FF01CCCE56F2CD19EB3B517D67594D04B4973331FC18DA1"/>
          <p:cNvSpPr>
            <a:spLocks noEditPoints="1"/>
          </p:cNvSpPr>
          <p:nvPr/>
        </p:nvSpPr>
        <p:spPr bwMode="auto">
          <a:xfrm>
            <a:off x="2635315" y="3054221"/>
            <a:ext cx="410974" cy="556024"/>
          </a:xfrm>
          <a:custGeom>
            <a:avLst/>
            <a:gdLst>
              <a:gd name="T0" fmla="*/ 92 w 102"/>
              <a:gd name="T1" fmla="*/ 0 h 138"/>
              <a:gd name="T2" fmla="*/ 10 w 102"/>
              <a:gd name="T3" fmla="*/ 0 h 138"/>
              <a:gd name="T4" fmla="*/ 0 w 102"/>
              <a:gd name="T5" fmla="*/ 10 h 138"/>
              <a:gd name="T6" fmla="*/ 0 w 102"/>
              <a:gd name="T7" fmla="*/ 129 h 138"/>
              <a:gd name="T8" fmla="*/ 10 w 102"/>
              <a:gd name="T9" fmla="*/ 138 h 138"/>
              <a:gd name="T10" fmla="*/ 92 w 102"/>
              <a:gd name="T11" fmla="*/ 138 h 138"/>
              <a:gd name="T12" fmla="*/ 102 w 102"/>
              <a:gd name="T13" fmla="*/ 129 h 138"/>
              <a:gd name="T14" fmla="*/ 102 w 102"/>
              <a:gd name="T15" fmla="*/ 10 h 138"/>
              <a:gd name="T16" fmla="*/ 92 w 102"/>
              <a:gd name="T17" fmla="*/ 0 h 138"/>
              <a:gd name="T18" fmla="*/ 51 w 102"/>
              <a:gd name="T19" fmla="*/ 135 h 138"/>
              <a:gd name="T20" fmla="*/ 45 w 102"/>
              <a:gd name="T21" fmla="*/ 129 h 138"/>
              <a:gd name="T22" fmla="*/ 51 w 102"/>
              <a:gd name="T23" fmla="*/ 124 h 138"/>
              <a:gd name="T24" fmla="*/ 57 w 102"/>
              <a:gd name="T25" fmla="*/ 129 h 138"/>
              <a:gd name="T26" fmla="*/ 51 w 102"/>
              <a:gd name="T27" fmla="*/ 135 h 138"/>
              <a:gd name="T28" fmla="*/ 92 w 102"/>
              <a:gd name="T29" fmla="*/ 119 h 138"/>
              <a:gd name="T30" fmla="*/ 10 w 102"/>
              <a:gd name="T31" fmla="*/ 119 h 138"/>
              <a:gd name="T32" fmla="*/ 10 w 102"/>
              <a:gd name="T33" fmla="*/ 11 h 138"/>
              <a:gd name="T34" fmla="*/ 92 w 102"/>
              <a:gd name="T35" fmla="*/ 11 h 138"/>
              <a:gd name="T36" fmla="*/ 92 w 102"/>
              <a:gd name="T37" fmla="*/ 11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138">
                <a:moveTo>
                  <a:pt x="92" y="0"/>
                </a:moveTo>
                <a:cubicBezTo>
                  <a:pt x="10" y="0"/>
                  <a:pt x="10" y="0"/>
                  <a:pt x="10" y="0"/>
                </a:cubicBezTo>
                <a:cubicBezTo>
                  <a:pt x="5" y="0"/>
                  <a:pt x="0" y="4"/>
                  <a:pt x="0" y="10"/>
                </a:cubicBezTo>
                <a:cubicBezTo>
                  <a:pt x="0" y="129"/>
                  <a:pt x="0" y="129"/>
                  <a:pt x="0" y="129"/>
                </a:cubicBezTo>
                <a:cubicBezTo>
                  <a:pt x="0" y="134"/>
                  <a:pt x="5" y="138"/>
                  <a:pt x="10" y="138"/>
                </a:cubicBezTo>
                <a:cubicBezTo>
                  <a:pt x="92" y="138"/>
                  <a:pt x="92" y="138"/>
                  <a:pt x="92" y="138"/>
                </a:cubicBezTo>
                <a:cubicBezTo>
                  <a:pt x="97" y="138"/>
                  <a:pt x="102" y="134"/>
                  <a:pt x="102" y="129"/>
                </a:cubicBezTo>
                <a:cubicBezTo>
                  <a:pt x="102" y="10"/>
                  <a:pt x="102" y="10"/>
                  <a:pt x="102" y="10"/>
                </a:cubicBezTo>
                <a:cubicBezTo>
                  <a:pt x="102" y="4"/>
                  <a:pt x="97" y="0"/>
                  <a:pt x="92" y="0"/>
                </a:cubicBezTo>
                <a:close/>
                <a:moveTo>
                  <a:pt x="51" y="135"/>
                </a:moveTo>
                <a:cubicBezTo>
                  <a:pt x="48" y="135"/>
                  <a:pt x="45" y="132"/>
                  <a:pt x="45" y="129"/>
                </a:cubicBezTo>
                <a:cubicBezTo>
                  <a:pt x="45" y="126"/>
                  <a:pt x="48" y="124"/>
                  <a:pt x="51" y="124"/>
                </a:cubicBezTo>
                <a:cubicBezTo>
                  <a:pt x="54" y="124"/>
                  <a:pt x="57" y="126"/>
                  <a:pt x="57" y="129"/>
                </a:cubicBezTo>
                <a:cubicBezTo>
                  <a:pt x="57" y="132"/>
                  <a:pt x="54" y="135"/>
                  <a:pt x="51" y="135"/>
                </a:cubicBezTo>
                <a:close/>
                <a:moveTo>
                  <a:pt x="92" y="119"/>
                </a:moveTo>
                <a:cubicBezTo>
                  <a:pt x="10" y="119"/>
                  <a:pt x="10" y="119"/>
                  <a:pt x="10" y="119"/>
                </a:cubicBezTo>
                <a:cubicBezTo>
                  <a:pt x="10" y="11"/>
                  <a:pt x="10" y="11"/>
                  <a:pt x="10" y="11"/>
                </a:cubicBezTo>
                <a:cubicBezTo>
                  <a:pt x="92" y="11"/>
                  <a:pt x="92" y="11"/>
                  <a:pt x="92" y="11"/>
                </a:cubicBezTo>
                <a:lnTo>
                  <a:pt x="92" y="119"/>
                </a:lnTo>
                <a:close/>
              </a:path>
            </a:pathLst>
          </a:custGeom>
          <a:solidFill>
            <a:schemeClr val="bg2">
              <a:lumMod val="2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92" name="Group 218" descr="e7d195523061f1c0f55f9af68525816972d868573ada39bc763F3977967589A5F92C178830C92595A6CE4D0132F8C206B2B04C416AAA86B7FD80AB023F78DAEB544E2F013E11B2B95AD21703D1C90034A379EC9026EFAAF519162156DEE94DEDD1B09FA3341E1D5826D7653F1F1DCEBEEBCC1B40ACC491CF8FF01CCCE56F2CD19EB3B517D67594D04B4973331FC18DA1"/>
          <p:cNvGrpSpPr/>
          <p:nvPr/>
        </p:nvGrpSpPr>
        <p:grpSpPr>
          <a:xfrm>
            <a:off x="9568870" y="2954006"/>
            <a:ext cx="338449" cy="616463"/>
            <a:chOff x="3536781" y="2689641"/>
            <a:chExt cx="279527" cy="509141"/>
          </a:xfrm>
          <a:solidFill>
            <a:schemeClr val="bg2">
              <a:lumMod val="25000"/>
            </a:schemeClr>
          </a:solidFill>
        </p:grpSpPr>
        <p:sp>
          <p:nvSpPr>
            <p:cNvPr id="293" name="Freeform 121"/>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Freeform 122"/>
            <p:cNvSpPr>
              <a:spLocks/>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Freeform 123"/>
            <p:cNvSpPr>
              <a:spLocks/>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Freeform 124"/>
            <p:cNvSpPr>
              <a:spLocks/>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Freeform 125"/>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99"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300" name="图片 299"/>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sp>
        <p:nvSpPr>
          <p:cNvPr id="301" name="文本框 300"/>
          <p:cNvSpPr txBox="1"/>
          <p:nvPr/>
        </p:nvSpPr>
        <p:spPr bwMode="auto">
          <a:xfrm>
            <a:off x="2064227" y="451996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sp>
        <p:nvSpPr>
          <p:cNvPr id="302" name="文本框 301"/>
          <p:cNvSpPr txBox="1"/>
          <p:nvPr/>
        </p:nvSpPr>
        <p:spPr bwMode="auto">
          <a:xfrm>
            <a:off x="1838802" y="4972146"/>
            <a:ext cx="2070100" cy="907300"/>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r>
              <a:rPr lang="zh-CN" altLang="en-US" sz="14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a:t>
            </a:r>
          </a:p>
        </p:txBody>
      </p:sp>
      <p:sp>
        <p:nvSpPr>
          <p:cNvPr id="303" name="文本框 302"/>
          <p:cNvSpPr txBox="1"/>
          <p:nvPr/>
        </p:nvSpPr>
        <p:spPr bwMode="auto">
          <a:xfrm>
            <a:off x="5496104" y="451996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sp>
        <p:nvSpPr>
          <p:cNvPr id="304" name="文本框 303"/>
          <p:cNvSpPr txBox="1"/>
          <p:nvPr/>
        </p:nvSpPr>
        <p:spPr bwMode="auto">
          <a:xfrm>
            <a:off x="5270679" y="4972146"/>
            <a:ext cx="2070100" cy="907300"/>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r>
              <a:rPr lang="zh-CN" altLang="en-US" sz="14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a:t>
            </a:r>
          </a:p>
        </p:txBody>
      </p:sp>
      <p:sp>
        <p:nvSpPr>
          <p:cNvPr id="305" name="文本框 304"/>
          <p:cNvSpPr txBox="1"/>
          <p:nvPr/>
        </p:nvSpPr>
        <p:spPr bwMode="auto">
          <a:xfrm>
            <a:off x="8937581" y="451996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sp>
        <p:nvSpPr>
          <p:cNvPr id="306" name="文本框 305"/>
          <p:cNvSpPr txBox="1"/>
          <p:nvPr/>
        </p:nvSpPr>
        <p:spPr bwMode="auto">
          <a:xfrm>
            <a:off x="8712156" y="4972146"/>
            <a:ext cx="2070100" cy="907300"/>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r>
              <a:rPr lang="zh-CN" altLang="en-US" sz="14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a:t>
            </a:r>
          </a:p>
        </p:txBody>
      </p:sp>
    </p:spTree>
    <p:extLst>
      <p:ext uri="{BB962C8B-B14F-4D97-AF65-F5344CB8AC3E}">
        <p14:creationId xmlns:p14="http://schemas.microsoft.com/office/powerpoint/2010/main" val="3710807200"/>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7"/>
                                        </p:tgtEl>
                                        <p:attrNameLst>
                                          <p:attrName>style.visibility</p:attrName>
                                        </p:attrNameLst>
                                      </p:cBhvr>
                                      <p:to>
                                        <p:strVal val="visible"/>
                                      </p:to>
                                    </p:set>
                                    <p:anim calcmode="lin" valueType="num">
                                      <p:cBhvr additive="base">
                                        <p:cTn id="7" dur="250" fill="hold"/>
                                        <p:tgtEl>
                                          <p:spTgt spid="287"/>
                                        </p:tgtEl>
                                        <p:attrNameLst>
                                          <p:attrName>ppt_x</p:attrName>
                                        </p:attrNameLst>
                                      </p:cBhvr>
                                      <p:tavLst>
                                        <p:tav tm="0">
                                          <p:val>
                                            <p:strVal val="#ppt_x"/>
                                          </p:val>
                                        </p:tav>
                                        <p:tav tm="100000">
                                          <p:val>
                                            <p:strVal val="#ppt_x"/>
                                          </p:val>
                                        </p:tav>
                                      </p:tavLst>
                                    </p:anim>
                                    <p:anim calcmode="lin" valueType="num">
                                      <p:cBhvr additive="base">
                                        <p:cTn id="8" dur="250" fill="hold"/>
                                        <p:tgtEl>
                                          <p:spTgt spid="287"/>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292"/>
                                        </p:tgtEl>
                                        <p:attrNameLst>
                                          <p:attrName>style.visibility</p:attrName>
                                        </p:attrNameLst>
                                      </p:cBhvr>
                                      <p:to>
                                        <p:strVal val="visible"/>
                                      </p:to>
                                    </p:set>
                                    <p:anim calcmode="lin" valueType="num">
                                      <p:cBhvr additive="base">
                                        <p:cTn id="12" dur="250" fill="hold"/>
                                        <p:tgtEl>
                                          <p:spTgt spid="292"/>
                                        </p:tgtEl>
                                        <p:attrNameLst>
                                          <p:attrName>ppt_x</p:attrName>
                                        </p:attrNameLst>
                                      </p:cBhvr>
                                      <p:tavLst>
                                        <p:tav tm="0">
                                          <p:val>
                                            <p:strVal val="#ppt_x"/>
                                          </p:val>
                                        </p:tav>
                                        <p:tav tm="100000">
                                          <p:val>
                                            <p:strVal val="#ppt_x"/>
                                          </p:val>
                                        </p:tav>
                                      </p:tavLst>
                                    </p:anim>
                                    <p:anim calcmode="lin" valueType="num">
                                      <p:cBhvr additive="base">
                                        <p:cTn id="13" dur="250" fill="hold"/>
                                        <p:tgtEl>
                                          <p:spTgt spid="292"/>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291"/>
                                        </p:tgtEl>
                                        <p:attrNameLst>
                                          <p:attrName>style.visibility</p:attrName>
                                        </p:attrNameLst>
                                      </p:cBhvr>
                                      <p:to>
                                        <p:strVal val="visible"/>
                                      </p:to>
                                    </p:set>
                                    <p:anim calcmode="lin" valueType="num">
                                      <p:cBhvr additive="base">
                                        <p:cTn id="17" dur="250" fill="hold"/>
                                        <p:tgtEl>
                                          <p:spTgt spid="291"/>
                                        </p:tgtEl>
                                        <p:attrNameLst>
                                          <p:attrName>ppt_x</p:attrName>
                                        </p:attrNameLst>
                                      </p:cBhvr>
                                      <p:tavLst>
                                        <p:tav tm="0">
                                          <p:val>
                                            <p:strVal val="#ppt_x"/>
                                          </p:val>
                                        </p:tav>
                                        <p:tav tm="100000">
                                          <p:val>
                                            <p:strVal val="#ppt_x"/>
                                          </p:val>
                                        </p:tav>
                                      </p:tavLst>
                                    </p:anim>
                                    <p:anim calcmode="lin" valueType="num">
                                      <p:cBhvr additive="base">
                                        <p:cTn id="18" dur="250" fill="hold"/>
                                        <p:tgtEl>
                                          <p:spTgt spid="291"/>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42" presetClass="entr" presetSubtype="0" fill="hold" grpId="0" nodeType="afterEffect">
                                  <p:stCondLst>
                                    <p:cond delay="0"/>
                                  </p:stCondLst>
                                  <p:childTnLst>
                                    <p:set>
                                      <p:cBhvr>
                                        <p:cTn id="21" dur="1" fill="hold">
                                          <p:stCondLst>
                                            <p:cond delay="0"/>
                                          </p:stCondLst>
                                        </p:cTn>
                                        <p:tgtEl>
                                          <p:spTgt spid="301"/>
                                        </p:tgtEl>
                                        <p:attrNameLst>
                                          <p:attrName>style.visibility</p:attrName>
                                        </p:attrNameLst>
                                      </p:cBhvr>
                                      <p:to>
                                        <p:strVal val="visible"/>
                                      </p:to>
                                    </p:set>
                                    <p:animEffect transition="in" filter="fade">
                                      <p:cBhvr>
                                        <p:cTn id="22" dur="250"/>
                                        <p:tgtEl>
                                          <p:spTgt spid="301"/>
                                        </p:tgtEl>
                                      </p:cBhvr>
                                    </p:animEffect>
                                    <p:anim calcmode="lin" valueType="num">
                                      <p:cBhvr>
                                        <p:cTn id="23" dur="250" fill="hold"/>
                                        <p:tgtEl>
                                          <p:spTgt spid="301"/>
                                        </p:tgtEl>
                                        <p:attrNameLst>
                                          <p:attrName>ppt_x</p:attrName>
                                        </p:attrNameLst>
                                      </p:cBhvr>
                                      <p:tavLst>
                                        <p:tav tm="0">
                                          <p:val>
                                            <p:strVal val="#ppt_x"/>
                                          </p:val>
                                        </p:tav>
                                        <p:tav tm="100000">
                                          <p:val>
                                            <p:strVal val="#ppt_x"/>
                                          </p:val>
                                        </p:tav>
                                      </p:tavLst>
                                    </p:anim>
                                    <p:anim calcmode="lin" valueType="num">
                                      <p:cBhvr>
                                        <p:cTn id="24" dur="250" fill="hold"/>
                                        <p:tgtEl>
                                          <p:spTgt spid="301"/>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302"/>
                                        </p:tgtEl>
                                        <p:attrNameLst>
                                          <p:attrName>style.visibility</p:attrName>
                                        </p:attrNameLst>
                                      </p:cBhvr>
                                      <p:to>
                                        <p:strVal val="visible"/>
                                      </p:to>
                                    </p:set>
                                    <p:animEffect transition="in" filter="fade">
                                      <p:cBhvr>
                                        <p:cTn id="28" dur="250"/>
                                        <p:tgtEl>
                                          <p:spTgt spid="302"/>
                                        </p:tgtEl>
                                      </p:cBhvr>
                                    </p:animEffect>
                                  </p:childTnLst>
                                </p:cTn>
                              </p:par>
                            </p:childTnLst>
                          </p:cTn>
                        </p:par>
                        <p:par>
                          <p:cTn id="29" fill="hold">
                            <p:stCondLst>
                              <p:cond delay="1575"/>
                            </p:stCondLst>
                            <p:childTnLst>
                              <p:par>
                                <p:cTn id="30" presetID="42" presetClass="entr" presetSubtype="0" fill="hold" grpId="0" nodeType="afterEffect">
                                  <p:stCondLst>
                                    <p:cond delay="0"/>
                                  </p:stCondLst>
                                  <p:childTnLst>
                                    <p:set>
                                      <p:cBhvr>
                                        <p:cTn id="31" dur="1" fill="hold">
                                          <p:stCondLst>
                                            <p:cond delay="0"/>
                                          </p:stCondLst>
                                        </p:cTn>
                                        <p:tgtEl>
                                          <p:spTgt spid="303"/>
                                        </p:tgtEl>
                                        <p:attrNameLst>
                                          <p:attrName>style.visibility</p:attrName>
                                        </p:attrNameLst>
                                      </p:cBhvr>
                                      <p:to>
                                        <p:strVal val="visible"/>
                                      </p:to>
                                    </p:set>
                                    <p:animEffect transition="in" filter="fade">
                                      <p:cBhvr>
                                        <p:cTn id="32" dur="250"/>
                                        <p:tgtEl>
                                          <p:spTgt spid="303"/>
                                        </p:tgtEl>
                                      </p:cBhvr>
                                    </p:animEffect>
                                    <p:anim calcmode="lin" valueType="num">
                                      <p:cBhvr>
                                        <p:cTn id="33" dur="250" fill="hold"/>
                                        <p:tgtEl>
                                          <p:spTgt spid="303"/>
                                        </p:tgtEl>
                                        <p:attrNameLst>
                                          <p:attrName>ppt_x</p:attrName>
                                        </p:attrNameLst>
                                      </p:cBhvr>
                                      <p:tavLst>
                                        <p:tav tm="0">
                                          <p:val>
                                            <p:strVal val="#ppt_x"/>
                                          </p:val>
                                        </p:tav>
                                        <p:tav tm="100000">
                                          <p:val>
                                            <p:strVal val="#ppt_x"/>
                                          </p:val>
                                        </p:tav>
                                      </p:tavLst>
                                    </p:anim>
                                    <p:anim calcmode="lin" valueType="num">
                                      <p:cBhvr>
                                        <p:cTn id="34" dur="250" fill="hold"/>
                                        <p:tgtEl>
                                          <p:spTgt spid="303"/>
                                        </p:tgtEl>
                                        <p:attrNameLst>
                                          <p:attrName>ppt_y</p:attrName>
                                        </p:attrNameLst>
                                      </p:cBhvr>
                                      <p:tavLst>
                                        <p:tav tm="0">
                                          <p:val>
                                            <p:strVal val="#ppt_y+.1"/>
                                          </p:val>
                                        </p:tav>
                                        <p:tav tm="100000">
                                          <p:val>
                                            <p:strVal val="#ppt_y"/>
                                          </p:val>
                                        </p:tav>
                                      </p:tavLst>
                                    </p:anim>
                                  </p:childTnLst>
                                </p:cTn>
                              </p:par>
                            </p:childTnLst>
                          </p:cTn>
                        </p:par>
                        <p:par>
                          <p:cTn id="35" fill="hold">
                            <p:stCondLst>
                              <p:cond delay="1825"/>
                            </p:stCondLst>
                            <p:childTnLst>
                              <p:par>
                                <p:cTn id="36" presetID="10" presetClass="entr" presetSubtype="0" fill="hold" grpId="0" nodeType="afterEffect">
                                  <p:stCondLst>
                                    <p:cond delay="0"/>
                                  </p:stCondLst>
                                  <p:iterate type="wd">
                                    <p:tmPct val="10000"/>
                                  </p:iterate>
                                  <p:childTnLst>
                                    <p:set>
                                      <p:cBhvr>
                                        <p:cTn id="37" dur="1" fill="hold">
                                          <p:stCondLst>
                                            <p:cond delay="0"/>
                                          </p:stCondLst>
                                        </p:cTn>
                                        <p:tgtEl>
                                          <p:spTgt spid="304"/>
                                        </p:tgtEl>
                                        <p:attrNameLst>
                                          <p:attrName>style.visibility</p:attrName>
                                        </p:attrNameLst>
                                      </p:cBhvr>
                                      <p:to>
                                        <p:strVal val="visible"/>
                                      </p:to>
                                    </p:set>
                                    <p:animEffect transition="in" filter="fade">
                                      <p:cBhvr>
                                        <p:cTn id="38" dur="250"/>
                                        <p:tgtEl>
                                          <p:spTgt spid="304"/>
                                        </p:tgtEl>
                                      </p:cBhvr>
                                    </p:animEffect>
                                  </p:childTnLst>
                                </p:cTn>
                              </p:par>
                            </p:childTnLst>
                          </p:cTn>
                        </p:par>
                        <p:par>
                          <p:cTn id="39" fill="hold">
                            <p:stCondLst>
                              <p:cond delay="2400"/>
                            </p:stCondLst>
                            <p:childTnLst>
                              <p:par>
                                <p:cTn id="40" presetID="42" presetClass="entr" presetSubtype="0" fill="hold" grpId="0" nodeType="afterEffect">
                                  <p:stCondLst>
                                    <p:cond delay="0"/>
                                  </p:stCondLst>
                                  <p:childTnLst>
                                    <p:set>
                                      <p:cBhvr>
                                        <p:cTn id="41" dur="1" fill="hold">
                                          <p:stCondLst>
                                            <p:cond delay="0"/>
                                          </p:stCondLst>
                                        </p:cTn>
                                        <p:tgtEl>
                                          <p:spTgt spid="305"/>
                                        </p:tgtEl>
                                        <p:attrNameLst>
                                          <p:attrName>style.visibility</p:attrName>
                                        </p:attrNameLst>
                                      </p:cBhvr>
                                      <p:to>
                                        <p:strVal val="visible"/>
                                      </p:to>
                                    </p:set>
                                    <p:animEffect transition="in" filter="fade">
                                      <p:cBhvr>
                                        <p:cTn id="42" dur="250"/>
                                        <p:tgtEl>
                                          <p:spTgt spid="305"/>
                                        </p:tgtEl>
                                      </p:cBhvr>
                                    </p:animEffect>
                                    <p:anim calcmode="lin" valueType="num">
                                      <p:cBhvr>
                                        <p:cTn id="43" dur="250" fill="hold"/>
                                        <p:tgtEl>
                                          <p:spTgt spid="305"/>
                                        </p:tgtEl>
                                        <p:attrNameLst>
                                          <p:attrName>ppt_x</p:attrName>
                                        </p:attrNameLst>
                                      </p:cBhvr>
                                      <p:tavLst>
                                        <p:tav tm="0">
                                          <p:val>
                                            <p:strVal val="#ppt_x"/>
                                          </p:val>
                                        </p:tav>
                                        <p:tav tm="100000">
                                          <p:val>
                                            <p:strVal val="#ppt_x"/>
                                          </p:val>
                                        </p:tav>
                                      </p:tavLst>
                                    </p:anim>
                                    <p:anim calcmode="lin" valueType="num">
                                      <p:cBhvr>
                                        <p:cTn id="44" dur="250" fill="hold"/>
                                        <p:tgtEl>
                                          <p:spTgt spid="305"/>
                                        </p:tgtEl>
                                        <p:attrNameLst>
                                          <p:attrName>ppt_y</p:attrName>
                                        </p:attrNameLst>
                                      </p:cBhvr>
                                      <p:tavLst>
                                        <p:tav tm="0">
                                          <p:val>
                                            <p:strVal val="#ppt_y+.1"/>
                                          </p:val>
                                        </p:tav>
                                        <p:tav tm="100000">
                                          <p:val>
                                            <p:strVal val="#ppt_y"/>
                                          </p:val>
                                        </p:tav>
                                      </p:tavLst>
                                    </p:anim>
                                  </p:childTnLst>
                                </p:cTn>
                              </p:par>
                            </p:childTnLst>
                          </p:cTn>
                        </p:par>
                        <p:par>
                          <p:cTn id="45" fill="hold">
                            <p:stCondLst>
                              <p:cond delay="2650"/>
                            </p:stCondLst>
                            <p:childTnLst>
                              <p:par>
                                <p:cTn id="46" presetID="10" presetClass="entr" presetSubtype="0" fill="hold" grpId="0" nodeType="afterEffect">
                                  <p:stCondLst>
                                    <p:cond delay="0"/>
                                  </p:stCondLst>
                                  <p:iterate type="wd">
                                    <p:tmPct val="10000"/>
                                  </p:iterate>
                                  <p:childTnLst>
                                    <p:set>
                                      <p:cBhvr>
                                        <p:cTn id="47" dur="1" fill="hold">
                                          <p:stCondLst>
                                            <p:cond delay="0"/>
                                          </p:stCondLst>
                                        </p:cTn>
                                        <p:tgtEl>
                                          <p:spTgt spid="306"/>
                                        </p:tgtEl>
                                        <p:attrNameLst>
                                          <p:attrName>style.visibility</p:attrName>
                                        </p:attrNameLst>
                                      </p:cBhvr>
                                      <p:to>
                                        <p:strVal val="visible"/>
                                      </p:to>
                                    </p:set>
                                    <p:animEffect transition="in" filter="fade">
                                      <p:cBhvr>
                                        <p:cTn id="48" dur="250"/>
                                        <p:tgtEl>
                                          <p:spTgt spid="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 grpId="0" animBg="1"/>
      <p:bldP spid="301" grpId="0"/>
      <p:bldP spid="302" grpId="0"/>
      <p:bldP spid="303" grpId="0"/>
      <p:bldP spid="304" grpId="0"/>
      <p:bldP spid="305" grpId="0"/>
      <p:bldP spid="30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graphicFrame>
        <p:nvGraphicFramePr>
          <p:cNvPr id="6" name="图表 5"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GraphicFramePr/>
          <p:nvPr>
            <p:extLst>
              <p:ext uri="{D42A27DB-BD31-4B8C-83A1-F6EECF244321}">
                <p14:modId xmlns:p14="http://schemas.microsoft.com/office/powerpoint/2010/main" val="165258771"/>
              </p:ext>
            </p:extLst>
          </p:nvPr>
        </p:nvGraphicFramePr>
        <p:xfrm>
          <a:off x="1015534" y="2222830"/>
          <a:ext cx="5453041" cy="3116345"/>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46"/>
          <p:cNvSpPr txBox="1">
            <a:spLocks noChangeArrowheads="1"/>
          </p:cNvSpPr>
          <p:nvPr/>
        </p:nvSpPr>
        <p:spPr bwMode="auto">
          <a:xfrm>
            <a:off x="6927881" y="3217313"/>
            <a:ext cx="41592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defRPr/>
            </a:pPr>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请在此处输入您的文本，或者将文本粘贴到此处请在此处输入您的文本，或者将文本粘贴到此处请在</a:t>
            </a:r>
          </a:p>
        </p:txBody>
      </p:sp>
      <p:sp>
        <p:nvSpPr>
          <p:cNvPr id="9" name="文本框 8"/>
          <p:cNvSpPr txBox="1">
            <a:spLocks noChangeArrowheads="1"/>
          </p:cNvSpPr>
          <p:nvPr/>
        </p:nvSpPr>
        <p:spPr bwMode="auto">
          <a:xfrm>
            <a:off x="6927881" y="2555593"/>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nSpc>
                <a:spcPct val="100000"/>
              </a:lnSpc>
              <a:spcBef>
                <a:spcPts val="0"/>
              </a:spcBef>
              <a:buFontTx/>
              <a:buNone/>
            </a:pPr>
            <a:r>
              <a:rPr lang="zh-CN" altLang="en-US" sz="2400"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1165938" y="3429419"/>
            <a:ext cx="632001" cy="1335170"/>
          </a:xfrm>
          <a:prstGeom prst="rect">
            <a:avLst/>
          </a:prstGeom>
        </p:spPr>
      </p:pic>
      <p:sp>
        <p:nvSpPr>
          <p:cNvPr id="12" name="TextBox 46"/>
          <p:cNvSpPr txBox="1">
            <a:spLocks noChangeArrowheads="1"/>
          </p:cNvSpPr>
          <p:nvPr/>
        </p:nvSpPr>
        <p:spPr bwMode="auto">
          <a:xfrm>
            <a:off x="6927881" y="3990655"/>
            <a:ext cx="41592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defRPr/>
            </a:pPr>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请在此处输入您的文本，或者将文本粘贴到此处请在此处输入您的文本，或者将文本粘贴到此处请在</a:t>
            </a:r>
          </a:p>
        </p:txBody>
      </p:sp>
      <p:sp>
        <p:nvSpPr>
          <p:cNvPr id="13" name="TextBox 46"/>
          <p:cNvSpPr txBox="1">
            <a:spLocks noChangeArrowheads="1"/>
          </p:cNvSpPr>
          <p:nvPr/>
        </p:nvSpPr>
        <p:spPr bwMode="auto">
          <a:xfrm>
            <a:off x="6927881" y="4711834"/>
            <a:ext cx="41592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defRPr/>
            </a:pPr>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请在此处输入您的文本，或者将文本粘贴到此处请在此处输入您的文本，或者将文本粘贴到此处请在</a:t>
            </a:r>
          </a:p>
        </p:txBody>
      </p:sp>
    </p:spTree>
    <p:extLst>
      <p:ext uri="{BB962C8B-B14F-4D97-AF65-F5344CB8AC3E}">
        <p14:creationId xmlns:p14="http://schemas.microsoft.com/office/powerpoint/2010/main" val="1502661723"/>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900" decel="100000" fill="hold"/>
                                        <p:tgtEl>
                                          <p:spTgt spid="8"/>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900" decel="100000" fill="hold"/>
                                        <p:tgtEl>
                                          <p:spTgt spid="12"/>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900" decel="100000" fill="hold"/>
                                        <p:tgtEl>
                                          <p:spTgt spid="13"/>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grpSp>
        <p:nvGrpSpPr>
          <p:cNvPr id="20" name="组合 19"/>
          <p:cNvGrpSpPr/>
          <p:nvPr/>
        </p:nvGrpSpPr>
        <p:grpSpPr>
          <a:xfrm>
            <a:off x="4707063" y="2232314"/>
            <a:ext cx="3133723" cy="3103953"/>
            <a:chOff x="2118573" y="492456"/>
            <a:chExt cx="6484653" cy="6423051"/>
          </a:xfrm>
        </p:grpSpPr>
        <p:sp>
          <p:nvSpPr>
            <p:cNvPr id="21" name="椭圆 20"/>
            <p:cNvSpPr/>
            <p:nvPr/>
          </p:nvSpPr>
          <p:spPr>
            <a:xfrm>
              <a:off x="2118573" y="492456"/>
              <a:ext cx="6423051" cy="6423051"/>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22" name="椭圆 21"/>
            <p:cNvSpPr/>
            <p:nvPr/>
          </p:nvSpPr>
          <p:spPr>
            <a:xfrm>
              <a:off x="8495226" y="3649981"/>
              <a:ext cx="108000" cy="108000"/>
            </a:xfrm>
            <a:prstGeom prst="ellipse">
              <a:avLst/>
            </a:prstGeom>
            <a:solidFill>
              <a:srgbClr val="FFC000"/>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23" name="椭圆 22"/>
            <p:cNvSpPr/>
            <p:nvPr/>
          </p:nvSpPr>
          <p:spPr>
            <a:xfrm>
              <a:off x="3589398" y="921296"/>
              <a:ext cx="108000" cy="108000"/>
            </a:xfrm>
            <a:prstGeom prst="ellipse">
              <a:avLst/>
            </a:prstGeom>
            <a:solidFill>
              <a:schemeClr val="bg2">
                <a:lumMod val="10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grpSp>
      <p:grpSp>
        <p:nvGrpSpPr>
          <p:cNvPr id="24" name="组合 23"/>
          <p:cNvGrpSpPr/>
          <p:nvPr/>
        </p:nvGrpSpPr>
        <p:grpSpPr>
          <a:xfrm>
            <a:off x="7595571" y="3568088"/>
            <a:ext cx="430887" cy="434519"/>
            <a:chOff x="11165602" y="552138"/>
            <a:chExt cx="585614" cy="590550"/>
          </a:xfrm>
        </p:grpSpPr>
        <p:sp>
          <p:nvSpPr>
            <p:cNvPr id="25"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bg2">
                <a:lumMod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方正清刻本悦宋简体" panose="02000000000000000000" pitchFamily="2" charset="-122"/>
                <a:ea typeface="方正清刻本悦宋简体" panose="02000000000000000000" pitchFamily="2" charset="-122"/>
              </a:endParaRPr>
            </a:p>
          </p:txBody>
        </p:sp>
        <p:sp>
          <p:nvSpPr>
            <p:cNvPr id="26" name="文本框 25"/>
            <p:cNvSpPr txBox="1"/>
            <p:nvPr/>
          </p:nvSpPr>
          <p:spPr>
            <a:xfrm>
              <a:off x="11165602" y="602938"/>
              <a:ext cx="585614" cy="457200"/>
            </a:xfrm>
            <a:prstGeom prst="rect">
              <a:avLst/>
            </a:prstGeom>
            <a:noFill/>
          </p:spPr>
          <p:txBody>
            <a:bodyPr vert="eaVert" wrap="square" rtlCol="0">
              <a:spAutoFit/>
            </a:bodyPr>
            <a:lstStyle/>
            <a:p>
              <a:pPr algn="ctr"/>
              <a:r>
                <a:rPr lang="zh-CN" altLang="en-US" sz="1600" dirty="0">
                  <a:solidFill>
                    <a:schemeClr val="bg1"/>
                  </a:solidFill>
                  <a:latin typeface="方正清刻本悦宋简体" panose="02000000000000000000" pitchFamily="2" charset="-122"/>
                  <a:ea typeface="方正清刻本悦宋简体" panose="02000000000000000000" pitchFamily="2" charset="-122"/>
                </a:rPr>
                <a:t>一</a:t>
              </a:r>
            </a:p>
          </p:txBody>
        </p:sp>
      </p:grpSp>
      <p:grpSp>
        <p:nvGrpSpPr>
          <p:cNvPr id="27" name="组合 26"/>
          <p:cNvGrpSpPr/>
          <p:nvPr/>
        </p:nvGrpSpPr>
        <p:grpSpPr>
          <a:xfrm>
            <a:off x="4491960" y="3519714"/>
            <a:ext cx="430887" cy="434519"/>
            <a:chOff x="11165604" y="552138"/>
            <a:chExt cx="585614" cy="590550"/>
          </a:xfrm>
        </p:grpSpPr>
        <p:sp>
          <p:nvSpPr>
            <p:cNvPr id="28"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bg2">
                <a:lumMod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方正清刻本悦宋简体" panose="02000000000000000000" pitchFamily="2" charset="-122"/>
                <a:ea typeface="方正清刻本悦宋简体" panose="02000000000000000000" pitchFamily="2" charset="-122"/>
              </a:endParaRPr>
            </a:p>
          </p:txBody>
        </p:sp>
        <p:sp>
          <p:nvSpPr>
            <p:cNvPr id="29" name="文本框 28"/>
            <p:cNvSpPr txBox="1"/>
            <p:nvPr/>
          </p:nvSpPr>
          <p:spPr>
            <a:xfrm>
              <a:off x="11165604" y="602938"/>
              <a:ext cx="585614" cy="457200"/>
            </a:xfrm>
            <a:prstGeom prst="rect">
              <a:avLst/>
            </a:prstGeom>
            <a:noFill/>
          </p:spPr>
          <p:txBody>
            <a:bodyPr vert="eaVert" wrap="square" rtlCol="0">
              <a:spAutoFit/>
            </a:bodyPr>
            <a:lstStyle/>
            <a:p>
              <a:pPr algn="ctr"/>
              <a:r>
                <a:rPr lang="zh-CN" altLang="en-US" sz="1600" b="1" dirty="0">
                  <a:solidFill>
                    <a:schemeClr val="bg1"/>
                  </a:solidFill>
                  <a:latin typeface="方正清刻本悦宋简体" panose="02000000000000000000" pitchFamily="2" charset="-122"/>
                  <a:ea typeface="方正清刻本悦宋简体" panose="02000000000000000000" pitchFamily="2" charset="-122"/>
                </a:rPr>
                <a:t>二</a:t>
              </a:r>
            </a:p>
          </p:txBody>
        </p:sp>
      </p:grpSp>
      <p:sp>
        <p:nvSpPr>
          <p:cNvPr id="30" name="Text Box 15"/>
          <p:cNvSpPr txBox="1">
            <a:spLocks noChangeArrowheads="1"/>
          </p:cNvSpPr>
          <p:nvPr/>
        </p:nvSpPr>
        <p:spPr bwMode="auto">
          <a:xfrm>
            <a:off x="8088631" y="3652735"/>
            <a:ext cx="36353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bg2">
                    <a:lumMod val="2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输入您的内容输入您的内容输入您的内容。输入您的内容输入您的内容输入您的内容</a:t>
            </a:r>
          </a:p>
        </p:txBody>
      </p:sp>
      <p:sp>
        <p:nvSpPr>
          <p:cNvPr id="31" name="Text Box 16"/>
          <p:cNvSpPr txBox="1">
            <a:spLocks noChangeArrowheads="1"/>
          </p:cNvSpPr>
          <p:nvPr/>
        </p:nvSpPr>
        <p:spPr bwMode="auto">
          <a:xfrm>
            <a:off x="8061646" y="3286023"/>
            <a:ext cx="19672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sp>
        <p:nvSpPr>
          <p:cNvPr id="32" name="Text Box 15"/>
          <p:cNvSpPr txBox="1">
            <a:spLocks noChangeArrowheads="1"/>
          </p:cNvSpPr>
          <p:nvPr/>
        </p:nvSpPr>
        <p:spPr bwMode="auto">
          <a:xfrm>
            <a:off x="821059" y="3652735"/>
            <a:ext cx="36353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bg2">
                    <a:lumMod val="2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输入您的内容输入您的内容输入您的内容。输入您的内容输入您的内容输入您的内容</a:t>
            </a:r>
          </a:p>
        </p:txBody>
      </p:sp>
      <p:sp>
        <p:nvSpPr>
          <p:cNvPr id="33" name="Text Box 16"/>
          <p:cNvSpPr txBox="1">
            <a:spLocks noChangeArrowheads="1"/>
          </p:cNvSpPr>
          <p:nvPr/>
        </p:nvSpPr>
        <p:spPr bwMode="auto">
          <a:xfrm>
            <a:off x="2477811" y="3286023"/>
            <a:ext cx="16993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5202176" y="1476245"/>
            <a:ext cx="1934547" cy="4086938"/>
          </a:xfrm>
          <a:prstGeom prst="rect">
            <a:avLst/>
          </a:prstGeom>
        </p:spPr>
      </p:pic>
    </p:spTree>
    <p:extLst>
      <p:ext uri="{BB962C8B-B14F-4D97-AF65-F5344CB8AC3E}">
        <p14:creationId xmlns:p14="http://schemas.microsoft.com/office/powerpoint/2010/main" val="3783700285"/>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ircle(out)">
                                      <p:cBhvr>
                                        <p:cTn id="7" dur="1000"/>
                                        <p:tgtEl>
                                          <p:spTgt spid="24"/>
                                        </p:tgtEl>
                                      </p:cBhvr>
                                    </p:animEffect>
                                  </p:childTnLst>
                                </p:cTn>
                              </p:par>
                            </p:childTnLst>
                          </p:cTn>
                        </p:par>
                        <p:par>
                          <p:cTn id="8" fill="hold">
                            <p:stCondLst>
                              <p:cond delay="1000"/>
                            </p:stCondLst>
                            <p:childTnLst>
                              <p:par>
                                <p:cTn id="9" presetID="6" presetClass="entr" presetSubtype="32"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circle(out)">
                                      <p:cBhvr>
                                        <p:cTn id="11" dur="1000"/>
                                        <p:tgtEl>
                                          <p:spTgt spid="2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utoUpdateAnimBg="0"/>
      <p:bldP spid="31" grpId="0" bldLvl="0" autoUpdateAnimBg="0"/>
      <p:bldP spid="32" grpId="0" bldLvl="0" autoUpdateAnimBg="0"/>
      <p:bldP spid="33"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sp>
        <p:nvSpPr>
          <p:cNvPr id="7" name="文本框 6"/>
          <p:cNvSpPr txBox="1"/>
          <p:nvPr/>
        </p:nvSpPr>
        <p:spPr bwMode="auto">
          <a:xfrm>
            <a:off x="2435527" y="269365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sp>
        <p:nvSpPr>
          <p:cNvPr id="8" name="文本框 7"/>
          <p:cNvSpPr txBox="1"/>
          <p:nvPr/>
        </p:nvSpPr>
        <p:spPr bwMode="auto">
          <a:xfrm>
            <a:off x="2435527" y="3062985"/>
            <a:ext cx="2070100" cy="550856"/>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pPr algn="l"/>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a:t>
            </a:r>
          </a:p>
        </p:txBody>
      </p:sp>
      <p:sp>
        <p:nvSpPr>
          <p:cNvPr id="9" name="文本框 8"/>
          <p:cNvSpPr txBox="1"/>
          <p:nvPr/>
        </p:nvSpPr>
        <p:spPr bwMode="auto">
          <a:xfrm>
            <a:off x="2435527" y="462405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sp>
        <p:nvSpPr>
          <p:cNvPr id="10" name="文本框 9"/>
          <p:cNvSpPr txBox="1"/>
          <p:nvPr/>
        </p:nvSpPr>
        <p:spPr bwMode="auto">
          <a:xfrm>
            <a:off x="2435527" y="4993385"/>
            <a:ext cx="2070100" cy="550856"/>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pPr algn="l"/>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a:t>
            </a:r>
          </a:p>
        </p:txBody>
      </p:sp>
      <p:sp>
        <p:nvSpPr>
          <p:cNvPr id="11" name="文本框 10"/>
          <p:cNvSpPr txBox="1"/>
          <p:nvPr/>
        </p:nvSpPr>
        <p:spPr bwMode="auto">
          <a:xfrm>
            <a:off x="8307433" y="2693653"/>
            <a:ext cx="1619250" cy="369332"/>
          </a:xfrm>
          <a:prstGeom prst="rect">
            <a:avLst/>
          </a:prstGeom>
          <a:noFill/>
        </p:spPr>
        <p:txBody>
          <a:bodyPr>
            <a:spAutoFit/>
          </a:bodyPr>
          <a:lstStyle/>
          <a:p>
            <a:pPr algn="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sp>
        <p:nvSpPr>
          <p:cNvPr id="12" name="文本框 11"/>
          <p:cNvSpPr txBox="1"/>
          <p:nvPr/>
        </p:nvSpPr>
        <p:spPr bwMode="auto">
          <a:xfrm>
            <a:off x="7856583" y="3062985"/>
            <a:ext cx="2070100" cy="550856"/>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pPr algn="r"/>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a:t>
            </a:r>
          </a:p>
        </p:txBody>
      </p:sp>
      <p:sp>
        <p:nvSpPr>
          <p:cNvPr id="13" name="文本框 12"/>
          <p:cNvSpPr txBox="1"/>
          <p:nvPr/>
        </p:nvSpPr>
        <p:spPr bwMode="auto">
          <a:xfrm>
            <a:off x="8307433" y="4624053"/>
            <a:ext cx="1619250" cy="369332"/>
          </a:xfrm>
          <a:prstGeom prst="rect">
            <a:avLst/>
          </a:prstGeom>
          <a:noFill/>
        </p:spPr>
        <p:txBody>
          <a:bodyPr>
            <a:spAutoFit/>
          </a:bodyPr>
          <a:lstStyle/>
          <a:p>
            <a:pPr algn="r" fontAlgn="auto">
              <a:spcAft>
                <a:spcPts val="0"/>
              </a:spcAft>
              <a:defRPr/>
            </a:pPr>
            <a:r>
              <a:rPr lang="zh-CN" altLang="en-US" dirty="0">
                <a:ln w="18415" cmpd="sng">
                  <a:noFill/>
                  <a:prstDash val="solid"/>
                </a:ln>
                <a:solidFill>
                  <a:schemeClr val="bg2">
                    <a:lumMod val="25000"/>
                  </a:schemeClr>
                </a:solidFill>
                <a:latin typeface="方正清刻本悦宋简体" panose="02000000000000000000" pitchFamily="2" charset="-122"/>
                <a:ea typeface="方正清刻本悦宋简体" panose="02000000000000000000" pitchFamily="2" charset="-122"/>
              </a:rPr>
              <a:t>点击添加标题</a:t>
            </a:r>
          </a:p>
        </p:txBody>
      </p:sp>
      <p:sp>
        <p:nvSpPr>
          <p:cNvPr id="14" name="文本框 13"/>
          <p:cNvSpPr txBox="1"/>
          <p:nvPr/>
        </p:nvSpPr>
        <p:spPr bwMode="auto">
          <a:xfrm>
            <a:off x="7856583" y="4993385"/>
            <a:ext cx="2070100" cy="572464"/>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pPr algn="r"/>
            <a:r>
              <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rPr>
              <a:t>请在此处输入您的文本，或者将文本粘贴到此处</a:t>
            </a:r>
          </a:p>
        </p:txBody>
      </p:sp>
      <p:pic>
        <p:nvPicPr>
          <p:cNvPr id="18" name="图片 17"/>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25863" t="29316" b="43667"/>
          <a:stretch/>
        </p:blipFill>
        <p:spPr>
          <a:xfrm flipH="1">
            <a:off x="3245152" y="2878319"/>
            <a:ext cx="6356206" cy="2492259"/>
          </a:xfrm>
          <a:prstGeom prst="rect">
            <a:avLst/>
          </a:prstGeom>
        </p:spPr>
      </p:pic>
    </p:spTree>
    <p:extLst>
      <p:ext uri="{BB962C8B-B14F-4D97-AF65-F5344CB8AC3E}">
        <p14:creationId xmlns:p14="http://schemas.microsoft.com/office/powerpoint/2010/main" val="750560850"/>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ppt_x</p:attrName>
                                        </p:attrNameLst>
                                      </p:cBhvr>
                                      <p:tavLst>
                                        <p:tav tm="0">
                                          <p:val>
                                            <p:strVal val="#ppt_x"/>
                                          </p:val>
                                        </p:tav>
                                        <p:tav tm="100000">
                                          <p:val>
                                            <p:strVal val="#ppt_x"/>
                                          </p:val>
                                        </p:tav>
                                      </p:tavLst>
                                    </p:anim>
                                    <p:anim calcmode="lin" valueType="num">
                                      <p:cBhvr>
                                        <p:cTn id="9" dur="2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0" presetClass="entr" presetSubtype="0" fill="hold" grpId="0" nodeType="afterEffect">
                                  <p:stCondLst>
                                    <p:cond delay="0"/>
                                  </p:stCondLst>
                                  <p:iterate type="wd">
                                    <p:tmPct val="10000"/>
                                  </p:iterate>
                                  <p:childTnLst>
                                    <p:set>
                                      <p:cBhvr>
                                        <p:cTn id="12" dur="1" fill="hold">
                                          <p:stCondLst>
                                            <p:cond delay="0"/>
                                          </p:stCondLst>
                                        </p:cTn>
                                        <p:tgtEl>
                                          <p:spTgt spid="8"/>
                                        </p:tgtEl>
                                        <p:attrNameLst>
                                          <p:attrName>style.visibility</p:attrName>
                                        </p:attrNameLst>
                                      </p:cBhvr>
                                      <p:to>
                                        <p:strVal val="visible"/>
                                      </p:to>
                                    </p:set>
                                    <p:animEffect transition="in" filter="fade">
                                      <p:cBhvr>
                                        <p:cTn id="13" dur="250"/>
                                        <p:tgtEl>
                                          <p:spTgt spid="8"/>
                                        </p:tgtEl>
                                      </p:cBhvr>
                                    </p:animEffect>
                                  </p:childTnLst>
                                </p:cTn>
                              </p:par>
                            </p:childTnLst>
                          </p:cTn>
                        </p:par>
                        <p:par>
                          <p:cTn id="14" fill="hold">
                            <p:stCondLst>
                              <p:cond delay="825"/>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anim calcmode="lin" valueType="num">
                                      <p:cBhvr>
                                        <p:cTn id="18" dur="250" fill="hold"/>
                                        <p:tgtEl>
                                          <p:spTgt spid="9"/>
                                        </p:tgtEl>
                                        <p:attrNameLst>
                                          <p:attrName>ppt_x</p:attrName>
                                        </p:attrNameLst>
                                      </p:cBhvr>
                                      <p:tavLst>
                                        <p:tav tm="0">
                                          <p:val>
                                            <p:strVal val="#ppt_x"/>
                                          </p:val>
                                        </p:tav>
                                        <p:tav tm="100000">
                                          <p:val>
                                            <p:strVal val="#ppt_x"/>
                                          </p:val>
                                        </p:tav>
                                      </p:tavLst>
                                    </p:anim>
                                    <p:anim calcmode="lin" valueType="num">
                                      <p:cBhvr>
                                        <p:cTn id="19" dur="25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075"/>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childTnLst>
                                </p:cTn>
                              </p:par>
                            </p:childTnLst>
                          </p:cTn>
                        </p:par>
                        <p:par>
                          <p:cTn id="24" fill="hold">
                            <p:stCondLst>
                              <p:cond delay="1650"/>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250"/>
                                        <p:tgtEl>
                                          <p:spTgt spid="11"/>
                                        </p:tgtEl>
                                      </p:cBhvr>
                                    </p:animEffect>
                                    <p:anim calcmode="lin" valueType="num">
                                      <p:cBhvr>
                                        <p:cTn id="28" dur="250" fill="hold"/>
                                        <p:tgtEl>
                                          <p:spTgt spid="11"/>
                                        </p:tgtEl>
                                        <p:attrNameLst>
                                          <p:attrName>ppt_x</p:attrName>
                                        </p:attrNameLst>
                                      </p:cBhvr>
                                      <p:tavLst>
                                        <p:tav tm="0">
                                          <p:val>
                                            <p:strVal val="#ppt_x"/>
                                          </p:val>
                                        </p:tav>
                                        <p:tav tm="100000">
                                          <p:val>
                                            <p:strVal val="#ppt_x"/>
                                          </p:val>
                                        </p:tav>
                                      </p:tavLst>
                                    </p:anim>
                                    <p:anim calcmode="lin" valueType="num">
                                      <p:cBhvr>
                                        <p:cTn id="29" dur="25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1900"/>
                            </p:stCondLst>
                            <p:childTnLst>
                              <p:par>
                                <p:cTn id="31" presetID="10" presetClass="entr" presetSubtype="0" fill="hold" grpId="0" nodeType="afterEffect">
                                  <p:stCondLst>
                                    <p:cond delay="0"/>
                                  </p:stCondLst>
                                  <p:iterate type="wd">
                                    <p:tmPct val="10000"/>
                                  </p:iterate>
                                  <p:childTnLst>
                                    <p:set>
                                      <p:cBhvr>
                                        <p:cTn id="32" dur="1" fill="hold">
                                          <p:stCondLst>
                                            <p:cond delay="0"/>
                                          </p:stCondLst>
                                        </p:cTn>
                                        <p:tgtEl>
                                          <p:spTgt spid="12"/>
                                        </p:tgtEl>
                                        <p:attrNameLst>
                                          <p:attrName>style.visibility</p:attrName>
                                        </p:attrNameLst>
                                      </p:cBhvr>
                                      <p:to>
                                        <p:strVal val="visible"/>
                                      </p:to>
                                    </p:set>
                                    <p:animEffect transition="in" filter="fade">
                                      <p:cBhvr>
                                        <p:cTn id="33" dur="250"/>
                                        <p:tgtEl>
                                          <p:spTgt spid="12"/>
                                        </p:tgtEl>
                                      </p:cBhvr>
                                    </p:animEffect>
                                  </p:childTnLst>
                                </p:cTn>
                              </p:par>
                            </p:childTnLst>
                          </p:cTn>
                        </p:par>
                        <p:par>
                          <p:cTn id="34" fill="hold">
                            <p:stCondLst>
                              <p:cond delay="2475"/>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250"/>
                                        <p:tgtEl>
                                          <p:spTgt spid="13"/>
                                        </p:tgtEl>
                                      </p:cBhvr>
                                    </p:animEffect>
                                    <p:anim calcmode="lin" valueType="num">
                                      <p:cBhvr>
                                        <p:cTn id="38" dur="250" fill="hold"/>
                                        <p:tgtEl>
                                          <p:spTgt spid="13"/>
                                        </p:tgtEl>
                                        <p:attrNameLst>
                                          <p:attrName>ppt_x</p:attrName>
                                        </p:attrNameLst>
                                      </p:cBhvr>
                                      <p:tavLst>
                                        <p:tav tm="0">
                                          <p:val>
                                            <p:strVal val="#ppt_x"/>
                                          </p:val>
                                        </p:tav>
                                        <p:tav tm="100000">
                                          <p:val>
                                            <p:strVal val="#ppt_x"/>
                                          </p:val>
                                        </p:tav>
                                      </p:tavLst>
                                    </p:anim>
                                    <p:anim calcmode="lin" valueType="num">
                                      <p:cBhvr>
                                        <p:cTn id="39" dur="2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2725"/>
                            </p:stCondLst>
                            <p:childTnLst>
                              <p:par>
                                <p:cTn id="41" presetID="10" presetClass="entr" presetSubtype="0" fill="hold" grpId="0" nodeType="afterEffect">
                                  <p:stCondLst>
                                    <p:cond delay="0"/>
                                  </p:stCondLst>
                                  <p:iterate type="wd">
                                    <p:tmPct val="10000"/>
                                  </p:iterate>
                                  <p:childTnLst>
                                    <p:set>
                                      <p:cBhvr>
                                        <p:cTn id="42" dur="1" fill="hold">
                                          <p:stCondLst>
                                            <p:cond delay="0"/>
                                          </p:stCondLst>
                                        </p:cTn>
                                        <p:tgtEl>
                                          <p:spTgt spid="14"/>
                                        </p:tgtEl>
                                        <p:attrNameLst>
                                          <p:attrName>style.visibility</p:attrName>
                                        </p:attrNameLst>
                                      </p:cBhvr>
                                      <p:to>
                                        <p:strVal val="visible"/>
                                      </p:to>
                                    </p:set>
                                    <p:animEffect transition="in" filter="fade">
                                      <p:cBhvr>
                                        <p:cTn id="43"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88686" y="4038794"/>
            <a:ext cx="12192000" cy="2093170"/>
          </a:xfrm>
          <a:prstGeom prst="rect">
            <a:avLst/>
          </a:prstGeom>
        </p:spPr>
      </p:pic>
      <p:sp>
        <p:nvSpPr>
          <p:cNvPr id="9" name="文本框 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554443" y="3761795"/>
            <a:ext cx="3083112" cy="346249"/>
          </a:xfrm>
          <a:prstGeom prst="rect">
            <a:avLst/>
          </a:prstGeom>
          <a:noFill/>
        </p:spPr>
        <p:txBody>
          <a:bodyPr wrap="square" rtlCol="0" anchor="ctr">
            <a:spAutoFit/>
          </a:bodyPr>
          <a:lstStyle/>
          <a:p>
            <a:pPr algn="ctr">
              <a:lnSpc>
                <a:spcPct val="150000"/>
              </a:lnSpc>
            </a:pPr>
            <a:r>
              <a:rPr lang="en-US" altLang="zh-CN" sz="1200"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CLICK  HERE  TO  ADD  YOUR  TEXT </a:t>
            </a:r>
            <a:endParaRPr lang="zh-CN" altLang="en-US" sz="1200"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035626" y="3166107"/>
            <a:ext cx="4120747" cy="646331"/>
          </a:xfrm>
          <a:prstGeom prst="rect">
            <a:avLst/>
          </a:prstGeom>
          <a:noFill/>
        </p:spPr>
        <p:txBody>
          <a:bodyPr wrap="square" rtlCol="0" anchor="ctr">
            <a:spAutoFit/>
          </a:bodyPr>
          <a:lstStyle/>
          <a:p>
            <a:pPr algn="ctr"/>
            <a:r>
              <a:rPr lang="zh-CN" altLang="en-US" sz="3600" b="1" dirty="0">
                <a:solidFill>
                  <a:schemeClr val="bg2">
                    <a:lumMod val="25000"/>
                  </a:schemeClr>
                </a:solidFill>
                <a:latin typeface="方正清刻本悦宋简体" panose="02000000000000000000" pitchFamily="2" charset="-122"/>
                <a:ea typeface="方正清刻本悦宋简体" panose="02000000000000000000" pitchFamily="2" charset="-122"/>
              </a:rPr>
              <a:t>请输入本节小标题</a:t>
            </a:r>
          </a:p>
        </p:txBody>
      </p:sp>
      <p:sp>
        <p:nvSpPr>
          <p:cNvPr id="11" name="矩形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5566847" y="2875791"/>
            <a:ext cx="1058303" cy="369332"/>
          </a:xfrm>
          <a:prstGeom prst="rect">
            <a:avLst/>
          </a:prstGeom>
        </p:spPr>
        <p:txBody>
          <a:bodyPr wrap="none">
            <a:spAutoFit/>
          </a:bodyPr>
          <a:lstStyle/>
          <a:p>
            <a:pPr lvl="0" algn="ctr">
              <a:defRPr/>
            </a:pPr>
            <a:r>
              <a:rPr lang="en-US" altLang="zh-CN"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rPr>
              <a:t>PART TWO</a:t>
            </a:r>
            <a:endParaRPr lang="zh-CN" altLang="en-US" dirty="0">
              <a:solidFill>
                <a:schemeClr val="bg2">
                  <a:lumMod val="25000"/>
                </a:scheme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2" name="椭圆 11"/>
          <p:cNvSpPr/>
          <p:nvPr/>
        </p:nvSpPr>
        <p:spPr>
          <a:xfrm>
            <a:off x="5701504" y="197631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清</a:t>
            </a:r>
          </a:p>
        </p:txBody>
      </p:sp>
    </p:spTree>
    <p:extLst>
      <p:ext uri="{BB962C8B-B14F-4D97-AF65-F5344CB8AC3E}">
        <p14:creationId xmlns:p14="http://schemas.microsoft.com/office/powerpoint/2010/main" val="4214200053"/>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5060392" y="1790879"/>
            <a:ext cx="2220686" cy="2481943"/>
          </a:xfrm>
          <a:prstGeom prst="rect">
            <a:avLst/>
          </a:prstGeom>
        </p:spPr>
      </p:pic>
      <p:pic>
        <p:nvPicPr>
          <p:cNvPr id="28" name="图片 27"/>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7989736" y="1790879"/>
            <a:ext cx="2220686" cy="2481943"/>
          </a:xfrm>
          <a:prstGeom prst="rect">
            <a:avLst/>
          </a:prstGeom>
        </p:spPr>
      </p:pic>
      <p:pic>
        <p:nvPicPr>
          <p:cNvPr id="26" name="图片 25"/>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35185" r="32434" b="63810"/>
          <a:stretch/>
        </p:blipFill>
        <p:spPr>
          <a:xfrm>
            <a:off x="2192183" y="1790879"/>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rPr>
              <a:t>请在此输入小标题</a:t>
            </a:r>
            <a:endParaRPr lang="en-US" altLang="zh-CN" sz="2800" dirty="0">
              <a:solidFill>
                <a:srgbClr val="161B1F"/>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5" name="图片 4"/>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53318" t="17941" b="70903"/>
          <a:stretch/>
        </p:blipFill>
        <p:spPr>
          <a:xfrm flipH="1">
            <a:off x="-676261" y="211121"/>
            <a:ext cx="3111788" cy="800100"/>
          </a:xfrm>
          <a:prstGeom prst="rect">
            <a:avLst/>
          </a:prstGeom>
        </p:spPr>
      </p:pic>
      <p:grpSp>
        <p:nvGrpSpPr>
          <p:cNvPr id="8" name="组合 20"/>
          <p:cNvGrpSpPr/>
          <p:nvPr/>
        </p:nvGrpSpPr>
        <p:grpSpPr bwMode="auto">
          <a:xfrm>
            <a:off x="2938647" y="2883871"/>
            <a:ext cx="466725" cy="354013"/>
            <a:chOff x="0" y="0"/>
            <a:chExt cx="509646" cy="387231"/>
          </a:xfrm>
          <a:solidFill>
            <a:schemeClr val="bg1"/>
          </a:solidFill>
        </p:grpSpPr>
        <p:sp>
          <p:nvSpPr>
            <p:cNvPr id="9" name="Freeform 20"/>
            <p:cNvSpPr>
              <a:spLocks noEditPoints="1" noChangeArrowheads="1"/>
            </p:cNvSpPr>
            <p:nvPr/>
          </p:nvSpPr>
          <p:spPr bwMode="auto">
            <a:xfrm>
              <a:off x="0" y="51839"/>
              <a:ext cx="337890" cy="335392"/>
            </a:xfrm>
            <a:custGeom>
              <a:avLst/>
              <a:gdLst>
                <a:gd name="T0" fmla="*/ 337890 w 229"/>
                <a:gd name="T1" fmla="*/ 189120 h 227"/>
                <a:gd name="T2" fmla="*/ 337890 w 229"/>
                <a:gd name="T3" fmla="*/ 144795 h 227"/>
                <a:gd name="T4" fmla="*/ 303953 w 229"/>
                <a:gd name="T5" fmla="*/ 137407 h 227"/>
                <a:gd name="T6" fmla="*/ 295100 w 229"/>
                <a:gd name="T7" fmla="*/ 112290 h 227"/>
                <a:gd name="T8" fmla="*/ 318708 w 229"/>
                <a:gd name="T9" fmla="*/ 85695 h 227"/>
                <a:gd name="T10" fmla="*/ 292149 w 229"/>
                <a:gd name="T11" fmla="*/ 50235 h 227"/>
                <a:gd name="T12" fmla="*/ 259688 w 229"/>
                <a:gd name="T13" fmla="*/ 65010 h 227"/>
                <a:gd name="T14" fmla="*/ 237556 w 229"/>
                <a:gd name="T15" fmla="*/ 48757 h 227"/>
                <a:gd name="T16" fmla="*/ 241982 w 229"/>
                <a:gd name="T17" fmla="*/ 13297 h 227"/>
                <a:gd name="T18" fmla="*/ 199193 w 229"/>
                <a:gd name="T19" fmla="*/ 0 h 227"/>
                <a:gd name="T20" fmla="*/ 181487 w 229"/>
                <a:gd name="T21" fmla="*/ 29550 h 227"/>
                <a:gd name="T22" fmla="*/ 168207 w 229"/>
                <a:gd name="T23" fmla="*/ 29550 h 227"/>
                <a:gd name="T24" fmla="*/ 154928 w 229"/>
                <a:gd name="T25" fmla="*/ 29550 h 227"/>
                <a:gd name="T26" fmla="*/ 137222 w 229"/>
                <a:gd name="T27" fmla="*/ 0 h 227"/>
                <a:gd name="T28" fmla="*/ 95908 w 229"/>
                <a:gd name="T29" fmla="*/ 13297 h 227"/>
                <a:gd name="T30" fmla="*/ 98859 w 229"/>
                <a:gd name="T31" fmla="*/ 48757 h 227"/>
                <a:gd name="T32" fmla="*/ 76726 w 229"/>
                <a:gd name="T33" fmla="*/ 65010 h 227"/>
                <a:gd name="T34" fmla="*/ 44265 w 229"/>
                <a:gd name="T35" fmla="*/ 50235 h 227"/>
                <a:gd name="T36" fmla="*/ 19182 w 229"/>
                <a:gd name="T37" fmla="*/ 85695 h 227"/>
                <a:gd name="T38" fmla="*/ 42790 w 229"/>
                <a:gd name="T39" fmla="*/ 112290 h 227"/>
                <a:gd name="T40" fmla="*/ 33937 w 229"/>
                <a:gd name="T41" fmla="*/ 138885 h 227"/>
                <a:gd name="T42" fmla="*/ 0 w 229"/>
                <a:gd name="T43" fmla="*/ 144795 h 227"/>
                <a:gd name="T44" fmla="*/ 0 w 229"/>
                <a:gd name="T45" fmla="*/ 189120 h 227"/>
                <a:gd name="T46" fmla="*/ 33937 w 229"/>
                <a:gd name="T47" fmla="*/ 196507 h 227"/>
                <a:gd name="T48" fmla="*/ 42790 w 229"/>
                <a:gd name="T49" fmla="*/ 223102 h 227"/>
                <a:gd name="T50" fmla="*/ 19182 w 229"/>
                <a:gd name="T51" fmla="*/ 249697 h 227"/>
                <a:gd name="T52" fmla="*/ 45741 w 229"/>
                <a:gd name="T53" fmla="*/ 285157 h 227"/>
                <a:gd name="T54" fmla="*/ 76726 w 229"/>
                <a:gd name="T55" fmla="*/ 270382 h 227"/>
                <a:gd name="T56" fmla="*/ 98859 w 229"/>
                <a:gd name="T57" fmla="*/ 286635 h 227"/>
                <a:gd name="T58" fmla="*/ 95908 w 229"/>
                <a:gd name="T59" fmla="*/ 322095 h 227"/>
                <a:gd name="T60" fmla="*/ 137222 w 229"/>
                <a:gd name="T61" fmla="*/ 335392 h 227"/>
                <a:gd name="T62" fmla="*/ 154928 w 229"/>
                <a:gd name="T63" fmla="*/ 304365 h 227"/>
                <a:gd name="T64" fmla="*/ 168207 w 229"/>
                <a:gd name="T65" fmla="*/ 305842 h 227"/>
                <a:gd name="T66" fmla="*/ 182962 w 229"/>
                <a:gd name="T67" fmla="*/ 304365 h 227"/>
                <a:gd name="T68" fmla="*/ 199193 w 229"/>
                <a:gd name="T69" fmla="*/ 335392 h 227"/>
                <a:gd name="T70" fmla="*/ 241982 w 229"/>
                <a:gd name="T71" fmla="*/ 320617 h 227"/>
                <a:gd name="T72" fmla="*/ 237556 w 229"/>
                <a:gd name="T73" fmla="*/ 286635 h 227"/>
                <a:gd name="T74" fmla="*/ 259688 w 229"/>
                <a:gd name="T75" fmla="*/ 270382 h 227"/>
                <a:gd name="T76" fmla="*/ 292149 w 229"/>
                <a:gd name="T77" fmla="*/ 285157 h 227"/>
                <a:gd name="T78" fmla="*/ 318708 w 229"/>
                <a:gd name="T79" fmla="*/ 248220 h 227"/>
                <a:gd name="T80" fmla="*/ 295100 w 229"/>
                <a:gd name="T81" fmla="*/ 223102 h 227"/>
                <a:gd name="T82" fmla="*/ 303953 w 229"/>
                <a:gd name="T83" fmla="*/ 196507 h 227"/>
                <a:gd name="T84" fmla="*/ 337890 w 229"/>
                <a:gd name="T85" fmla="*/ 189120 h 227"/>
                <a:gd name="T86" fmla="*/ 168207 w 229"/>
                <a:gd name="T87" fmla="*/ 265950 h 227"/>
                <a:gd name="T88" fmla="*/ 69349 w 229"/>
                <a:gd name="T89" fmla="*/ 166957 h 227"/>
                <a:gd name="T90" fmla="*/ 168207 w 229"/>
                <a:gd name="T91" fmla="*/ 67965 h 227"/>
                <a:gd name="T92" fmla="*/ 267066 w 229"/>
                <a:gd name="T93" fmla="*/ 166957 h 227"/>
                <a:gd name="T94" fmla="*/ 168207 w 229"/>
                <a:gd name="T95" fmla="*/ 26595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10" name="Freeform 21"/>
            <p:cNvSpPr>
              <a:spLocks noEditPoints="1" noChangeArrowheads="1"/>
            </p:cNvSpPr>
            <p:nvPr/>
          </p:nvSpPr>
          <p:spPr bwMode="auto">
            <a:xfrm>
              <a:off x="309785" y="0"/>
              <a:ext cx="199861" cy="199861"/>
            </a:xfrm>
            <a:custGeom>
              <a:avLst/>
              <a:gdLst>
                <a:gd name="T0" fmla="*/ 199861 w 135"/>
                <a:gd name="T1" fmla="*/ 112514 h 135"/>
                <a:gd name="T2" fmla="*/ 199861 w 135"/>
                <a:gd name="T3" fmla="*/ 85866 h 135"/>
                <a:gd name="T4" fmla="*/ 180615 w 135"/>
                <a:gd name="T5" fmla="*/ 81425 h 135"/>
                <a:gd name="T6" fmla="*/ 174693 w 135"/>
                <a:gd name="T7" fmla="*/ 66620 h 135"/>
                <a:gd name="T8" fmla="*/ 189498 w 135"/>
                <a:gd name="T9" fmla="*/ 50335 h 135"/>
                <a:gd name="T10" fmla="*/ 173213 w 135"/>
                <a:gd name="T11" fmla="*/ 29609 h 135"/>
                <a:gd name="T12" fmla="*/ 153967 w 135"/>
                <a:gd name="T13" fmla="*/ 38492 h 135"/>
                <a:gd name="T14" fmla="*/ 142123 w 135"/>
                <a:gd name="T15" fmla="*/ 28129 h 135"/>
                <a:gd name="T16" fmla="*/ 143604 w 135"/>
                <a:gd name="T17" fmla="*/ 7402 h 135"/>
                <a:gd name="T18" fmla="*/ 118436 w 135"/>
                <a:gd name="T19" fmla="*/ 0 h 135"/>
                <a:gd name="T20" fmla="*/ 108073 w 135"/>
                <a:gd name="T21" fmla="*/ 17765 h 135"/>
                <a:gd name="T22" fmla="*/ 99190 w 135"/>
                <a:gd name="T23" fmla="*/ 17765 h 135"/>
                <a:gd name="T24" fmla="*/ 91788 w 135"/>
                <a:gd name="T25" fmla="*/ 17765 h 135"/>
                <a:gd name="T26" fmla="*/ 81425 w 135"/>
                <a:gd name="T27" fmla="*/ 0 h 135"/>
                <a:gd name="T28" fmla="*/ 56257 w 135"/>
                <a:gd name="T29" fmla="*/ 7402 h 135"/>
                <a:gd name="T30" fmla="*/ 57738 w 135"/>
                <a:gd name="T31" fmla="*/ 28129 h 135"/>
                <a:gd name="T32" fmla="*/ 44414 w 135"/>
                <a:gd name="T33" fmla="*/ 38492 h 135"/>
                <a:gd name="T34" fmla="*/ 26648 w 135"/>
                <a:gd name="T35" fmla="*/ 29609 h 135"/>
                <a:gd name="T36" fmla="*/ 10363 w 135"/>
                <a:gd name="T37" fmla="*/ 50335 h 135"/>
                <a:gd name="T38" fmla="*/ 25168 w 135"/>
                <a:gd name="T39" fmla="*/ 66620 h 135"/>
                <a:gd name="T40" fmla="*/ 19246 w 135"/>
                <a:gd name="T41" fmla="*/ 81425 h 135"/>
                <a:gd name="T42" fmla="*/ 0 w 135"/>
                <a:gd name="T43" fmla="*/ 85866 h 135"/>
                <a:gd name="T44" fmla="*/ 0 w 135"/>
                <a:gd name="T45" fmla="*/ 112514 h 135"/>
                <a:gd name="T46" fmla="*/ 19246 w 135"/>
                <a:gd name="T47" fmla="*/ 116956 h 135"/>
                <a:gd name="T48" fmla="*/ 25168 w 135"/>
                <a:gd name="T49" fmla="*/ 133241 h 135"/>
                <a:gd name="T50" fmla="*/ 10363 w 135"/>
                <a:gd name="T51" fmla="*/ 148045 h 135"/>
                <a:gd name="T52" fmla="*/ 26648 w 135"/>
                <a:gd name="T53" fmla="*/ 168772 h 135"/>
                <a:gd name="T54" fmla="*/ 45894 w 135"/>
                <a:gd name="T55" fmla="*/ 161369 h 135"/>
                <a:gd name="T56" fmla="*/ 57738 w 135"/>
                <a:gd name="T57" fmla="*/ 170252 h 135"/>
                <a:gd name="T58" fmla="*/ 56257 w 135"/>
                <a:gd name="T59" fmla="*/ 190978 h 135"/>
                <a:gd name="T60" fmla="*/ 81425 w 135"/>
                <a:gd name="T61" fmla="*/ 199861 h 135"/>
                <a:gd name="T62" fmla="*/ 91788 w 135"/>
                <a:gd name="T63" fmla="*/ 180615 h 135"/>
                <a:gd name="T64" fmla="*/ 100671 w 135"/>
                <a:gd name="T65" fmla="*/ 182096 h 135"/>
                <a:gd name="T66" fmla="*/ 108073 w 135"/>
                <a:gd name="T67" fmla="*/ 180615 h 135"/>
                <a:gd name="T68" fmla="*/ 118436 w 135"/>
                <a:gd name="T69" fmla="*/ 199861 h 135"/>
                <a:gd name="T70" fmla="*/ 143604 w 135"/>
                <a:gd name="T71" fmla="*/ 190978 h 135"/>
                <a:gd name="T72" fmla="*/ 142123 w 135"/>
                <a:gd name="T73" fmla="*/ 170252 h 135"/>
                <a:gd name="T74" fmla="*/ 153967 w 135"/>
                <a:gd name="T75" fmla="*/ 161369 h 135"/>
                <a:gd name="T76" fmla="*/ 173213 w 135"/>
                <a:gd name="T77" fmla="*/ 168772 h 135"/>
                <a:gd name="T78" fmla="*/ 189498 w 135"/>
                <a:gd name="T79" fmla="*/ 148045 h 135"/>
                <a:gd name="T80" fmla="*/ 174693 w 135"/>
                <a:gd name="T81" fmla="*/ 131760 h 135"/>
                <a:gd name="T82" fmla="*/ 180615 w 135"/>
                <a:gd name="T83" fmla="*/ 116956 h 135"/>
                <a:gd name="T84" fmla="*/ 199861 w 135"/>
                <a:gd name="T85" fmla="*/ 112514 h 135"/>
                <a:gd name="T86" fmla="*/ 99190 w 135"/>
                <a:gd name="T87" fmla="*/ 158408 h 135"/>
                <a:gd name="T88" fmla="*/ 41453 w 135"/>
                <a:gd name="T89" fmla="*/ 99190 h 135"/>
                <a:gd name="T90" fmla="*/ 99190 w 135"/>
                <a:gd name="T91" fmla="*/ 39972 h 135"/>
                <a:gd name="T92" fmla="*/ 158408 w 135"/>
                <a:gd name="T93" fmla="*/ 99190 h 135"/>
                <a:gd name="T94" fmla="*/ 99190 w 135"/>
                <a:gd name="T95" fmla="*/ 158408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11" name="组合 31"/>
          <p:cNvGrpSpPr/>
          <p:nvPr/>
        </p:nvGrpSpPr>
        <p:grpSpPr bwMode="auto">
          <a:xfrm>
            <a:off x="5828207" y="2883871"/>
            <a:ext cx="303212" cy="388938"/>
            <a:chOff x="0" y="0"/>
            <a:chExt cx="563562" cy="720725"/>
          </a:xfrm>
          <a:solidFill>
            <a:schemeClr val="bg1"/>
          </a:solidFill>
        </p:grpSpPr>
        <p:sp>
          <p:nvSpPr>
            <p:cNvPr id="12" name="Freeform 32"/>
            <p:cNvSpPr>
              <a:spLocks noChangeArrowheads="1"/>
            </p:cNvSpPr>
            <p:nvPr/>
          </p:nvSpPr>
          <p:spPr bwMode="auto">
            <a:xfrm>
              <a:off x="209550" y="0"/>
              <a:ext cx="142875" cy="720725"/>
            </a:xfrm>
            <a:custGeom>
              <a:avLst/>
              <a:gdLst>
                <a:gd name="T0" fmla="*/ 142875 w 64"/>
                <a:gd name="T1" fmla="*/ 648877 h 321"/>
                <a:gd name="T2" fmla="*/ 71438 w 64"/>
                <a:gd name="T3" fmla="*/ 720725 h 321"/>
                <a:gd name="T4" fmla="*/ 0 w 64"/>
                <a:gd name="T5" fmla="*/ 648877 h 321"/>
                <a:gd name="T6" fmla="*/ 0 w 64"/>
                <a:gd name="T7" fmla="*/ 71848 h 321"/>
                <a:gd name="T8" fmla="*/ 71438 w 64"/>
                <a:gd name="T9" fmla="*/ 0 h 321"/>
                <a:gd name="T10" fmla="*/ 142875 w 64"/>
                <a:gd name="T11" fmla="*/ 71848 h 321"/>
                <a:gd name="T12" fmla="*/ 142875 w 64"/>
                <a:gd name="T13" fmla="*/ 648877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13" name="Freeform 33"/>
            <p:cNvSpPr>
              <a:spLocks noChangeArrowheads="1"/>
            </p:cNvSpPr>
            <p:nvPr/>
          </p:nvSpPr>
          <p:spPr bwMode="auto">
            <a:xfrm>
              <a:off x="0" y="439737"/>
              <a:ext cx="141288" cy="280988"/>
            </a:xfrm>
            <a:custGeom>
              <a:avLst/>
              <a:gdLst>
                <a:gd name="T0" fmla="*/ 141288 w 63"/>
                <a:gd name="T1" fmla="*/ 209055 h 125"/>
                <a:gd name="T2" fmla="*/ 71765 w 63"/>
                <a:gd name="T3" fmla="*/ 280988 h 125"/>
                <a:gd name="T4" fmla="*/ 0 w 63"/>
                <a:gd name="T5" fmla="*/ 209055 h 125"/>
                <a:gd name="T6" fmla="*/ 0 w 63"/>
                <a:gd name="T7" fmla="*/ 71933 h 125"/>
                <a:gd name="T8" fmla="*/ 71765 w 63"/>
                <a:gd name="T9" fmla="*/ 0 h 125"/>
                <a:gd name="T10" fmla="*/ 141288 w 63"/>
                <a:gd name="T11" fmla="*/ 71933 h 125"/>
                <a:gd name="T12" fmla="*/ 141288 w 63"/>
                <a:gd name="T13" fmla="*/ 209055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14" name="Freeform 34"/>
            <p:cNvSpPr>
              <a:spLocks noChangeArrowheads="1"/>
            </p:cNvSpPr>
            <p:nvPr/>
          </p:nvSpPr>
          <p:spPr bwMode="auto">
            <a:xfrm>
              <a:off x="420687" y="231775"/>
              <a:ext cx="142875" cy="488950"/>
            </a:xfrm>
            <a:custGeom>
              <a:avLst/>
              <a:gdLst>
                <a:gd name="T0" fmla="*/ 142875 w 64"/>
                <a:gd name="T1" fmla="*/ 417178 h 218"/>
                <a:gd name="T2" fmla="*/ 71438 w 64"/>
                <a:gd name="T3" fmla="*/ 488950 h 218"/>
                <a:gd name="T4" fmla="*/ 0 w 64"/>
                <a:gd name="T5" fmla="*/ 417178 h 218"/>
                <a:gd name="T6" fmla="*/ 0 w 64"/>
                <a:gd name="T7" fmla="*/ 71772 h 218"/>
                <a:gd name="T8" fmla="*/ 71438 w 64"/>
                <a:gd name="T9" fmla="*/ 0 h 218"/>
                <a:gd name="T10" fmla="*/ 142875 w 64"/>
                <a:gd name="T11" fmla="*/ 71772 h 218"/>
                <a:gd name="T12" fmla="*/ 142875 w 64"/>
                <a:gd name="T13" fmla="*/ 417178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grpSp>
        <p:nvGrpSpPr>
          <p:cNvPr id="15" name="Group 27"/>
          <p:cNvGrpSpPr/>
          <p:nvPr/>
        </p:nvGrpSpPr>
        <p:grpSpPr bwMode="auto">
          <a:xfrm>
            <a:off x="8729518" y="2878811"/>
            <a:ext cx="458024" cy="358361"/>
            <a:chOff x="0" y="0"/>
            <a:chExt cx="403225" cy="315912"/>
          </a:xfrm>
          <a:solidFill>
            <a:schemeClr val="bg1"/>
          </a:solidFill>
        </p:grpSpPr>
        <p:sp>
          <p:nvSpPr>
            <p:cNvPr id="16" name="Freeform 53"/>
            <p:cNvSpPr>
              <a:spLocks noChangeArrowheads="1"/>
            </p:cNvSpPr>
            <p:nvPr/>
          </p:nvSpPr>
          <p:spPr bwMode="auto">
            <a:xfrm>
              <a:off x="0" y="153987"/>
              <a:ext cx="263525" cy="161925"/>
            </a:xfrm>
            <a:custGeom>
              <a:avLst/>
              <a:gdLst>
                <a:gd name="T0" fmla="*/ 263525 w 172"/>
                <a:gd name="T1" fmla="*/ 161925 h 106"/>
                <a:gd name="T2" fmla="*/ 131763 w 172"/>
                <a:gd name="T3" fmla="*/ 0 h 106"/>
                <a:gd name="T4" fmla="*/ 0 w 172"/>
                <a:gd name="T5" fmla="*/ 161925 h 106"/>
                <a:gd name="T6" fmla="*/ 263525 w 172"/>
                <a:gd name="T7" fmla="*/ 161925 h 106"/>
                <a:gd name="T8" fmla="*/ 0 60000 65536"/>
                <a:gd name="T9" fmla="*/ 0 60000 65536"/>
                <a:gd name="T10" fmla="*/ 0 60000 65536"/>
                <a:gd name="T11" fmla="*/ 0 60000 65536"/>
                <a:gd name="T12" fmla="*/ 0 w 172"/>
                <a:gd name="T13" fmla="*/ 0 h 106"/>
                <a:gd name="T14" fmla="*/ 172 w 172"/>
                <a:gd name="T15" fmla="*/ 106 h 106"/>
              </a:gdLst>
              <a:ahLst/>
              <a:cxnLst>
                <a:cxn ang="T8">
                  <a:pos x="T0" y="T1"/>
                </a:cxn>
                <a:cxn ang="T9">
                  <a:pos x="T2" y="T3"/>
                </a:cxn>
                <a:cxn ang="T10">
                  <a:pos x="T4" y="T5"/>
                </a:cxn>
                <a:cxn ang="T11">
                  <a:pos x="T6" y="T7"/>
                </a:cxn>
              </a:cxnLst>
              <a:rect l="T12" t="T13" r="T14" b="T15"/>
              <a:pathLst>
                <a:path w="172" h="106">
                  <a:moveTo>
                    <a:pt x="172" y="106"/>
                  </a:moveTo>
                  <a:cubicBezTo>
                    <a:pt x="172" y="48"/>
                    <a:pt x="133" y="0"/>
                    <a:pt x="86" y="0"/>
                  </a:cubicBezTo>
                  <a:cubicBezTo>
                    <a:pt x="38" y="0"/>
                    <a:pt x="0" y="48"/>
                    <a:pt x="0" y="106"/>
                  </a:cubicBezTo>
                  <a:lnTo>
                    <a:pt x="172" y="10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17" name="Oval 54"/>
            <p:cNvSpPr>
              <a:spLocks noChangeArrowheads="1"/>
            </p:cNvSpPr>
            <p:nvPr/>
          </p:nvSpPr>
          <p:spPr bwMode="auto">
            <a:xfrm>
              <a:off x="52388" y="0"/>
              <a:ext cx="153988"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方正清刻本悦宋简体" panose="02000000000000000000" pitchFamily="2" charset="-122"/>
                <a:ea typeface="方正清刻本悦宋简体" panose="02000000000000000000" pitchFamily="2" charset="-122"/>
                <a:sym typeface="Calibri" panose="020F0502020204030204" pitchFamily="34" charset="0"/>
              </a:endParaRPr>
            </a:p>
          </p:txBody>
        </p:sp>
        <p:sp>
          <p:nvSpPr>
            <p:cNvPr id="18" name="Freeform 55"/>
            <p:cNvSpPr>
              <a:spLocks noChangeArrowheads="1"/>
            </p:cNvSpPr>
            <p:nvPr/>
          </p:nvSpPr>
          <p:spPr bwMode="auto">
            <a:xfrm>
              <a:off x="222250" y="153987"/>
              <a:ext cx="180975" cy="161925"/>
            </a:xfrm>
            <a:custGeom>
              <a:avLst/>
              <a:gdLst>
                <a:gd name="T0" fmla="*/ 49078 w 118"/>
                <a:gd name="T1" fmla="*/ 0 h 106"/>
                <a:gd name="T2" fmla="*/ 0 w 118"/>
                <a:gd name="T3" fmla="*/ 12221 h 106"/>
                <a:gd name="T4" fmla="*/ 82819 w 118"/>
                <a:gd name="T5" fmla="*/ 161925 h 106"/>
                <a:gd name="T6" fmla="*/ 180975 w 118"/>
                <a:gd name="T7" fmla="*/ 161925 h 106"/>
                <a:gd name="T8" fmla="*/ 49078 w 118"/>
                <a:gd name="T9" fmla="*/ 0 h 106"/>
                <a:gd name="T10" fmla="*/ 0 60000 65536"/>
                <a:gd name="T11" fmla="*/ 0 60000 65536"/>
                <a:gd name="T12" fmla="*/ 0 60000 65536"/>
                <a:gd name="T13" fmla="*/ 0 60000 65536"/>
                <a:gd name="T14" fmla="*/ 0 60000 65536"/>
                <a:gd name="T15" fmla="*/ 0 w 118"/>
                <a:gd name="T16" fmla="*/ 0 h 106"/>
                <a:gd name="T17" fmla="*/ 118 w 118"/>
                <a:gd name="T18" fmla="*/ 106 h 106"/>
              </a:gdLst>
              <a:ahLst/>
              <a:cxnLst>
                <a:cxn ang="T10">
                  <a:pos x="T0" y="T1"/>
                </a:cxn>
                <a:cxn ang="T11">
                  <a:pos x="T2" y="T3"/>
                </a:cxn>
                <a:cxn ang="T12">
                  <a:pos x="T4" y="T5"/>
                </a:cxn>
                <a:cxn ang="T13">
                  <a:pos x="T6" y="T7"/>
                </a:cxn>
                <a:cxn ang="T14">
                  <a:pos x="T8" y="T9"/>
                </a:cxn>
              </a:cxnLst>
              <a:rect l="T15" t="T16" r="T17" b="T18"/>
              <a:pathLst>
                <a:path w="118" h="106">
                  <a:moveTo>
                    <a:pt x="32" y="0"/>
                  </a:moveTo>
                  <a:cubicBezTo>
                    <a:pt x="21" y="0"/>
                    <a:pt x="10" y="3"/>
                    <a:pt x="0" y="8"/>
                  </a:cubicBezTo>
                  <a:cubicBezTo>
                    <a:pt x="32" y="23"/>
                    <a:pt x="54" y="61"/>
                    <a:pt x="54" y="106"/>
                  </a:cubicBezTo>
                  <a:cubicBezTo>
                    <a:pt x="118" y="106"/>
                    <a:pt x="118" y="106"/>
                    <a:pt x="118" y="106"/>
                  </a:cubicBezTo>
                  <a:cubicBezTo>
                    <a:pt x="118" y="48"/>
                    <a:pt x="80" y="0"/>
                    <a:pt x="32"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sp>
          <p:nvSpPr>
            <p:cNvPr id="19" name="Freeform 56"/>
            <p:cNvSpPr>
              <a:spLocks noChangeArrowheads="1"/>
            </p:cNvSpPr>
            <p:nvPr/>
          </p:nvSpPr>
          <p:spPr bwMode="auto">
            <a:xfrm>
              <a:off x="222250" y="0"/>
              <a:ext cx="125413" cy="142875"/>
            </a:xfrm>
            <a:custGeom>
              <a:avLst/>
              <a:gdLst>
                <a:gd name="T0" fmla="*/ 29059 w 82"/>
                <a:gd name="T1" fmla="*/ 71438 h 94"/>
                <a:gd name="T2" fmla="*/ 0 w 82"/>
                <a:gd name="T3" fmla="*/ 126156 h 94"/>
                <a:gd name="T4" fmla="*/ 48942 w 82"/>
                <a:gd name="T5" fmla="*/ 142875 h 94"/>
                <a:gd name="T6" fmla="*/ 125413 w 82"/>
                <a:gd name="T7" fmla="*/ 71438 h 94"/>
                <a:gd name="T8" fmla="*/ 48942 w 82"/>
                <a:gd name="T9" fmla="*/ 0 h 94"/>
                <a:gd name="T10" fmla="*/ 0 w 82"/>
                <a:gd name="T11" fmla="*/ 16719 h 94"/>
                <a:gd name="T12" fmla="*/ 29059 w 82"/>
                <a:gd name="T13" fmla="*/ 71438 h 94"/>
                <a:gd name="T14" fmla="*/ 0 60000 65536"/>
                <a:gd name="T15" fmla="*/ 0 60000 65536"/>
                <a:gd name="T16" fmla="*/ 0 60000 65536"/>
                <a:gd name="T17" fmla="*/ 0 60000 65536"/>
                <a:gd name="T18" fmla="*/ 0 60000 65536"/>
                <a:gd name="T19" fmla="*/ 0 60000 65536"/>
                <a:gd name="T20" fmla="*/ 0 60000 65536"/>
                <a:gd name="T21" fmla="*/ 0 w 82"/>
                <a:gd name="T22" fmla="*/ 0 h 94"/>
                <a:gd name="T23" fmla="*/ 82 w 8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4">
                  <a:moveTo>
                    <a:pt x="19" y="47"/>
                  </a:moveTo>
                  <a:cubicBezTo>
                    <a:pt x="19" y="62"/>
                    <a:pt x="11" y="75"/>
                    <a:pt x="0" y="83"/>
                  </a:cubicBezTo>
                  <a:cubicBezTo>
                    <a:pt x="9" y="90"/>
                    <a:pt x="20" y="94"/>
                    <a:pt x="32" y="94"/>
                  </a:cubicBezTo>
                  <a:cubicBezTo>
                    <a:pt x="60" y="94"/>
                    <a:pt x="82" y="73"/>
                    <a:pt x="82" y="47"/>
                  </a:cubicBezTo>
                  <a:cubicBezTo>
                    <a:pt x="82" y="21"/>
                    <a:pt x="60" y="0"/>
                    <a:pt x="32" y="0"/>
                  </a:cubicBezTo>
                  <a:cubicBezTo>
                    <a:pt x="20" y="0"/>
                    <a:pt x="9" y="4"/>
                    <a:pt x="0" y="11"/>
                  </a:cubicBezTo>
                  <a:cubicBezTo>
                    <a:pt x="11" y="19"/>
                    <a:pt x="19" y="32"/>
                    <a:pt x="19" y="47"/>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方正清刻本悦宋简体" panose="02000000000000000000" pitchFamily="2" charset="-122"/>
                <a:ea typeface="方正清刻本悦宋简体" panose="02000000000000000000" pitchFamily="2" charset="-122"/>
              </a:endParaRPr>
            </a:p>
          </p:txBody>
        </p:sp>
      </p:grpSp>
      <p:sp>
        <p:nvSpPr>
          <p:cNvPr id="20" name="矩形 19"/>
          <p:cNvSpPr/>
          <p:nvPr/>
        </p:nvSpPr>
        <p:spPr>
          <a:xfrm>
            <a:off x="2044417" y="4599926"/>
            <a:ext cx="2342270" cy="553998"/>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p>
        </p:txBody>
      </p:sp>
      <p:sp>
        <p:nvSpPr>
          <p:cNvPr id="21" name="矩形 20"/>
          <p:cNvSpPr/>
          <p:nvPr/>
        </p:nvSpPr>
        <p:spPr>
          <a:xfrm>
            <a:off x="4924438" y="4599926"/>
            <a:ext cx="2342270" cy="553998"/>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p>
        </p:txBody>
      </p:sp>
      <p:sp>
        <p:nvSpPr>
          <p:cNvPr id="22" name="矩形 21"/>
          <p:cNvSpPr/>
          <p:nvPr/>
        </p:nvSpPr>
        <p:spPr>
          <a:xfrm>
            <a:off x="7804459" y="4599926"/>
            <a:ext cx="2342270" cy="553998"/>
          </a:xfrm>
          <a:prstGeom prst="rect">
            <a:avLst/>
          </a:prstGeom>
        </p:spPr>
        <p:txBody>
          <a:bodyPr wrap="square">
            <a:spAutoFit/>
          </a:bodyPr>
          <a:lstStyle/>
          <a:p>
            <a:pPr algn="ct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endParaRPr lang="en-US" altLang="zh-CN" sz="1200" dirty="0">
              <a:solidFill>
                <a:srgbClr val="444444"/>
              </a:solidFill>
              <a:latin typeface="方正清刻本悦宋简体" panose="02000000000000000000" pitchFamily="2" charset="-122"/>
              <a:ea typeface="方正清刻本悦宋简体" panose="02000000000000000000" pitchFamily="2" charset="-122"/>
            </a:endParaRPr>
          </a:p>
          <a:p>
            <a:pPr algn="ctr">
              <a:lnSpc>
                <a:spcPct val="150000"/>
              </a:lnSpc>
            </a:pPr>
            <a:r>
              <a:rPr lang="zh-CN" altLang="en-US" sz="1200" dirty="0">
                <a:solidFill>
                  <a:srgbClr val="444444"/>
                </a:solidFill>
                <a:latin typeface="方正清刻本悦宋简体" panose="02000000000000000000" pitchFamily="2" charset="-122"/>
                <a:ea typeface="方正清刻本悦宋简体" panose="02000000000000000000" pitchFamily="2" charset="-122"/>
              </a:rPr>
              <a:t>点击此处添加文本此处添加文本</a:t>
            </a:r>
          </a:p>
        </p:txBody>
      </p:sp>
      <p:sp>
        <p:nvSpPr>
          <p:cNvPr id="23" name="矩形 22"/>
          <p:cNvSpPr/>
          <p:nvPr/>
        </p:nvSpPr>
        <p:spPr>
          <a:xfrm>
            <a:off x="2661554" y="4088156"/>
            <a:ext cx="1107996" cy="369332"/>
          </a:xfrm>
          <a:prstGeom prst="rect">
            <a:avLst/>
          </a:prstGeom>
        </p:spPr>
        <p:txBody>
          <a:bodyPr wrap="none">
            <a:spAutoFit/>
          </a:bodyPr>
          <a:lstStyle/>
          <a:p>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添加标题</a:t>
            </a:r>
          </a:p>
        </p:txBody>
      </p:sp>
      <p:sp>
        <p:nvSpPr>
          <p:cNvPr id="24" name="矩形 23"/>
          <p:cNvSpPr/>
          <p:nvPr/>
        </p:nvSpPr>
        <p:spPr>
          <a:xfrm>
            <a:off x="5616737" y="4076579"/>
            <a:ext cx="1107996" cy="369332"/>
          </a:xfrm>
          <a:prstGeom prst="rect">
            <a:avLst/>
          </a:prstGeom>
        </p:spPr>
        <p:txBody>
          <a:bodyPr wrap="none">
            <a:spAutoFit/>
          </a:bodyPr>
          <a:lstStyle/>
          <a:p>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添加标题</a:t>
            </a:r>
          </a:p>
        </p:txBody>
      </p:sp>
      <p:sp>
        <p:nvSpPr>
          <p:cNvPr id="25" name="矩形 24"/>
          <p:cNvSpPr/>
          <p:nvPr/>
        </p:nvSpPr>
        <p:spPr>
          <a:xfrm>
            <a:off x="8421596" y="4088156"/>
            <a:ext cx="1107996" cy="369332"/>
          </a:xfrm>
          <a:prstGeom prst="rect">
            <a:avLst/>
          </a:prstGeom>
        </p:spPr>
        <p:txBody>
          <a:bodyPr wrap="none">
            <a:spAutoFit/>
          </a:bodyPr>
          <a:lstStyle/>
          <a:p>
            <a:r>
              <a:rPr lang="zh-CN" altLang="en-US"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添加标题</a:t>
            </a:r>
          </a:p>
        </p:txBody>
      </p:sp>
    </p:spTree>
    <p:extLst>
      <p:ext uri="{BB962C8B-B14F-4D97-AF65-F5344CB8AC3E}">
        <p14:creationId xmlns:p14="http://schemas.microsoft.com/office/powerpoint/2010/main" val="3316348655"/>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anim calcmode="lin" valueType="num">
                                      <p:cBhvr>
                                        <p:cTn id="13" dur="500" fill="hold"/>
                                        <p:tgtEl>
                                          <p:spTgt spid="23"/>
                                        </p:tgtEl>
                                        <p:attrNameLst>
                                          <p:attrName>ppt_x</p:attrName>
                                        </p:attrNameLst>
                                      </p:cBhvr>
                                      <p:tavLst>
                                        <p:tav tm="0">
                                          <p:val>
                                            <p:strVal val="#ppt_x"/>
                                          </p:val>
                                        </p:tav>
                                        <p:tav tm="100000">
                                          <p:val>
                                            <p:strVal val="#ppt_x"/>
                                          </p:val>
                                        </p:tav>
                                      </p:tavLst>
                                    </p:anim>
                                    <p:anim calcmode="lin" valueType="num">
                                      <p:cBhvr>
                                        <p:cTn id="14" dur="5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anim calcmode="lin" valueType="num">
                                      <p:cBhvr>
                                        <p:cTn id="18" dur="500" fill="hold"/>
                                        <p:tgtEl>
                                          <p:spTgt spid="20"/>
                                        </p:tgtEl>
                                        <p:attrNameLst>
                                          <p:attrName>ppt_x</p:attrName>
                                        </p:attrNameLst>
                                      </p:cBhvr>
                                      <p:tavLst>
                                        <p:tav tm="0">
                                          <p:val>
                                            <p:strVal val="#ppt_x"/>
                                          </p:val>
                                        </p:tav>
                                        <p:tav tm="100000">
                                          <p:val>
                                            <p:strVal val="#ppt_x"/>
                                          </p:val>
                                        </p:tav>
                                      </p:tavLst>
                                    </p:anim>
                                    <p:anim calcmode="lin" valueType="num">
                                      <p:cBhvr>
                                        <p:cTn id="19" dur="5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anim calcmode="lin" valueType="num">
                                      <p:cBhvr>
                                        <p:cTn id="24" dur="500" fill="hold"/>
                                        <p:tgtEl>
                                          <p:spTgt spid="11"/>
                                        </p:tgtEl>
                                        <p:attrNameLst>
                                          <p:attrName>ppt_x</p:attrName>
                                        </p:attrNameLst>
                                      </p:cBhvr>
                                      <p:tavLst>
                                        <p:tav tm="0">
                                          <p:val>
                                            <p:strVal val="#ppt_x"/>
                                          </p:val>
                                        </p:tav>
                                        <p:tav tm="100000">
                                          <p:val>
                                            <p:strVal val="#ppt_x"/>
                                          </p:val>
                                        </p:tav>
                                      </p:tavLst>
                                    </p:anim>
                                    <p:anim calcmode="lin" valueType="num">
                                      <p:cBhvr>
                                        <p:cTn id="25" dur="500" fill="hold"/>
                                        <p:tgtEl>
                                          <p:spTgt spid="1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anim calcmode="lin" valueType="num">
                                      <p:cBhvr>
                                        <p:cTn id="34" dur="500" fill="hold"/>
                                        <p:tgtEl>
                                          <p:spTgt spid="24"/>
                                        </p:tgtEl>
                                        <p:attrNameLst>
                                          <p:attrName>ppt_x</p:attrName>
                                        </p:attrNameLst>
                                      </p:cBhvr>
                                      <p:tavLst>
                                        <p:tav tm="0">
                                          <p:val>
                                            <p:strVal val="#ppt_x"/>
                                          </p:val>
                                        </p:tav>
                                        <p:tav tm="100000">
                                          <p:val>
                                            <p:strVal val="#ppt_x"/>
                                          </p:val>
                                        </p:tav>
                                      </p:tavLst>
                                    </p:anim>
                                    <p:anim calcmode="lin" valueType="num">
                                      <p:cBhvr>
                                        <p:cTn id="35" dur="500" fill="hold"/>
                                        <p:tgtEl>
                                          <p:spTgt spid="24"/>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42"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ppt_x</p:attrName>
                                        </p:attrNameLst>
                                      </p:cBhvr>
                                      <p:tavLst>
                                        <p:tav tm="0">
                                          <p:val>
                                            <p:strVal val="#ppt_x"/>
                                          </p:val>
                                        </p:tav>
                                        <p:tav tm="100000">
                                          <p:val>
                                            <p:strVal val="#ppt_x"/>
                                          </p:val>
                                        </p:tav>
                                      </p:tavLst>
                                    </p:anim>
                                    <p:anim calcmode="lin" valueType="num">
                                      <p:cBhvr>
                                        <p:cTn id="46" dur="500" fill="hold"/>
                                        <p:tgtEl>
                                          <p:spTgt spid="2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anim calcmode="lin" valueType="num">
                                      <p:cBhvr>
                                        <p:cTn id="50" dur="500" fill="hold"/>
                                        <p:tgtEl>
                                          <p:spTgt spid="25"/>
                                        </p:tgtEl>
                                        <p:attrNameLst>
                                          <p:attrName>ppt_x</p:attrName>
                                        </p:attrNameLst>
                                      </p:cBhvr>
                                      <p:tavLst>
                                        <p:tav tm="0">
                                          <p:val>
                                            <p:strVal val="#ppt_x"/>
                                          </p:val>
                                        </p:tav>
                                        <p:tav tm="100000">
                                          <p:val>
                                            <p:strVal val="#ppt_x"/>
                                          </p:val>
                                        </p:tav>
                                      </p:tavLst>
                                    </p:anim>
                                    <p:anim calcmode="lin" valueType="num">
                                      <p:cBhvr>
                                        <p:cTn id="51"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泼墨极简中国风PPT模板"/>
</p:tagLst>
</file>

<file path=ppt/tags/tag10.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1173</TotalTime>
  <Words>1157</Words>
  <Application>Microsoft Office PowerPoint</Application>
  <PresentationFormat>宽屏</PresentationFormat>
  <Paragraphs>204</Paragraphs>
  <Slides>23</Slides>
  <Notes>23</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23</vt:i4>
      </vt:variant>
    </vt:vector>
  </HeadingPairs>
  <TitlesOfParts>
    <vt:vector size="37" baseType="lpstr">
      <vt:lpstr>Adobe Gothic Std B</vt:lpstr>
      <vt:lpstr>Lato Light</vt:lpstr>
      <vt:lpstr>方正清刻本悦宋简体</vt:lpstr>
      <vt:lpstr>微软雅黑</vt:lpstr>
      <vt:lpstr>造字工房悦黑体验版常规体</vt:lpstr>
      <vt:lpstr>Adobe Arabic</vt:lpstr>
      <vt:lpstr>Arial</vt:lpstr>
      <vt:lpstr>Calibri</vt:lpstr>
      <vt:lpstr>Ebrima</vt:lpstr>
      <vt:lpstr>Open Sans</vt:lpstr>
      <vt:lpstr>Times New Roman</vt:lpstr>
      <vt:lpstr>等线</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cp:keywords>RP</cp:keywords>
  <dc:description>RP</dc:description>
  <cp:lastModifiedBy>许疆</cp:lastModifiedBy>
  <cp:revision>106</cp:revision>
  <dcterms:created xsi:type="dcterms:W3CDTF">2017-07-28T09:08:05Z</dcterms:created>
  <dcterms:modified xsi:type="dcterms:W3CDTF">2017-12-15T06:33:01Z</dcterms:modified>
  <cp:category>RP</cp:category>
  <cp:contentStatus>RP</cp:contentStatus>
</cp:coreProperties>
</file>