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8"/>
  </p:notesMasterIdLst>
  <p:sldIdLst>
    <p:sldId id="262" r:id="rId2"/>
    <p:sldId id="257" r:id="rId3"/>
    <p:sldId id="258" r:id="rId4"/>
    <p:sldId id="266" r:id="rId5"/>
    <p:sldId id="264" r:id="rId6"/>
    <p:sldId id="263" r:id="rId7"/>
    <p:sldId id="259" r:id="rId8"/>
    <p:sldId id="267" r:id="rId9"/>
    <p:sldId id="265" r:id="rId10"/>
    <p:sldId id="256" r:id="rId11"/>
    <p:sldId id="260" r:id="rId12"/>
    <p:sldId id="269" r:id="rId13"/>
    <p:sldId id="268" r:id="rId14"/>
    <p:sldId id="270" r:id="rId15"/>
    <p:sldId id="271" r:id="rId16"/>
    <p:sldId id="261"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82830"/>
    <a:srgbClr val="F6EFD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050"/>
    <p:restoredTop sz="94690"/>
  </p:normalViewPr>
  <p:slideViewPr>
    <p:cSldViewPr snapToGrid="0" snapToObjects="1">
      <p:cViewPr>
        <p:scale>
          <a:sx n="73" d="100"/>
          <a:sy n="73" d="100"/>
        </p:scale>
        <p:origin x="1096" y="480"/>
      </p:cViewPr>
      <p:guideLst/>
    </p:cSldViewPr>
  </p:slideViewPr>
  <p:notesTextViewPr>
    <p:cViewPr>
      <p:scale>
        <a:sx n="1" d="1"/>
        <a:sy n="1" d="1"/>
      </p:scale>
      <p:origin x="0" y="0"/>
    </p:cViewPr>
  </p:notesTextViewPr>
  <p:sorterViewPr>
    <p:cViewPr>
      <p:scale>
        <a:sx n="106" d="100"/>
        <a:sy n="10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viewProps" Target="viewProps.xml"/><Relationship Id="rId21" Type="http://schemas.openxmlformats.org/officeDocument/2006/relationships/theme" Target="theme/theme1.xml"/><Relationship Id="rId2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notesMaster" Target="notesMasters/notesMaster1.xml"/><Relationship Id="rId19" Type="http://schemas.openxmlformats.org/officeDocument/2006/relationships/presProps" Target="pres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C59823C-7703-B340-B20B-165AB7670A64}" type="datetimeFigureOut">
              <a:rPr kumimoji="1" lang="zh-CN" altLang="en-US" smtClean="0"/>
              <a:t>19/4/18</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3FA1FC-F803-814D-88E5-BC65F6881CC2}" type="slidenum">
              <a:rPr kumimoji="1" lang="zh-CN" altLang="en-US" smtClean="0"/>
              <a:t>‹#›</a:t>
            </a:fld>
            <a:endParaRPr kumimoji="1" lang="zh-CN" altLang="en-US"/>
          </a:p>
        </p:txBody>
      </p:sp>
    </p:spTree>
    <p:extLst>
      <p:ext uri="{BB962C8B-B14F-4D97-AF65-F5344CB8AC3E}">
        <p14:creationId xmlns:p14="http://schemas.microsoft.com/office/powerpoint/2010/main" val="15551464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smtClean="0"/>
              <a:t>单击此处编辑母版标题样式</a:t>
            </a:r>
            <a:endParaRPr kumimoji="1"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smtClean="0"/>
              <a:t>单击此处编辑母版副标题样式</a:t>
            </a:r>
            <a:endParaRPr kumimoji="1" lang="zh-CN" altLang="en-US"/>
          </a:p>
        </p:txBody>
      </p:sp>
      <p:sp>
        <p:nvSpPr>
          <p:cNvPr id="4" name="日期占位符 3"/>
          <p:cNvSpPr>
            <a:spLocks noGrp="1"/>
          </p:cNvSpPr>
          <p:nvPr>
            <p:ph type="dt" sz="half" idx="10"/>
          </p:nvPr>
        </p:nvSpPr>
        <p:spPr/>
        <p:txBody>
          <a:bodyPr/>
          <a:lstStyle/>
          <a:p>
            <a:fld id="{2481A18B-EFBE-8D4B-9248-A064D3641183}" type="datetimeFigureOut">
              <a:rPr kumimoji="1" lang="zh-CN" altLang="en-US" smtClean="0"/>
              <a:t>19/4/18</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254F427C-6DB4-0D40-8FCD-AEC6152A7B39}" type="slidenum">
              <a:rPr kumimoji="1" lang="zh-CN" altLang="en-US" smtClean="0"/>
              <a:t>‹#›</a:t>
            </a:fld>
            <a:endParaRPr kumimoji="1" lang="zh-CN" altLang="en-US"/>
          </a:p>
        </p:txBody>
      </p:sp>
    </p:spTree>
    <p:extLst>
      <p:ext uri="{BB962C8B-B14F-4D97-AF65-F5344CB8AC3E}">
        <p14:creationId xmlns:p14="http://schemas.microsoft.com/office/powerpoint/2010/main" val="17153416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竖排文本占位符 2"/>
          <p:cNvSpPr>
            <a:spLocks noGrp="1"/>
          </p:cNvSpPr>
          <p:nvPr>
            <p:ph type="body" orient="vert" idx="1"/>
          </p:nvPr>
        </p:nvSpPr>
        <p:spPr/>
        <p:txBody>
          <a:bodyPr vert="eaVert"/>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2481A18B-EFBE-8D4B-9248-A064D3641183}" type="datetimeFigureOut">
              <a:rPr kumimoji="1" lang="zh-CN" altLang="en-US" smtClean="0"/>
              <a:t>19/4/18</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254F427C-6DB4-0D40-8FCD-AEC6152A7B39}" type="slidenum">
              <a:rPr kumimoji="1" lang="zh-CN" altLang="en-US" smtClean="0"/>
              <a:t>‹#›</a:t>
            </a:fld>
            <a:endParaRPr kumimoji="1" lang="zh-CN" altLang="en-US"/>
          </a:p>
        </p:txBody>
      </p:sp>
    </p:spTree>
    <p:extLst>
      <p:ext uri="{BB962C8B-B14F-4D97-AF65-F5344CB8AC3E}">
        <p14:creationId xmlns:p14="http://schemas.microsoft.com/office/powerpoint/2010/main" val="6574314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smtClean="0"/>
              <a:t>单击此处编辑母版标题样式</a:t>
            </a:r>
            <a:endParaRPr kumimoji="1" lang="zh-CN" altLang="en-US"/>
          </a:p>
        </p:txBody>
      </p:sp>
      <p:sp>
        <p:nvSpPr>
          <p:cNvPr id="3" name="竖排文本占位符 2"/>
          <p:cNvSpPr>
            <a:spLocks noGrp="1"/>
          </p:cNvSpPr>
          <p:nvPr>
            <p:ph type="body" orient="vert" idx="1"/>
          </p:nvPr>
        </p:nvSpPr>
        <p:spPr>
          <a:xfrm>
            <a:off x="838200" y="365125"/>
            <a:ext cx="7734300" cy="5811838"/>
          </a:xfrm>
        </p:spPr>
        <p:txBody>
          <a:bodyPr vert="eaVert"/>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2481A18B-EFBE-8D4B-9248-A064D3641183}" type="datetimeFigureOut">
              <a:rPr kumimoji="1" lang="zh-CN" altLang="en-US" smtClean="0"/>
              <a:t>19/4/18</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254F427C-6DB4-0D40-8FCD-AEC6152A7B39}" type="slidenum">
              <a:rPr kumimoji="1" lang="zh-CN" altLang="en-US" smtClean="0"/>
              <a:t>‹#›</a:t>
            </a:fld>
            <a:endParaRPr kumimoji="1" lang="zh-CN" altLang="en-US"/>
          </a:p>
        </p:txBody>
      </p:sp>
    </p:spTree>
    <p:extLst>
      <p:ext uri="{BB962C8B-B14F-4D97-AF65-F5344CB8AC3E}">
        <p14:creationId xmlns:p14="http://schemas.microsoft.com/office/powerpoint/2010/main" val="6466297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2481A18B-EFBE-8D4B-9248-A064D3641183}" type="datetimeFigureOut">
              <a:rPr kumimoji="1" lang="zh-CN" altLang="en-US" smtClean="0"/>
              <a:t>19/4/18</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254F427C-6DB4-0D40-8FCD-AEC6152A7B39}" type="slidenum">
              <a:rPr kumimoji="1" lang="zh-CN" altLang="en-US" smtClean="0"/>
              <a:t>‹#›</a:t>
            </a:fld>
            <a:endParaRPr kumimoji="1" lang="zh-CN" altLang="en-US"/>
          </a:p>
        </p:txBody>
      </p:sp>
    </p:spTree>
    <p:extLst>
      <p:ext uri="{BB962C8B-B14F-4D97-AF65-F5344CB8AC3E}">
        <p14:creationId xmlns:p14="http://schemas.microsoft.com/office/powerpoint/2010/main" val="19266510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smtClean="0"/>
              <a:t>单击此处编辑母版文本样式</a:t>
            </a:r>
          </a:p>
        </p:txBody>
      </p:sp>
      <p:sp>
        <p:nvSpPr>
          <p:cNvPr id="4" name="日期占位符 3"/>
          <p:cNvSpPr>
            <a:spLocks noGrp="1"/>
          </p:cNvSpPr>
          <p:nvPr>
            <p:ph type="dt" sz="half" idx="10"/>
          </p:nvPr>
        </p:nvSpPr>
        <p:spPr/>
        <p:txBody>
          <a:bodyPr/>
          <a:lstStyle/>
          <a:p>
            <a:fld id="{2481A18B-EFBE-8D4B-9248-A064D3641183}" type="datetimeFigureOut">
              <a:rPr kumimoji="1" lang="zh-CN" altLang="en-US" smtClean="0"/>
              <a:t>19/4/18</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254F427C-6DB4-0D40-8FCD-AEC6152A7B39}" type="slidenum">
              <a:rPr kumimoji="1" lang="zh-CN" altLang="en-US" smtClean="0"/>
              <a:t>‹#›</a:t>
            </a:fld>
            <a:endParaRPr kumimoji="1" lang="zh-CN" altLang="en-US"/>
          </a:p>
        </p:txBody>
      </p:sp>
    </p:spTree>
    <p:extLst>
      <p:ext uri="{BB962C8B-B14F-4D97-AF65-F5344CB8AC3E}">
        <p14:creationId xmlns:p14="http://schemas.microsoft.com/office/powerpoint/2010/main" val="14654149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sz="half" idx="1"/>
          </p:nvPr>
        </p:nvSpPr>
        <p:spPr>
          <a:xfrm>
            <a:off x="838200" y="1825625"/>
            <a:ext cx="5181600" cy="4351338"/>
          </a:xfrm>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内容占位符 3"/>
          <p:cNvSpPr>
            <a:spLocks noGrp="1"/>
          </p:cNvSpPr>
          <p:nvPr>
            <p:ph sz="half" idx="2"/>
          </p:nvPr>
        </p:nvSpPr>
        <p:spPr>
          <a:xfrm>
            <a:off x="6172200" y="1825625"/>
            <a:ext cx="5181600" cy="4351338"/>
          </a:xfrm>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5" name="日期占位符 4"/>
          <p:cNvSpPr>
            <a:spLocks noGrp="1"/>
          </p:cNvSpPr>
          <p:nvPr>
            <p:ph type="dt" sz="half" idx="10"/>
          </p:nvPr>
        </p:nvSpPr>
        <p:spPr/>
        <p:txBody>
          <a:bodyPr/>
          <a:lstStyle/>
          <a:p>
            <a:fld id="{2481A18B-EFBE-8D4B-9248-A064D3641183}" type="datetimeFigureOut">
              <a:rPr kumimoji="1" lang="zh-CN" altLang="en-US" smtClean="0"/>
              <a:t>19/4/18</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254F427C-6DB4-0D40-8FCD-AEC6152A7B39}" type="slidenum">
              <a:rPr kumimoji="1" lang="zh-CN" altLang="en-US" smtClean="0"/>
              <a:t>‹#›</a:t>
            </a:fld>
            <a:endParaRPr kumimoji="1" lang="zh-CN" altLang="en-US"/>
          </a:p>
        </p:txBody>
      </p:sp>
    </p:spTree>
    <p:extLst>
      <p:ext uri="{BB962C8B-B14F-4D97-AF65-F5344CB8AC3E}">
        <p14:creationId xmlns:p14="http://schemas.microsoft.com/office/powerpoint/2010/main" val="18863823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7" name="日期占位符 6"/>
          <p:cNvSpPr>
            <a:spLocks noGrp="1"/>
          </p:cNvSpPr>
          <p:nvPr>
            <p:ph type="dt" sz="half" idx="10"/>
          </p:nvPr>
        </p:nvSpPr>
        <p:spPr/>
        <p:txBody>
          <a:bodyPr/>
          <a:lstStyle/>
          <a:p>
            <a:fld id="{2481A18B-EFBE-8D4B-9248-A064D3641183}" type="datetimeFigureOut">
              <a:rPr kumimoji="1" lang="zh-CN" altLang="en-US" smtClean="0"/>
              <a:t>19/4/18</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幻灯片编号占位符 8"/>
          <p:cNvSpPr>
            <a:spLocks noGrp="1"/>
          </p:cNvSpPr>
          <p:nvPr>
            <p:ph type="sldNum" sz="quarter" idx="12"/>
          </p:nvPr>
        </p:nvSpPr>
        <p:spPr/>
        <p:txBody>
          <a:bodyPr/>
          <a:lstStyle/>
          <a:p>
            <a:fld id="{254F427C-6DB4-0D40-8FCD-AEC6152A7B39}" type="slidenum">
              <a:rPr kumimoji="1" lang="zh-CN" altLang="en-US" smtClean="0"/>
              <a:t>‹#›</a:t>
            </a:fld>
            <a:endParaRPr kumimoji="1" lang="zh-CN" altLang="en-US"/>
          </a:p>
        </p:txBody>
      </p:sp>
    </p:spTree>
    <p:extLst>
      <p:ext uri="{BB962C8B-B14F-4D97-AF65-F5344CB8AC3E}">
        <p14:creationId xmlns:p14="http://schemas.microsoft.com/office/powerpoint/2010/main" val="11272942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日期占位符 2"/>
          <p:cNvSpPr>
            <a:spLocks noGrp="1"/>
          </p:cNvSpPr>
          <p:nvPr>
            <p:ph type="dt" sz="half" idx="10"/>
          </p:nvPr>
        </p:nvSpPr>
        <p:spPr/>
        <p:txBody>
          <a:bodyPr/>
          <a:lstStyle/>
          <a:p>
            <a:fld id="{2481A18B-EFBE-8D4B-9248-A064D3641183}" type="datetimeFigureOut">
              <a:rPr kumimoji="1" lang="zh-CN" altLang="en-US" smtClean="0"/>
              <a:t>19/4/18</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幻灯片编号占位符 4"/>
          <p:cNvSpPr>
            <a:spLocks noGrp="1"/>
          </p:cNvSpPr>
          <p:nvPr>
            <p:ph type="sldNum" sz="quarter" idx="12"/>
          </p:nvPr>
        </p:nvSpPr>
        <p:spPr/>
        <p:txBody>
          <a:bodyPr/>
          <a:lstStyle/>
          <a:p>
            <a:fld id="{254F427C-6DB4-0D40-8FCD-AEC6152A7B39}" type="slidenum">
              <a:rPr kumimoji="1" lang="zh-CN" altLang="en-US" smtClean="0"/>
              <a:t>‹#›</a:t>
            </a:fld>
            <a:endParaRPr kumimoji="1" lang="zh-CN" altLang="en-US"/>
          </a:p>
        </p:txBody>
      </p:sp>
    </p:spTree>
    <p:extLst>
      <p:ext uri="{BB962C8B-B14F-4D97-AF65-F5344CB8AC3E}">
        <p14:creationId xmlns:p14="http://schemas.microsoft.com/office/powerpoint/2010/main" val="13342301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481A18B-EFBE-8D4B-9248-A064D3641183}" type="datetimeFigureOut">
              <a:rPr kumimoji="1" lang="zh-CN" altLang="en-US" smtClean="0"/>
              <a:t>19/4/18</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幻灯片编号占位符 3"/>
          <p:cNvSpPr>
            <a:spLocks noGrp="1"/>
          </p:cNvSpPr>
          <p:nvPr>
            <p:ph type="sldNum" sz="quarter" idx="12"/>
          </p:nvPr>
        </p:nvSpPr>
        <p:spPr/>
        <p:txBody>
          <a:bodyPr/>
          <a:lstStyle/>
          <a:p>
            <a:fld id="{254F427C-6DB4-0D40-8FCD-AEC6152A7B39}" type="slidenum">
              <a:rPr kumimoji="1" lang="zh-CN" altLang="en-US" smtClean="0"/>
              <a:t>‹#›</a:t>
            </a:fld>
            <a:endParaRPr kumimoji="1" lang="zh-CN" altLang="en-US"/>
          </a:p>
        </p:txBody>
      </p:sp>
    </p:spTree>
    <p:extLst>
      <p:ext uri="{BB962C8B-B14F-4D97-AF65-F5344CB8AC3E}">
        <p14:creationId xmlns:p14="http://schemas.microsoft.com/office/powerpoint/2010/main" val="3814857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smtClean="0"/>
              <a:t>单击此处编辑母版文本样式</a:t>
            </a:r>
          </a:p>
        </p:txBody>
      </p:sp>
      <p:sp>
        <p:nvSpPr>
          <p:cNvPr id="5" name="日期占位符 4"/>
          <p:cNvSpPr>
            <a:spLocks noGrp="1"/>
          </p:cNvSpPr>
          <p:nvPr>
            <p:ph type="dt" sz="half" idx="10"/>
          </p:nvPr>
        </p:nvSpPr>
        <p:spPr/>
        <p:txBody>
          <a:bodyPr/>
          <a:lstStyle/>
          <a:p>
            <a:fld id="{2481A18B-EFBE-8D4B-9248-A064D3641183}" type="datetimeFigureOut">
              <a:rPr kumimoji="1" lang="zh-CN" altLang="en-US" smtClean="0"/>
              <a:t>19/4/18</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254F427C-6DB4-0D40-8FCD-AEC6152A7B39}" type="slidenum">
              <a:rPr kumimoji="1" lang="zh-CN" altLang="en-US" smtClean="0"/>
              <a:t>‹#›</a:t>
            </a:fld>
            <a:endParaRPr kumimoji="1" lang="zh-CN" altLang="en-US"/>
          </a:p>
        </p:txBody>
      </p:sp>
    </p:spTree>
    <p:extLst>
      <p:ext uri="{BB962C8B-B14F-4D97-AF65-F5344CB8AC3E}">
        <p14:creationId xmlns:p14="http://schemas.microsoft.com/office/powerpoint/2010/main" val="13916080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smtClean="0"/>
              <a:t>单击此处编辑母版标题样式</a:t>
            </a:r>
            <a:endParaRPr kumimoji="1"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smtClean="0"/>
              <a:t>单击此处编辑母版文本样式</a:t>
            </a:r>
          </a:p>
        </p:txBody>
      </p:sp>
      <p:sp>
        <p:nvSpPr>
          <p:cNvPr id="5" name="日期占位符 4"/>
          <p:cNvSpPr>
            <a:spLocks noGrp="1"/>
          </p:cNvSpPr>
          <p:nvPr>
            <p:ph type="dt" sz="half" idx="10"/>
          </p:nvPr>
        </p:nvSpPr>
        <p:spPr/>
        <p:txBody>
          <a:bodyPr/>
          <a:lstStyle/>
          <a:p>
            <a:fld id="{2481A18B-EFBE-8D4B-9248-A064D3641183}" type="datetimeFigureOut">
              <a:rPr kumimoji="1" lang="zh-CN" altLang="en-US" smtClean="0"/>
              <a:t>19/4/18</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254F427C-6DB4-0D40-8FCD-AEC6152A7B39}" type="slidenum">
              <a:rPr kumimoji="1" lang="zh-CN" altLang="en-US" smtClean="0"/>
              <a:t>‹#›</a:t>
            </a:fld>
            <a:endParaRPr kumimoji="1" lang="zh-CN" altLang="en-US"/>
          </a:p>
        </p:txBody>
      </p:sp>
    </p:spTree>
    <p:extLst>
      <p:ext uri="{BB962C8B-B14F-4D97-AF65-F5344CB8AC3E}">
        <p14:creationId xmlns:p14="http://schemas.microsoft.com/office/powerpoint/2010/main" val="51228175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81A18B-EFBE-8D4B-9248-A064D3641183}" type="datetimeFigureOut">
              <a:rPr kumimoji="1" lang="zh-CN" altLang="en-US" smtClean="0"/>
              <a:t>19/4/18</a:t>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幻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54F427C-6DB4-0D40-8FCD-AEC6152A7B39}" type="slidenum">
              <a:rPr kumimoji="1" lang="zh-CN" altLang="en-US" smtClean="0"/>
              <a:t>‹#›</a:t>
            </a:fld>
            <a:endParaRPr kumimoji="1" lang="zh-CN" altLang="en-US"/>
          </a:p>
        </p:txBody>
      </p:sp>
    </p:spTree>
    <p:extLst>
      <p:ext uri="{BB962C8B-B14F-4D97-AF65-F5344CB8AC3E}">
        <p14:creationId xmlns:p14="http://schemas.microsoft.com/office/powerpoint/2010/main" val="20051186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6" name="组 5"/>
          <p:cNvGrpSpPr/>
          <p:nvPr/>
        </p:nvGrpSpPr>
        <p:grpSpPr>
          <a:xfrm>
            <a:off x="5181600" y="1117998"/>
            <a:ext cx="1828800" cy="3707605"/>
            <a:chOff x="5181600" y="946548"/>
            <a:chExt cx="1828800" cy="3707605"/>
          </a:xfrm>
        </p:grpSpPr>
        <p:sp>
          <p:nvSpPr>
            <p:cNvPr id="2" name="矩形 1"/>
            <p:cNvSpPr/>
            <p:nvPr/>
          </p:nvSpPr>
          <p:spPr>
            <a:xfrm>
              <a:off x="5181600" y="946548"/>
              <a:ext cx="1828800" cy="3707605"/>
            </a:xfrm>
            <a:prstGeom prst="rect">
              <a:avLst/>
            </a:prstGeom>
            <a:solidFill>
              <a:srgbClr val="F6EF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矩形 4"/>
            <p:cNvSpPr/>
            <p:nvPr/>
          </p:nvSpPr>
          <p:spPr>
            <a:xfrm>
              <a:off x="5314950" y="1097057"/>
              <a:ext cx="1562100" cy="3406586"/>
            </a:xfrm>
            <a:prstGeom prst="rect">
              <a:avLst/>
            </a:prstGeom>
            <a:solidFill>
              <a:srgbClr val="F6EFDC"/>
            </a:solidFill>
            <a:ln w="38100">
              <a:solidFill>
                <a:srgbClr val="282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5448300" y="1162578"/>
              <a:ext cx="1295400" cy="3416320"/>
            </a:xfrm>
            <a:prstGeom prst="rect">
              <a:avLst/>
            </a:prstGeom>
            <a:noFill/>
          </p:spPr>
          <p:txBody>
            <a:bodyPr wrap="square" rtlCol="0">
              <a:spAutoFit/>
            </a:bodyPr>
            <a:lstStyle/>
            <a:p>
              <a:pPr algn="ctr"/>
              <a:r>
                <a:rPr kumimoji="1" lang="zh-CN" altLang="en-US" sz="7200" spc="-300" dirty="0" smtClean="0">
                  <a:solidFill>
                    <a:srgbClr val="282830"/>
                  </a:solidFill>
                  <a:latin typeface="STZhongsong" charset="-122"/>
                  <a:ea typeface="STZhongsong" charset="-122"/>
                  <a:cs typeface="STZhongsong" charset="-122"/>
                </a:rPr>
                <a:t>中国风</a:t>
              </a:r>
              <a:endParaRPr kumimoji="1" lang="zh-CN" altLang="en-US" sz="7200" spc="-300" dirty="0">
                <a:solidFill>
                  <a:srgbClr val="282830"/>
                </a:solidFill>
                <a:latin typeface="STZhongsong" charset="-122"/>
                <a:ea typeface="STZhongsong" charset="-122"/>
                <a:cs typeface="STZhongsong" charset="-122"/>
              </a:endParaRPr>
            </a:p>
          </p:txBody>
        </p:sp>
      </p:grpSp>
    </p:spTree>
    <p:extLst>
      <p:ext uri="{BB962C8B-B14F-4D97-AF65-F5344CB8AC3E}">
        <p14:creationId xmlns:p14="http://schemas.microsoft.com/office/powerpoint/2010/main" val="8270835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1" name="组合 13">
            <a:extLst>
              <a:ext uri="{FF2B5EF4-FFF2-40B4-BE49-F238E27FC236}">
                <a16:creationId xmlns="" xmlns:a16="http://schemas.microsoft.com/office/drawing/2014/main" id="{67B3FC1E-31C7-40A7-9A91-58815AAE0BF1}"/>
              </a:ext>
            </a:extLst>
          </p:cNvPr>
          <p:cNvGrpSpPr/>
          <p:nvPr/>
        </p:nvGrpSpPr>
        <p:grpSpPr>
          <a:xfrm>
            <a:off x="1312986" y="3212122"/>
            <a:ext cx="9566029" cy="1312985"/>
            <a:chOff x="1312986" y="3212122"/>
            <a:chExt cx="9566029" cy="1312985"/>
          </a:xfrm>
        </p:grpSpPr>
        <p:grpSp>
          <p:nvGrpSpPr>
            <p:cNvPr id="12" name="组合 8">
              <a:extLst>
                <a:ext uri="{FF2B5EF4-FFF2-40B4-BE49-F238E27FC236}">
                  <a16:creationId xmlns="" xmlns:a16="http://schemas.microsoft.com/office/drawing/2014/main" id="{9B66FAE5-39DC-4BF3-9453-D1604617911A}"/>
                </a:ext>
              </a:extLst>
            </p:cNvPr>
            <p:cNvGrpSpPr/>
            <p:nvPr/>
          </p:nvGrpSpPr>
          <p:grpSpPr>
            <a:xfrm>
              <a:off x="1312986" y="3212122"/>
              <a:ext cx="9566029" cy="1312985"/>
              <a:chOff x="1570892" y="2672861"/>
              <a:chExt cx="9566029" cy="1312985"/>
            </a:xfrm>
          </p:grpSpPr>
          <p:sp>
            <p:nvSpPr>
              <p:cNvPr id="17" name="矩形 16">
                <a:extLst>
                  <a:ext uri="{FF2B5EF4-FFF2-40B4-BE49-F238E27FC236}">
                    <a16:creationId xmlns="" xmlns:a16="http://schemas.microsoft.com/office/drawing/2014/main" id="{2CDD170B-5F2E-486C-A9EB-7C823DF164A1}"/>
                  </a:ext>
                </a:extLst>
              </p:cNvPr>
              <p:cNvSpPr/>
              <p:nvPr/>
            </p:nvSpPr>
            <p:spPr>
              <a:xfrm>
                <a:off x="1570892" y="2672861"/>
                <a:ext cx="1312985" cy="1312985"/>
              </a:xfrm>
              <a:prstGeom prst="rect">
                <a:avLst/>
              </a:prstGeom>
              <a:solidFill>
                <a:srgbClr val="282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 xmlns:a16="http://schemas.microsoft.com/office/drawing/2014/main" id="{955DD8D4-36C1-4256-A5B2-7F298F8E8114}"/>
                  </a:ext>
                </a:extLst>
              </p:cNvPr>
              <p:cNvSpPr/>
              <p:nvPr/>
            </p:nvSpPr>
            <p:spPr>
              <a:xfrm>
                <a:off x="4321907" y="2672861"/>
                <a:ext cx="1312985" cy="1312985"/>
              </a:xfrm>
              <a:prstGeom prst="rect">
                <a:avLst/>
              </a:prstGeom>
              <a:solidFill>
                <a:srgbClr val="282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 xmlns:a16="http://schemas.microsoft.com/office/drawing/2014/main" id="{6BB2DD53-43CC-4708-BF8D-F9426AA147FF}"/>
                  </a:ext>
                </a:extLst>
              </p:cNvPr>
              <p:cNvSpPr/>
              <p:nvPr/>
            </p:nvSpPr>
            <p:spPr>
              <a:xfrm>
                <a:off x="7072922" y="2672861"/>
                <a:ext cx="1312985" cy="1312985"/>
              </a:xfrm>
              <a:prstGeom prst="rect">
                <a:avLst/>
              </a:prstGeom>
              <a:solidFill>
                <a:srgbClr val="282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 xmlns:a16="http://schemas.microsoft.com/office/drawing/2014/main" id="{8A4C58F3-8E01-4329-B53E-6DB3A4C14CBD}"/>
                  </a:ext>
                </a:extLst>
              </p:cNvPr>
              <p:cNvSpPr/>
              <p:nvPr/>
            </p:nvSpPr>
            <p:spPr>
              <a:xfrm>
                <a:off x="9823936" y="2672861"/>
                <a:ext cx="1312985" cy="1312985"/>
              </a:xfrm>
              <a:prstGeom prst="rect">
                <a:avLst/>
              </a:prstGeom>
              <a:solidFill>
                <a:srgbClr val="282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a:extLst>
                <a:ext uri="{FF2B5EF4-FFF2-40B4-BE49-F238E27FC236}">
                  <a16:creationId xmlns="" xmlns:a16="http://schemas.microsoft.com/office/drawing/2014/main" id="{1EC00D00-558C-4B0B-98D8-5E34EA6D9BCD}"/>
                </a:ext>
              </a:extLst>
            </p:cNvPr>
            <p:cNvGrpSpPr/>
            <p:nvPr/>
          </p:nvGrpSpPr>
          <p:grpSpPr>
            <a:xfrm>
              <a:off x="2766647" y="3845755"/>
              <a:ext cx="6658707" cy="45719"/>
              <a:chOff x="2766647" y="3868614"/>
              <a:chExt cx="6658707" cy="45719"/>
            </a:xfrm>
          </p:grpSpPr>
          <p:sp>
            <p:nvSpPr>
              <p:cNvPr id="14" name="矩形 13">
                <a:extLst>
                  <a:ext uri="{FF2B5EF4-FFF2-40B4-BE49-F238E27FC236}">
                    <a16:creationId xmlns="" xmlns:a16="http://schemas.microsoft.com/office/drawing/2014/main" id="{A7C4BBC5-20FE-4402-B884-C8B69BBDABC6}"/>
                  </a:ext>
                </a:extLst>
              </p:cNvPr>
              <p:cNvSpPr/>
              <p:nvPr/>
            </p:nvSpPr>
            <p:spPr>
              <a:xfrm>
                <a:off x="2766647" y="3868614"/>
                <a:ext cx="1156677" cy="45719"/>
              </a:xfrm>
              <a:prstGeom prst="rect">
                <a:avLst/>
              </a:prstGeom>
              <a:solidFill>
                <a:srgbClr val="282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 xmlns:a16="http://schemas.microsoft.com/office/drawing/2014/main" id="{C9D66B13-FA67-4E91-B7BF-746DE84C95DF}"/>
                  </a:ext>
                </a:extLst>
              </p:cNvPr>
              <p:cNvSpPr/>
              <p:nvPr/>
            </p:nvSpPr>
            <p:spPr>
              <a:xfrm>
                <a:off x="5517661" y="3868614"/>
                <a:ext cx="1156677" cy="45719"/>
              </a:xfrm>
              <a:prstGeom prst="rect">
                <a:avLst/>
              </a:prstGeom>
              <a:solidFill>
                <a:srgbClr val="282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 xmlns:a16="http://schemas.microsoft.com/office/drawing/2014/main" id="{26B657B0-9D46-4713-A5B5-9D5169F2B7F1}"/>
                  </a:ext>
                </a:extLst>
              </p:cNvPr>
              <p:cNvSpPr/>
              <p:nvPr/>
            </p:nvSpPr>
            <p:spPr>
              <a:xfrm>
                <a:off x="8268677" y="3868614"/>
                <a:ext cx="1156677" cy="45719"/>
              </a:xfrm>
              <a:prstGeom prst="rect">
                <a:avLst/>
              </a:prstGeom>
              <a:solidFill>
                <a:srgbClr val="282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1" name="Freeform 11">
            <a:extLst>
              <a:ext uri="{FF2B5EF4-FFF2-40B4-BE49-F238E27FC236}">
                <a16:creationId xmlns="" xmlns:a16="http://schemas.microsoft.com/office/drawing/2014/main" id="{D952D294-1C5A-4D2B-8A12-BECCE3D980AA}"/>
              </a:ext>
            </a:extLst>
          </p:cNvPr>
          <p:cNvSpPr>
            <a:spLocks noChangeArrowheads="1"/>
          </p:cNvSpPr>
          <p:nvPr/>
        </p:nvSpPr>
        <p:spPr bwMode="auto">
          <a:xfrm>
            <a:off x="7294688" y="3606082"/>
            <a:ext cx="377584" cy="479345"/>
          </a:xfrm>
          <a:custGeom>
            <a:avLst/>
            <a:gdLst>
              <a:gd name="T0" fmla="*/ 2259 w 2486"/>
              <a:gd name="T1" fmla="*/ 0 h 3159"/>
              <a:gd name="T2" fmla="*/ 226 w 2486"/>
              <a:gd name="T3" fmla="*/ 0 h 3159"/>
              <a:gd name="T4" fmla="*/ 0 w 2486"/>
              <a:gd name="T5" fmla="*/ 225 h 3159"/>
              <a:gd name="T6" fmla="*/ 0 w 2486"/>
              <a:gd name="T7" fmla="*/ 2932 h 3159"/>
              <a:gd name="T8" fmla="*/ 226 w 2486"/>
              <a:gd name="T9" fmla="*/ 3158 h 3159"/>
              <a:gd name="T10" fmla="*/ 2259 w 2486"/>
              <a:gd name="T11" fmla="*/ 3158 h 3159"/>
              <a:gd name="T12" fmla="*/ 2485 w 2486"/>
              <a:gd name="T13" fmla="*/ 2932 h 3159"/>
              <a:gd name="T14" fmla="*/ 2485 w 2486"/>
              <a:gd name="T15" fmla="*/ 225 h 3159"/>
              <a:gd name="T16" fmla="*/ 2259 w 2486"/>
              <a:gd name="T17" fmla="*/ 0 h 3159"/>
              <a:gd name="T18" fmla="*/ 2259 w 2486"/>
              <a:gd name="T19" fmla="*/ 225 h 3159"/>
              <a:gd name="T20" fmla="*/ 2259 w 2486"/>
              <a:gd name="T21" fmla="*/ 2481 h 3159"/>
              <a:gd name="T22" fmla="*/ 226 w 2486"/>
              <a:gd name="T23" fmla="*/ 2481 h 3159"/>
              <a:gd name="T24" fmla="*/ 226 w 2486"/>
              <a:gd name="T25" fmla="*/ 225 h 3159"/>
              <a:gd name="T26" fmla="*/ 2259 w 2486"/>
              <a:gd name="T27" fmla="*/ 225 h 3159"/>
              <a:gd name="T28" fmla="*/ 1132 w 2486"/>
              <a:gd name="T29" fmla="*/ 2932 h 3159"/>
              <a:gd name="T30" fmla="*/ 226 w 2486"/>
              <a:gd name="T31" fmla="*/ 2932 h 3159"/>
              <a:gd name="T32" fmla="*/ 226 w 2486"/>
              <a:gd name="T33" fmla="*/ 2707 h 3159"/>
              <a:gd name="T34" fmla="*/ 1132 w 2486"/>
              <a:gd name="T35" fmla="*/ 2707 h 3159"/>
              <a:gd name="T36" fmla="*/ 1132 w 2486"/>
              <a:gd name="T37" fmla="*/ 2932 h 3159"/>
              <a:gd name="T38" fmla="*/ 1357 w 2486"/>
              <a:gd name="T39" fmla="*/ 2932 h 3159"/>
              <a:gd name="T40" fmla="*/ 1357 w 2486"/>
              <a:gd name="T41" fmla="*/ 2707 h 3159"/>
              <a:gd name="T42" fmla="*/ 2259 w 2486"/>
              <a:gd name="T43" fmla="*/ 2707 h 3159"/>
              <a:gd name="T44" fmla="*/ 2259 w 2486"/>
              <a:gd name="T45" fmla="*/ 2932 h 3159"/>
              <a:gd name="T46" fmla="*/ 1357 w 2486"/>
              <a:gd name="T47" fmla="*/ 2932 h 3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86" h="3159">
                <a:moveTo>
                  <a:pt x="2259" y="0"/>
                </a:moveTo>
                <a:lnTo>
                  <a:pt x="226" y="0"/>
                </a:lnTo>
                <a:cubicBezTo>
                  <a:pt x="101" y="0"/>
                  <a:pt x="0" y="101"/>
                  <a:pt x="0" y="225"/>
                </a:cubicBezTo>
                <a:lnTo>
                  <a:pt x="0" y="2932"/>
                </a:lnTo>
                <a:cubicBezTo>
                  <a:pt x="0" y="3057"/>
                  <a:pt x="101" y="3158"/>
                  <a:pt x="226" y="3158"/>
                </a:cubicBezTo>
                <a:lnTo>
                  <a:pt x="2259" y="3158"/>
                </a:lnTo>
                <a:cubicBezTo>
                  <a:pt x="2384" y="3158"/>
                  <a:pt x="2485" y="3057"/>
                  <a:pt x="2485" y="2932"/>
                </a:cubicBezTo>
                <a:lnTo>
                  <a:pt x="2485" y="225"/>
                </a:lnTo>
                <a:cubicBezTo>
                  <a:pt x="2485" y="101"/>
                  <a:pt x="2384" y="0"/>
                  <a:pt x="2259" y="0"/>
                </a:cubicBezTo>
                <a:close/>
                <a:moveTo>
                  <a:pt x="2259" y="225"/>
                </a:moveTo>
                <a:lnTo>
                  <a:pt x="2259" y="2481"/>
                </a:lnTo>
                <a:lnTo>
                  <a:pt x="226" y="2481"/>
                </a:lnTo>
                <a:lnTo>
                  <a:pt x="226" y="225"/>
                </a:lnTo>
                <a:lnTo>
                  <a:pt x="2259" y="225"/>
                </a:lnTo>
                <a:close/>
                <a:moveTo>
                  <a:pt x="1132" y="2932"/>
                </a:moveTo>
                <a:lnTo>
                  <a:pt x="226" y="2932"/>
                </a:lnTo>
                <a:lnTo>
                  <a:pt x="226" y="2707"/>
                </a:lnTo>
                <a:lnTo>
                  <a:pt x="1132" y="2707"/>
                </a:lnTo>
                <a:lnTo>
                  <a:pt x="1132" y="2932"/>
                </a:lnTo>
                <a:close/>
                <a:moveTo>
                  <a:pt x="1357" y="2932"/>
                </a:moveTo>
                <a:lnTo>
                  <a:pt x="1357" y="2707"/>
                </a:lnTo>
                <a:lnTo>
                  <a:pt x="2259" y="2707"/>
                </a:lnTo>
                <a:lnTo>
                  <a:pt x="2259" y="2932"/>
                </a:lnTo>
                <a:lnTo>
                  <a:pt x="1357" y="2932"/>
                </a:lnTo>
                <a:close/>
              </a:path>
            </a:pathLst>
          </a:custGeom>
          <a:solidFill>
            <a:schemeClr val="bg1"/>
          </a:solidFill>
          <a:ln>
            <a:noFill/>
          </a:ln>
          <a:effectLst/>
          <a:extLst/>
        </p:spPr>
        <p:txBody>
          <a:bodyPr wrap="none" anchor="ctr"/>
          <a:lstStyle/>
          <a:p>
            <a:endParaRPr lang="zh-CN" altLang="en-US"/>
          </a:p>
        </p:txBody>
      </p:sp>
      <p:sp>
        <p:nvSpPr>
          <p:cNvPr id="22" name="Freeform 13">
            <a:extLst>
              <a:ext uri="{FF2B5EF4-FFF2-40B4-BE49-F238E27FC236}">
                <a16:creationId xmlns="" xmlns:a16="http://schemas.microsoft.com/office/drawing/2014/main" id="{A6A97172-DE25-424A-950C-18CAF5021CF7}"/>
              </a:ext>
            </a:extLst>
          </p:cNvPr>
          <p:cNvSpPr>
            <a:spLocks noChangeArrowheads="1"/>
          </p:cNvSpPr>
          <p:nvPr/>
        </p:nvSpPr>
        <p:spPr bwMode="auto">
          <a:xfrm>
            <a:off x="9938847" y="3606082"/>
            <a:ext cx="567349" cy="444081"/>
          </a:xfrm>
          <a:custGeom>
            <a:avLst/>
            <a:gdLst>
              <a:gd name="T0" fmla="*/ 2703 w 3166"/>
              <a:gd name="T1" fmla="*/ 732 h 2479"/>
              <a:gd name="T2" fmla="*/ 2731 w 3166"/>
              <a:gd name="T3" fmla="*/ 841 h 2479"/>
              <a:gd name="T4" fmla="*/ 2334 w 3166"/>
              <a:gd name="T5" fmla="*/ 970 h 2479"/>
              <a:gd name="T6" fmla="*/ 1667 w 3166"/>
              <a:gd name="T7" fmla="*/ 441 h 2479"/>
              <a:gd name="T8" fmla="*/ 1795 w 3166"/>
              <a:gd name="T9" fmla="*/ 233 h 2479"/>
              <a:gd name="T10" fmla="*/ 1564 w 3166"/>
              <a:gd name="T11" fmla="*/ 0 h 2479"/>
              <a:gd name="T12" fmla="*/ 1334 w 3166"/>
              <a:gd name="T13" fmla="*/ 233 h 2479"/>
              <a:gd name="T14" fmla="*/ 1462 w 3166"/>
              <a:gd name="T15" fmla="*/ 441 h 2479"/>
              <a:gd name="T16" fmla="*/ 795 w 3166"/>
              <a:gd name="T17" fmla="*/ 970 h 2479"/>
              <a:gd name="T18" fmla="*/ 425 w 3166"/>
              <a:gd name="T19" fmla="*/ 857 h 2479"/>
              <a:gd name="T20" fmla="*/ 461 w 3166"/>
              <a:gd name="T21" fmla="*/ 732 h 2479"/>
              <a:gd name="T22" fmla="*/ 231 w 3166"/>
              <a:gd name="T23" fmla="*/ 498 h 2479"/>
              <a:gd name="T24" fmla="*/ 0 w 3166"/>
              <a:gd name="T25" fmla="*/ 732 h 2479"/>
              <a:gd name="T26" fmla="*/ 212 w 3166"/>
              <a:gd name="T27" fmla="*/ 963 h 2479"/>
              <a:gd name="T28" fmla="*/ 823 w 3166"/>
              <a:gd name="T29" fmla="*/ 2478 h 2479"/>
              <a:gd name="T30" fmla="*/ 2305 w 3166"/>
              <a:gd name="T31" fmla="*/ 2478 h 2479"/>
              <a:gd name="T32" fmla="*/ 2923 w 3166"/>
              <a:gd name="T33" fmla="*/ 964 h 2479"/>
              <a:gd name="T34" fmla="*/ 2934 w 3166"/>
              <a:gd name="T35" fmla="*/ 965 h 2479"/>
              <a:gd name="T36" fmla="*/ 3165 w 3166"/>
              <a:gd name="T37" fmla="*/ 732 h 2479"/>
              <a:gd name="T38" fmla="*/ 2934 w 3166"/>
              <a:gd name="T39" fmla="*/ 498 h 2479"/>
              <a:gd name="T40" fmla="*/ 2703 w 3166"/>
              <a:gd name="T41" fmla="*/ 732 h 2479"/>
              <a:gd name="T42" fmla="*/ 2202 w 3166"/>
              <a:gd name="T43" fmla="*/ 2316 h 2479"/>
              <a:gd name="T44" fmla="*/ 926 w 3166"/>
              <a:gd name="T45" fmla="*/ 2316 h 2479"/>
              <a:gd name="T46" fmla="*/ 424 w 3166"/>
              <a:gd name="T47" fmla="*/ 1044 h 2479"/>
              <a:gd name="T48" fmla="*/ 795 w 3166"/>
              <a:gd name="T49" fmla="*/ 1132 h 2479"/>
              <a:gd name="T50" fmla="*/ 1564 w 3166"/>
              <a:gd name="T51" fmla="*/ 631 h 2479"/>
              <a:gd name="T52" fmla="*/ 2334 w 3166"/>
              <a:gd name="T53" fmla="*/ 1132 h 2479"/>
              <a:gd name="T54" fmla="*/ 2712 w 3166"/>
              <a:gd name="T55" fmla="*/ 1042 h 2479"/>
              <a:gd name="T56" fmla="*/ 2202 w 3166"/>
              <a:gd name="T57" fmla="*/ 2316 h 2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66" h="2479">
                <a:moveTo>
                  <a:pt x="2703" y="732"/>
                </a:moveTo>
                <a:cubicBezTo>
                  <a:pt x="2703" y="771"/>
                  <a:pt x="2714" y="808"/>
                  <a:pt x="2731" y="841"/>
                </a:cubicBezTo>
                <a:cubicBezTo>
                  <a:pt x="2616" y="923"/>
                  <a:pt x="2478" y="970"/>
                  <a:pt x="2334" y="970"/>
                </a:cubicBezTo>
                <a:cubicBezTo>
                  <a:pt x="2012" y="970"/>
                  <a:pt x="1743" y="744"/>
                  <a:pt x="1667" y="441"/>
                </a:cubicBezTo>
                <a:cubicBezTo>
                  <a:pt x="1743" y="403"/>
                  <a:pt x="1795" y="325"/>
                  <a:pt x="1795" y="233"/>
                </a:cubicBezTo>
                <a:cubicBezTo>
                  <a:pt x="1795" y="104"/>
                  <a:pt x="1691" y="0"/>
                  <a:pt x="1564" y="0"/>
                </a:cubicBezTo>
                <a:cubicBezTo>
                  <a:pt x="1438" y="0"/>
                  <a:pt x="1334" y="104"/>
                  <a:pt x="1334" y="233"/>
                </a:cubicBezTo>
                <a:cubicBezTo>
                  <a:pt x="1334" y="325"/>
                  <a:pt x="1387" y="403"/>
                  <a:pt x="1462" y="441"/>
                </a:cubicBezTo>
                <a:cubicBezTo>
                  <a:pt x="1387" y="744"/>
                  <a:pt x="1117" y="970"/>
                  <a:pt x="795" y="970"/>
                </a:cubicBezTo>
                <a:cubicBezTo>
                  <a:pt x="662" y="970"/>
                  <a:pt x="535" y="929"/>
                  <a:pt x="425" y="857"/>
                </a:cubicBezTo>
                <a:cubicBezTo>
                  <a:pt x="448" y="821"/>
                  <a:pt x="461" y="778"/>
                  <a:pt x="461" y="732"/>
                </a:cubicBezTo>
                <a:cubicBezTo>
                  <a:pt x="461" y="602"/>
                  <a:pt x="358" y="498"/>
                  <a:pt x="231" y="498"/>
                </a:cubicBezTo>
                <a:cubicBezTo>
                  <a:pt x="103" y="498"/>
                  <a:pt x="0" y="602"/>
                  <a:pt x="0" y="732"/>
                </a:cubicBezTo>
                <a:cubicBezTo>
                  <a:pt x="0" y="854"/>
                  <a:pt x="94" y="954"/>
                  <a:pt x="212" y="963"/>
                </a:cubicBezTo>
                <a:lnTo>
                  <a:pt x="823" y="2478"/>
                </a:lnTo>
                <a:lnTo>
                  <a:pt x="2305" y="2478"/>
                </a:lnTo>
                <a:lnTo>
                  <a:pt x="2923" y="964"/>
                </a:lnTo>
                <a:cubicBezTo>
                  <a:pt x="2927" y="964"/>
                  <a:pt x="2930" y="965"/>
                  <a:pt x="2934" y="965"/>
                </a:cubicBezTo>
                <a:cubicBezTo>
                  <a:pt x="3062" y="965"/>
                  <a:pt x="3165" y="861"/>
                  <a:pt x="3165" y="732"/>
                </a:cubicBezTo>
                <a:cubicBezTo>
                  <a:pt x="3165" y="602"/>
                  <a:pt x="3062" y="498"/>
                  <a:pt x="2934" y="498"/>
                </a:cubicBezTo>
                <a:cubicBezTo>
                  <a:pt x="2807" y="498"/>
                  <a:pt x="2703" y="602"/>
                  <a:pt x="2703" y="732"/>
                </a:cubicBezTo>
                <a:close/>
                <a:moveTo>
                  <a:pt x="2202" y="2316"/>
                </a:moveTo>
                <a:lnTo>
                  <a:pt x="926" y="2316"/>
                </a:lnTo>
                <a:lnTo>
                  <a:pt x="424" y="1044"/>
                </a:lnTo>
                <a:cubicBezTo>
                  <a:pt x="539" y="1101"/>
                  <a:pt x="665" y="1132"/>
                  <a:pt x="795" y="1132"/>
                </a:cubicBezTo>
                <a:cubicBezTo>
                  <a:pt x="1137" y="1132"/>
                  <a:pt x="1430" y="926"/>
                  <a:pt x="1564" y="631"/>
                </a:cubicBezTo>
                <a:cubicBezTo>
                  <a:pt x="1699" y="926"/>
                  <a:pt x="1992" y="1132"/>
                  <a:pt x="2334" y="1132"/>
                </a:cubicBezTo>
                <a:cubicBezTo>
                  <a:pt x="2467" y="1132"/>
                  <a:pt x="2596" y="1100"/>
                  <a:pt x="2712" y="1042"/>
                </a:cubicBezTo>
                <a:lnTo>
                  <a:pt x="2202" y="2316"/>
                </a:lnTo>
                <a:close/>
              </a:path>
            </a:pathLst>
          </a:custGeom>
          <a:solidFill>
            <a:schemeClr val="bg1"/>
          </a:solidFill>
          <a:ln>
            <a:noFill/>
          </a:ln>
          <a:effectLst/>
          <a:extLst/>
        </p:spPr>
        <p:txBody>
          <a:bodyPr wrap="none" anchor="ctr"/>
          <a:lstStyle/>
          <a:p>
            <a:endParaRPr lang="zh-CN" altLang="en-US"/>
          </a:p>
        </p:txBody>
      </p:sp>
      <p:grpSp>
        <p:nvGrpSpPr>
          <p:cNvPr id="23" name="组 38">
            <a:extLst>
              <a:ext uri="{FF2B5EF4-FFF2-40B4-BE49-F238E27FC236}">
                <a16:creationId xmlns="" xmlns:a16="http://schemas.microsoft.com/office/drawing/2014/main" id="{F963C948-502C-4E2D-BDE2-096B4AD8417B}"/>
              </a:ext>
            </a:extLst>
          </p:cNvPr>
          <p:cNvGrpSpPr/>
          <p:nvPr/>
        </p:nvGrpSpPr>
        <p:grpSpPr>
          <a:xfrm>
            <a:off x="1746736" y="3609989"/>
            <a:ext cx="356256" cy="471532"/>
            <a:chOff x="8567738" y="796925"/>
            <a:chExt cx="976312" cy="1292225"/>
          </a:xfrm>
          <a:solidFill>
            <a:schemeClr val="bg1"/>
          </a:solidFill>
        </p:grpSpPr>
        <p:sp>
          <p:nvSpPr>
            <p:cNvPr id="24" name="Freeform 6">
              <a:extLst>
                <a:ext uri="{FF2B5EF4-FFF2-40B4-BE49-F238E27FC236}">
                  <a16:creationId xmlns="" xmlns:a16="http://schemas.microsoft.com/office/drawing/2014/main" id="{11C462B0-9F1A-4456-AB2B-F4D45B6F77DE}"/>
                </a:ext>
              </a:extLst>
            </p:cNvPr>
            <p:cNvSpPr>
              <a:spLocks noChangeArrowheads="1"/>
            </p:cNvSpPr>
            <p:nvPr/>
          </p:nvSpPr>
          <p:spPr bwMode="auto">
            <a:xfrm>
              <a:off x="8567738" y="960438"/>
              <a:ext cx="976312" cy="1128712"/>
            </a:xfrm>
            <a:custGeom>
              <a:avLst/>
              <a:gdLst>
                <a:gd name="T0" fmla="*/ 2268 w 2710"/>
                <a:gd name="T1" fmla="*/ 0 h 3134"/>
                <a:gd name="T2" fmla="*/ 2182 w 2710"/>
                <a:gd name="T3" fmla="*/ 87 h 3134"/>
                <a:gd name="T4" fmla="*/ 2268 w 2710"/>
                <a:gd name="T5" fmla="*/ 173 h 3134"/>
                <a:gd name="T6" fmla="*/ 2478 w 2710"/>
                <a:gd name="T7" fmla="*/ 173 h 3134"/>
                <a:gd name="T8" fmla="*/ 2535 w 2710"/>
                <a:gd name="T9" fmla="*/ 231 h 3134"/>
                <a:gd name="T10" fmla="*/ 2535 w 2710"/>
                <a:gd name="T11" fmla="*/ 2902 h 3134"/>
                <a:gd name="T12" fmla="*/ 2478 w 2710"/>
                <a:gd name="T13" fmla="*/ 2960 h 3134"/>
                <a:gd name="T14" fmla="*/ 232 w 2710"/>
                <a:gd name="T15" fmla="*/ 2960 h 3134"/>
                <a:gd name="T16" fmla="*/ 174 w 2710"/>
                <a:gd name="T17" fmla="*/ 2902 h 3134"/>
                <a:gd name="T18" fmla="*/ 174 w 2710"/>
                <a:gd name="T19" fmla="*/ 231 h 3134"/>
                <a:gd name="T20" fmla="*/ 232 w 2710"/>
                <a:gd name="T21" fmla="*/ 173 h 3134"/>
                <a:gd name="T22" fmla="*/ 446 w 2710"/>
                <a:gd name="T23" fmla="*/ 173 h 3134"/>
                <a:gd name="T24" fmla="*/ 532 w 2710"/>
                <a:gd name="T25" fmla="*/ 87 h 3134"/>
                <a:gd name="T26" fmla="*/ 446 w 2710"/>
                <a:gd name="T27" fmla="*/ 0 h 3134"/>
                <a:gd name="T28" fmla="*/ 232 w 2710"/>
                <a:gd name="T29" fmla="*/ 0 h 3134"/>
                <a:gd name="T30" fmla="*/ 0 w 2710"/>
                <a:gd name="T31" fmla="*/ 231 h 3134"/>
                <a:gd name="T32" fmla="*/ 0 w 2710"/>
                <a:gd name="T33" fmla="*/ 2902 h 3134"/>
                <a:gd name="T34" fmla="*/ 232 w 2710"/>
                <a:gd name="T35" fmla="*/ 3133 h 3134"/>
                <a:gd name="T36" fmla="*/ 2478 w 2710"/>
                <a:gd name="T37" fmla="*/ 3133 h 3134"/>
                <a:gd name="T38" fmla="*/ 2709 w 2710"/>
                <a:gd name="T39" fmla="*/ 2902 h 3134"/>
                <a:gd name="T40" fmla="*/ 2709 w 2710"/>
                <a:gd name="T41" fmla="*/ 231 h 3134"/>
                <a:gd name="T42" fmla="*/ 2478 w 2710"/>
                <a:gd name="T43" fmla="*/ 0 h 3134"/>
                <a:gd name="T44" fmla="*/ 2268 w 2710"/>
                <a:gd name="T45" fmla="*/ 0 h 3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710" h="3134">
                  <a:moveTo>
                    <a:pt x="2268" y="0"/>
                  </a:moveTo>
                  <a:cubicBezTo>
                    <a:pt x="2220" y="0"/>
                    <a:pt x="2182" y="39"/>
                    <a:pt x="2182" y="87"/>
                  </a:cubicBezTo>
                  <a:cubicBezTo>
                    <a:pt x="2182" y="135"/>
                    <a:pt x="2220" y="173"/>
                    <a:pt x="2268" y="173"/>
                  </a:cubicBezTo>
                  <a:lnTo>
                    <a:pt x="2478" y="173"/>
                  </a:lnTo>
                  <a:cubicBezTo>
                    <a:pt x="2510" y="173"/>
                    <a:pt x="2535" y="199"/>
                    <a:pt x="2535" y="231"/>
                  </a:cubicBezTo>
                  <a:lnTo>
                    <a:pt x="2535" y="2902"/>
                  </a:lnTo>
                  <a:cubicBezTo>
                    <a:pt x="2535" y="2934"/>
                    <a:pt x="2510" y="2960"/>
                    <a:pt x="2478" y="2960"/>
                  </a:cubicBezTo>
                  <a:lnTo>
                    <a:pt x="232" y="2960"/>
                  </a:lnTo>
                  <a:cubicBezTo>
                    <a:pt x="200" y="2960"/>
                    <a:pt x="174" y="2934"/>
                    <a:pt x="174" y="2902"/>
                  </a:cubicBezTo>
                  <a:lnTo>
                    <a:pt x="174" y="231"/>
                  </a:lnTo>
                  <a:cubicBezTo>
                    <a:pt x="174" y="199"/>
                    <a:pt x="200" y="173"/>
                    <a:pt x="232" y="173"/>
                  </a:cubicBezTo>
                  <a:lnTo>
                    <a:pt x="446" y="173"/>
                  </a:lnTo>
                  <a:cubicBezTo>
                    <a:pt x="494" y="173"/>
                    <a:pt x="532" y="135"/>
                    <a:pt x="532" y="87"/>
                  </a:cubicBezTo>
                  <a:cubicBezTo>
                    <a:pt x="532" y="39"/>
                    <a:pt x="494" y="0"/>
                    <a:pt x="446" y="0"/>
                  </a:cubicBezTo>
                  <a:lnTo>
                    <a:pt x="232" y="0"/>
                  </a:lnTo>
                  <a:cubicBezTo>
                    <a:pt x="104" y="0"/>
                    <a:pt x="0" y="104"/>
                    <a:pt x="0" y="231"/>
                  </a:cubicBezTo>
                  <a:lnTo>
                    <a:pt x="0" y="2902"/>
                  </a:lnTo>
                  <a:cubicBezTo>
                    <a:pt x="0" y="3029"/>
                    <a:pt x="104" y="3133"/>
                    <a:pt x="232" y="3133"/>
                  </a:cubicBezTo>
                  <a:lnTo>
                    <a:pt x="2478" y="3133"/>
                  </a:lnTo>
                  <a:cubicBezTo>
                    <a:pt x="2605" y="3133"/>
                    <a:pt x="2709" y="3029"/>
                    <a:pt x="2709" y="2902"/>
                  </a:cubicBezTo>
                  <a:lnTo>
                    <a:pt x="2709" y="231"/>
                  </a:lnTo>
                  <a:cubicBezTo>
                    <a:pt x="2709" y="104"/>
                    <a:pt x="2605" y="0"/>
                    <a:pt x="2478" y="0"/>
                  </a:cubicBezTo>
                  <a:lnTo>
                    <a:pt x="2268"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zh-CN" altLang="en-US"/>
            </a:p>
          </p:txBody>
        </p:sp>
        <p:sp>
          <p:nvSpPr>
            <p:cNvPr id="25" name="Freeform 7">
              <a:extLst>
                <a:ext uri="{FF2B5EF4-FFF2-40B4-BE49-F238E27FC236}">
                  <a16:creationId xmlns="" xmlns:a16="http://schemas.microsoft.com/office/drawing/2014/main" id="{2F0292DD-DCBE-4729-90A0-32F206B3A520}"/>
                </a:ext>
              </a:extLst>
            </p:cNvPr>
            <p:cNvSpPr>
              <a:spLocks noChangeArrowheads="1"/>
            </p:cNvSpPr>
            <p:nvPr/>
          </p:nvSpPr>
          <p:spPr bwMode="auto">
            <a:xfrm>
              <a:off x="8734425" y="796925"/>
              <a:ext cx="639763" cy="1035050"/>
            </a:xfrm>
            <a:custGeom>
              <a:avLst/>
              <a:gdLst>
                <a:gd name="T0" fmla="*/ 1543 w 1779"/>
                <a:gd name="T1" fmla="*/ 625 h 2873"/>
                <a:gd name="T2" fmla="*/ 1630 w 1779"/>
                <a:gd name="T3" fmla="*/ 539 h 2873"/>
                <a:gd name="T4" fmla="*/ 1543 w 1779"/>
                <a:gd name="T5" fmla="*/ 452 h 2873"/>
                <a:gd name="T6" fmla="*/ 1362 w 1779"/>
                <a:gd name="T7" fmla="*/ 452 h 2873"/>
                <a:gd name="T8" fmla="*/ 888 w 1779"/>
                <a:gd name="T9" fmla="*/ 0 h 2873"/>
                <a:gd name="T10" fmla="*/ 412 w 1779"/>
                <a:gd name="T11" fmla="*/ 452 h 2873"/>
                <a:gd name="T12" fmla="*/ 244 w 1779"/>
                <a:gd name="T13" fmla="*/ 452 h 2873"/>
                <a:gd name="T14" fmla="*/ 158 w 1779"/>
                <a:gd name="T15" fmla="*/ 539 h 2873"/>
                <a:gd name="T16" fmla="*/ 244 w 1779"/>
                <a:gd name="T17" fmla="*/ 625 h 2873"/>
                <a:gd name="T18" fmla="*/ 1543 w 1779"/>
                <a:gd name="T19" fmla="*/ 625 h 2873"/>
                <a:gd name="T20" fmla="*/ 1187 w 1779"/>
                <a:gd name="T21" fmla="*/ 452 h 2873"/>
                <a:gd name="T22" fmla="*/ 587 w 1779"/>
                <a:gd name="T23" fmla="*/ 452 h 2873"/>
                <a:gd name="T24" fmla="*/ 888 w 1779"/>
                <a:gd name="T25" fmla="*/ 174 h 2873"/>
                <a:gd name="T26" fmla="*/ 1187 w 1779"/>
                <a:gd name="T27" fmla="*/ 452 h 2873"/>
                <a:gd name="T28" fmla="*/ 0 w 1779"/>
                <a:gd name="T29" fmla="*/ 1284 h 2873"/>
                <a:gd name="T30" fmla="*/ 87 w 1779"/>
                <a:gd name="T31" fmla="*/ 1371 h 2873"/>
                <a:gd name="T32" fmla="*/ 1691 w 1779"/>
                <a:gd name="T33" fmla="*/ 1371 h 2873"/>
                <a:gd name="T34" fmla="*/ 1778 w 1779"/>
                <a:gd name="T35" fmla="*/ 1284 h 2873"/>
                <a:gd name="T36" fmla="*/ 1691 w 1779"/>
                <a:gd name="T37" fmla="*/ 1197 h 2873"/>
                <a:gd name="T38" fmla="*/ 87 w 1779"/>
                <a:gd name="T39" fmla="*/ 1197 h 2873"/>
                <a:gd name="T40" fmla="*/ 0 w 1779"/>
                <a:gd name="T41" fmla="*/ 1284 h 2873"/>
                <a:gd name="T42" fmla="*/ 87 w 1779"/>
                <a:gd name="T43" fmla="*/ 1947 h 2873"/>
                <a:gd name="T44" fmla="*/ 0 w 1779"/>
                <a:gd name="T45" fmla="*/ 2034 h 2873"/>
                <a:gd name="T46" fmla="*/ 87 w 1779"/>
                <a:gd name="T47" fmla="*/ 2121 h 2873"/>
                <a:gd name="T48" fmla="*/ 1691 w 1779"/>
                <a:gd name="T49" fmla="*/ 2121 h 2873"/>
                <a:gd name="T50" fmla="*/ 1778 w 1779"/>
                <a:gd name="T51" fmla="*/ 2034 h 2873"/>
                <a:gd name="T52" fmla="*/ 1691 w 1779"/>
                <a:gd name="T53" fmla="*/ 1947 h 2873"/>
                <a:gd name="T54" fmla="*/ 87 w 1779"/>
                <a:gd name="T55" fmla="*/ 1947 h 2873"/>
                <a:gd name="T56" fmla="*/ 87 w 1779"/>
                <a:gd name="T57" fmla="*/ 2699 h 2873"/>
                <a:gd name="T58" fmla="*/ 0 w 1779"/>
                <a:gd name="T59" fmla="*/ 2785 h 2873"/>
                <a:gd name="T60" fmla="*/ 87 w 1779"/>
                <a:gd name="T61" fmla="*/ 2872 h 2873"/>
                <a:gd name="T62" fmla="*/ 1691 w 1779"/>
                <a:gd name="T63" fmla="*/ 2872 h 2873"/>
                <a:gd name="T64" fmla="*/ 1778 w 1779"/>
                <a:gd name="T65" fmla="*/ 2785 h 2873"/>
                <a:gd name="T66" fmla="*/ 1691 w 1779"/>
                <a:gd name="T67" fmla="*/ 2699 h 2873"/>
                <a:gd name="T68" fmla="*/ 87 w 1779"/>
                <a:gd name="T69" fmla="*/ 2699 h 2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79" h="2873">
                  <a:moveTo>
                    <a:pt x="1543" y="625"/>
                  </a:moveTo>
                  <a:cubicBezTo>
                    <a:pt x="1591" y="625"/>
                    <a:pt x="1630" y="587"/>
                    <a:pt x="1630" y="539"/>
                  </a:cubicBezTo>
                  <a:cubicBezTo>
                    <a:pt x="1630" y="491"/>
                    <a:pt x="1591" y="452"/>
                    <a:pt x="1543" y="452"/>
                  </a:cubicBezTo>
                  <a:lnTo>
                    <a:pt x="1362" y="452"/>
                  </a:lnTo>
                  <a:cubicBezTo>
                    <a:pt x="1338" y="199"/>
                    <a:pt x="1134" y="0"/>
                    <a:pt x="888" y="0"/>
                  </a:cubicBezTo>
                  <a:cubicBezTo>
                    <a:pt x="640" y="0"/>
                    <a:pt x="436" y="199"/>
                    <a:pt x="412" y="452"/>
                  </a:cubicBezTo>
                  <a:lnTo>
                    <a:pt x="244" y="452"/>
                  </a:lnTo>
                  <a:cubicBezTo>
                    <a:pt x="196" y="452"/>
                    <a:pt x="158" y="491"/>
                    <a:pt x="158" y="539"/>
                  </a:cubicBezTo>
                  <a:cubicBezTo>
                    <a:pt x="158" y="587"/>
                    <a:pt x="196" y="625"/>
                    <a:pt x="244" y="625"/>
                  </a:cubicBezTo>
                  <a:lnTo>
                    <a:pt x="1543" y="625"/>
                  </a:lnTo>
                  <a:close/>
                  <a:moveTo>
                    <a:pt x="1187" y="452"/>
                  </a:moveTo>
                  <a:lnTo>
                    <a:pt x="587" y="452"/>
                  </a:lnTo>
                  <a:cubicBezTo>
                    <a:pt x="609" y="295"/>
                    <a:pt x="735" y="174"/>
                    <a:pt x="888" y="174"/>
                  </a:cubicBezTo>
                  <a:cubicBezTo>
                    <a:pt x="1039" y="174"/>
                    <a:pt x="1165" y="295"/>
                    <a:pt x="1187" y="452"/>
                  </a:cubicBezTo>
                  <a:close/>
                  <a:moveTo>
                    <a:pt x="0" y="1284"/>
                  </a:moveTo>
                  <a:cubicBezTo>
                    <a:pt x="0" y="1332"/>
                    <a:pt x="39" y="1371"/>
                    <a:pt x="87" y="1371"/>
                  </a:cubicBezTo>
                  <a:lnTo>
                    <a:pt x="1691" y="1371"/>
                  </a:lnTo>
                  <a:cubicBezTo>
                    <a:pt x="1739" y="1371"/>
                    <a:pt x="1778" y="1332"/>
                    <a:pt x="1778" y="1284"/>
                  </a:cubicBezTo>
                  <a:cubicBezTo>
                    <a:pt x="1778" y="1236"/>
                    <a:pt x="1739" y="1197"/>
                    <a:pt x="1691" y="1197"/>
                  </a:cubicBezTo>
                  <a:lnTo>
                    <a:pt x="87" y="1197"/>
                  </a:lnTo>
                  <a:cubicBezTo>
                    <a:pt x="39" y="1197"/>
                    <a:pt x="0" y="1236"/>
                    <a:pt x="0" y="1284"/>
                  </a:cubicBezTo>
                  <a:close/>
                  <a:moveTo>
                    <a:pt x="87" y="1947"/>
                  </a:moveTo>
                  <a:cubicBezTo>
                    <a:pt x="39" y="1947"/>
                    <a:pt x="0" y="1986"/>
                    <a:pt x="0" y="2034"/>
                  </a:cubicBezTo>
                  <a:cubicBezTo>
                    <a:pt x="0" y="2082"/>
                    <a:pt x="39" y="2121"/>
                    <a:pt x="87" y="2121"/>
                  </a:cubicBezTo>
                  <a:lnTo>
                    <a:pt x="1691" y="2121"/>
                  </a:lnTo>
                  <a:cubicBezTo>
                    <a:pt x="1739" y="2121"/>
                    <a:pt x="1778" y="2082"/>
                    <a:pt x="1778" y="2034"/>
                  </a:cubicBezTo>
                  <a:cubicBezTo>
                    <a:pt x="1778" y="1986"/>
                    <a:pt x="1739" y="1947"/>
                    <a:pt x="1691" y="1947"/>
                  </a:cubicBezTo>
                  <a:lnTo>
                    <a:pt x="87" y="1947"/>
                  </a:lnTo>
                  <a:close/>
                  <a:moveTo>
                    <a:pt x="87" y="2699"/>
                  </a:moveTo>
                  <a:cubicBezTo>
                    <a:pt x="39" y="2699"/>
                    <a:pt x="0" y="2737"/>
                    <a:pt x="0" y="2785"/>
                  </a:cubicBezTo>
                  <a:cubicBezTo>
                    <a:pt x="0" y="2833"/>
                    <a:pt x="39" y="2872"/>
                    <a:pt x="87" y="2872"/>
                  </a:cubicBezTo>
                  <a:lnTo>
                    <a:pt x="1691" y="2872"/>
                  </a:lnTo>
                  <a:cubicBezTo>
                    <a:pt x="1739" y="2872"/>
                    <a:pt x="1778" y="2833"/>
                    <a:pt x="1778" y="2785"/>
                  </a:cubicBezTo>
                  <a:cubicBezTo>
                    <a:pt x="1778" y="2737"/>
                    <a:pt x="1739" y="2699"/>
                    <a:pt x="1691" y="2699"/>
                  </a:cubicBezTo>
                  <a:lnTo>
                    <a:pt x="87" y="2699"/>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zh-CN" altLang="en-US"/>
            </a:p>
          </p:txBody>
        </p:sp>
      </p:grpSp>
      <p:grpSp>
        <p:nvGrpSpPr>
          <p:cNvPr id="26" name="组合 19">
            <a:extLst>
              <a:ext uri="{FF2B5EF4-FFF2-40B4-BE49-F238E27FC236}">
                <a16:creationId xmlns="" xmlns:a16="http://schemas.microsoft.com/office/drawing/2014/main" id="{3AB0A328-18C6-4662-B40D-96B78E6AC5D7}"/>
              </a:ext>
            </a:extLst>
          </p:cNvPr>
          <p:cNvGrpSpPr/>
          <p:nvPr/>
        </p:nvGrpSpPr>
        <p:grpSpPr>
          <a:xfrm>
            <a:off x="4472181" y="3647625"/>
            <a:ext cx="434097" cy="433896"/>
            <a:chOff x="2660650" y="-3175"/>
            <a:chExt cx="6864350" cy="6861175"/>
          </a:xfrm>
          <a:solidFill>
            <a:schemeClr val="bg1"/>
          </a:solidFill>
        </p:grpSpPr>
        <p:sp>
          <p:nvSpPr>
            <p:cNvPr id="27" name="Freeform 9">
              <a:extLst>
                <a:ext uri="{FF2B5EF4-FFF2-40B4-BE49-F238E27FC236}">
                  <a16:creationId xmlns="" xmlns:a16="http://schemas.microsoft.com/office/drawing/2014/main" id="{84EACC4B-C56E-4E11-8D9F-44A1687E0830}"/>
                </a:ext>
              </a:extLst>
            </p:cNvPr>
            <p:cNvSpPr>
              <a:spLocks noEditPoints="1"/>
            </p:cNvSpPr>
            <p:nvPr/>
          </p:nvSpPr>
          <p:spPr bwMode="auto">
            <a:xfrm>
              <a:off x="2660650" y="1212850"/>
              <a:ext cx="6864350" cy="5645150"/>
            </a:xfrm>
            <a:custGeom>
              <a:avLst/>
              <a:gdLst>
                <a:gd name="T0" fmla="*/ 317 w 2286"/>
                <a:gd name="T1" fmla="*/ 0 h 1879"/>
                <a:gd name="T2" fmla="*/ 1969 w 2286"/>
                <a:gd name="T3" fmla="*/ 0 h 1879"/>
                <a:gd name="T4" fmla="*/ 2193 w 2286"/>
                <a:gd name="T5" fmla="*/ 93 h 1879"/>
                <a:gd name="T6" fmla="*/ 2286 w 2286"/>
                <a:gd name="T7" fmla="*/ 317 h 1879"/>
                <a:gd name="T8" fmla="*/ 2286 w 2286"/>
                <a:gd name="T9" fmla="*/ 1562 h 1879"/>
                <a:gd name="T10" fmla="*/ 2193 w 2286"/>
                <a:gd name="T11" fmla="*/ 1786 h 1879"/>
                <a:gd name="T12" fmla="*/ 1969 w 2286"/>
                <a:gd name="T13" fmla="*/ 1879 h 1879"/>
                <a:gd name="T14" fmla="*/ 317 w 2286"/>
                <a:gd name="T15" fmla="*/ 1879 h 1879"/>
                <a:gd name="T16" fmla="*/ 93 w 2286"/>
                <a:gd name="T17" fmla="*/ 1786 h 1879"/>
                <a:gd name="T18" fmla="*/ 0 w 2286"/>
                <a:gd name="T19" fmla="*/ 1562 h 1879"/>
                <a:gd name="T20" fmla="*/ 0 w 2286"/>
                <a:gd name="T21" fmla="*/ 317 h 1879"/>
                <a:gd name="T22" fmla="*/ 93 w 2286"/>
                <a:gd name="T23" fmla="*/ 93 h 1879"/>
                <a:gd name="T24" fmla="*/ 317 w 2286"/>
                <a:gd name="T25" fmla="*/ 0 h 1879"/>
                <a:gd name="T26" fmla="*/ 1969 w 2286"/>
                <a:gd name="T27" fmla="*/ 130 h 1879"/>
                <a:gd name="T28" fmla="*/ 317 w 2286"/>
                <a:gd name="T29" fmla="*/ 130 h 1879"/>
                <a:gd name="T30" fmla="*/ 185 w 2286"/>
                <a:gd name="T31" fmla="*/ 186 h 1879"/>
                <a:gd name="T32" fmla="*/ 129 w 2286"/>
                <a:gd name="T33" fmla="*/ 317 h 1879"/>
                <a:gd name="T34" fmla="*/ 129 w 2286"/>
                <a:gd name="T35" fmla="*/ 1562 h 1879"/>
                <a:gd name="T36" fmla="*/ 185 w 2286"/>
                <a:gd name="T37" fmla="*/ 1696 h 1879"/>
                <a:gd name="T38" fmla="*/ 317 w 2286"/>
                <a:gd name="T39" fmla="*/ 1750 h 1879"/>
                <a:gd name="T40" fmla="*/ 1969 w 2286"/>
                <a:gd name="T41" fmla="*/ 1750 h 1879"/>
                <a:gd name="T42" fmla="*/ 2101 w 2286"/>
                <a:gd name="T43" fmla="*/ 1696 h 1879"/>
                <a:gd name="T44" fmla="*/ 2157 w 2286"/>
                <a:gd name="T45" fmla="*/ 1562 h 1879"/>
                <a:gd name="T46" fmla="*/ 2157 w 2286"/>
                <a:gd name="T47" fmla="*/ 317 h 1879"/>
                <a:gd name="T48" fmla="*/ 2101 w 2286"/>
                <a:gd name="T49" fmla="*/ 186 h 1879"/>
                <a:gd name="T50" fmla="*/ 1969 w 2286"/>
                <a:gd name="T51" fmla="*/ 130 h 1879"/>
                <a:gd name="T52" fmla="*/ 1969 w 2286"/>
                <a:gd name="T53" fmla="*/ 130 h 1879"/>
                <a:gd name="T54" fmla="*/ 1969 w 2286"/>
                <a:gd name="T55" fmla="*/ 130 h 1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86" h="1879">
                  <a:moveTo>
                    <a:pt x="317" y="0"/>
                  </a:moveTo>
                  <a:cubicBezTo>
                    <a:pt x="1969" y="0"/>
                    <a:pt x="1969" y="0"/>
                    <a:pt x="1969" y="0"/>
                  </a:cubicBezTo>
                  <a:cubicBezTo>
                    <a:pt x="2057" y="0"/>
                    <a:pt x="2135" y="37"/>
                    <a:pt x="2193" y="93"/>
                  </a:cubicBezTo>
                  <a:cubicBezTo>
                    <a:pt x="2249" y="152"/>
                    <a:pt x="2286" y="230"/>
                    <a:pt x="2286" y="317"/>
                  </a:cubicBezTo>
                  <a:cubicBezTo>
                    <a:pt x="2286" y="1562"/>
                    <a:pt x="2286" y="1562"/>
                    <a:pt x="2286" y="1562"/>
                  </a:cubicBezTo>
                  <a:cubicBezTo>
                    <a:pt x="2286" y="1646"/>
                    <a:pt x="2253" y="1726"/>
                    <a:pt x="2193" y="1786"/>
                  </a:cubicBezTo>
                  <a:cubicBezTo>
                    <a:pt x="2135" y="1842"/>
                    <a:pt x="2057" y="1879"/>
                    <a:pt x="1969" y="1879"/>
                  </a:cubicBezTo>
                  <a:cubicBezTo>
                    <a:pt x="317" y="1879"/>
                    <a:pt x="317" y="1879"/>
                    <a:pt x="317" y="1879"/>
                  </a:cubicBezTo>
                  <a:cubicBezTo>
                    <a:pt x="229" y="1879"/>
                    <a:pt x="151" y="1842"/>
                    <a:pt x="93" y="1786"/>
                  </a:cubicBezTo>
                  <a:cubicBezTo>
                    <a:pt x="33" y="1726"/>
                    <a:pt x="0" y="1646"/>
                    <a:pt x="0" y="1562"/>
                  </a:cubicBezTo>
                  <a:cubicBezTo>
                    <a:pt x="0" y="317"/>
                    <a:pt x="0" y="317"/>
                    <a:pt x="0" y="317"/>
                  </a:cubicBezTo>
                  <a:cubicBezTo>
                    <a:pt x="0" y="230"/>
                    <a:pt x="37" y="152"/>
                    <a:pt x="93" y="93"/>
                  </a:cubicBezTo>
                  <a:cubicBezTo>
                    <a:pt x="151" y="37"/>
                    <a:pt x="229" y="0"/>
                    <a:pt x="317" y="0"/>
                  </a:cubicBezTo>
                  <a:close/>
                  <a:moveTo>
                    <a:pt x="1969" y="130"/>
                  </a:moveTo>
                  <a:cubicBezTo>
                    <a:pt x="317" y="130"/>
                    <a:pt x="317" y="130"/>
                    <a:pt x="317" y="130"/>
                  </a:cubicBezTo>
                  <a:cubicBezTo>
                    <a:pt x="266" y="130"/>
                    <a:pt x="217" y="152"/>
                    <a:pt x="185" y="186"/>
                  </a:cubicBezTo>
                  <a:cubicBezTo>
                    <a:pt x="150" y="220"/>
                    <a:pt x="129" y="268"/>
                    <a:pt x="129" y="317"/>
                  </a:cubicBezTo>
                  <a:cubicBezTo>
                    <a:pt x="129" y="1562"/>
                    <a:pt x="129" y="1562"/>
                    <a:pt x="129" y="1562"/>
                  </a:cubicBezTo>
                  <a:cubicBezTo>
                    <a:pt x="129" y="1615"/>
                    <a:pt x="151" y="1662"/>
                    <a:pt x="185" y="1696"/>
                  </a:cubicBezTo>
                  <a:cubicBezTo>
                    <a:pt x="217" y="1730"/>
                    <a:pt x="266" y="1750"/>
                    <a:pt x="317" y="1750"/>
                  </a:cubicBezTo>
                  <a:cubicBezTo>
                    <a:pt x="1969" y="1750"/>
                    <a:pt x="1969" y="1750"/>
                    <a:pt x="1969" y="1750"/>
                  </a:cubicBezTo>
                  <a:cubicBezTo>
                    <a:pt x="2020" y="1750"/>
                    <a:pt x="2067" y="1730"/>
                    <a:pt x="2101" y="1696"/>
                  </a:cubicBezTo>
                  <a:cubicBezTo>
                    <a:pt x="2135" y="1662"/>
                    <a:pt x="2157" y="1615"/>
                    <a:pt x="2157" y="1562"/>
                  </a:cubicBezTo>
                  <a:cubicBezTo>
                    <a:pt x="2157" y="317"/>
                    <a:pt x="2157" y="317"/>
                    <a:pt x="2157" y="317"/>
                  </a:cubicBezTo>
                  <a:cubicBezTo>
                    <a:pt x="2157" y="266"/>
                    <a:pt x="2135" y="217"/>
                    <a:pt x="2101" y="186"/>
                  </a:cubicBezTo>
                  <a:cubicBezTo>
                    <a:pt x="2066" y="150"/>
                    <a:pt x="2019" y="130"/>
                    <a:pt x="1969" y="130"/>
                  </a:cubicBezTo>
                  <a:close/>
                  <a:moveTo>
                    <a:pt x="1969" y="130"/>
                  </a:moveTo>
                  <a:cubicBezTo>
                    <a:pt x="1969" y="130"/>
                    <a:pt x="1969" y="130"/>
                    <a:pt x="1969" y="13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10">
              <a:extLst>
                <a:ext uri="{FF2B5EF4-FFF2-40B4-BE49-F238E27FC236}">
                  <a16:creationId xmlns="" xmlns:a16="http://schemas.microsoft.com/office/drawing/2014/main" id="{3C4AE77B-F6C5-4B60-94AD-7DAE42C88F84}"/>
                </a:ext>
              </a:extLst>
            </p:cNvPr>
            <p:cNvSpPr>
              <a:spLocks noEditPoints="1"/>
            </p:cNvSpPr>
            <p:nvPr/>
          </p:nvSpPr>
          <p:spPr bwMode="auto">
            <a:xfrm>
              <a:off x="2889250" y="-3175"/>
              <a:ext cx="6396038" cy="3451225"/>
            </a:xfrm>
            <a:custGeom>
              <a:avLst/>
              <a:gdLst>
                <a:gd name="T0" fmla="*/ 871 w 2130"/>
                <a:gd name="T1" fmla="*/ 0 h 1149"/>
                <a:gd name="T2" fmla="*/ 1256 w 2130"/>
                <a:gd name="T3" fmla="*/ 0 h 1149"/>
                <a:gd name="T4" fmla="*/ 1412 w 2130"/>
                <a:gd name="T5" fmla="*/ 66 h 1149"/>
                <a:gd name="T6" fmla="*/ 1476 w 2130"/>
                <a:gd name="T7" fmla="*/ 220 h 1149"/>
                <a:gd name="T8" fmla="*/ 1476 w 2130"/>
                <a:gd name="T9" fmla="*/ 408 h 1149"/>
                <a:gd name="T10" fmla="*/ 1473 w 2130"/>
                <a:gd name="T11" fmla="*/ 452 h 1149"/>
                <a:gd name="T12" fmla="*/ 1459 w 2130"/>
                <a:gd name="T13" fmla="*/ 493 h 1149"/>
                <a:gd name="T14" fmla="*/ 1442 w 2130"/>
                <a:gd name="T15" fmla="*/ 532 h 1149"/>
                <a:gd name="T16" fmla="*/ 685 w 2130"/>
                <a:gd name="T17" fmla="*/ 532 h 1149"/>
                <a:gd name="T18" fmla="*/ 668 w 2130"/>
                <a:gd name="T19" fmla="*/ 493 h 1149"/>
                <a:gd name="T20" fmla="*/ 656 w 2130"/>
                <a:gd name="T21" fmla="*/ 452 h 1149"/>
                <a:gd name="T22" fmla="*/ 651 w 2130"/>
                <a:gd name="T23" fmla="*/ 408 h 1149"/>
                <a:gd name="T24" fmla="*/ 651 w 2130"/>
                <a:gd name="T25" fmla="*/ 220 h 1149"/>
                <a:gd name="T26" fmla="*/ 714 w 2130"/>
                <a:gd name="T27" fmla="*/ 66 h 1149"/>
                <a:gd name="T28" fmla="*/ 871 w 2130"/>
                <a:gd name="T29" fmla="*/ 0 h 1149"/>
                <a:gd name="T30" fmla="*/ 1256 w 2130"/>
                <a:gd name="T31" fmla="*/ 130 h 1149"/>
                <a:gd name="T32" fmla="*/ 871 w 2130"/>
                <a:gd name="T33" fmla="*/ 130 h 1149"/>
                <a:gd name="T34" fmla="*/ 807 w 2130"/>
                <a:gd name="T35" fmla="*/ 156 h 1149"/>
                <a:gd name="T36" fmla="*/ 780 w 2130"/>
                <a:gd name="T37" fmla="*/ 220 h 1149"/>
                <a:gd name="T38" fmla="*/ 780 w 2130"/>
                <a:gd name="T39" fmla="*/ 403 h 1149"/>
                <a:gd name="T40" fmla="*/ 1349 w 2130"/>
                <a:gd name="T41" fmla="*/ 403 h 1149"/>
                <a:gd name="T42" fmla="*/ 1349 w 2130"/>
                <a:gd name="T43" fmla="*/ 220 h 1149"/>
                <a:gd name="T44" fmla="*/ 1322 w 2130"/>
                <a:gd name="T45" fmla="*/ 156 h 1149"/>
                <a:gd name="T46" fmla="*/ 1256 w 2130"/>
                <a:gd name="T47" fmla="*/ 130 h 1149"/>
                <a:gd name="T48" fmla="*/ 0 w 2130"/>
                <a:gd name="T49" fmla="*/ 1023 h 1149"/>
                <a:gd name="T50" fmla="*/ 832 w 2130"/>
                <a:gd name="T51" fmla="*/ 1020 h 1149"/>
                <a:gd name="T52" fmla="*/ 832 w 2130"/>
                <a:gd name="T53" fmla="*/ 1147 h 1149"/>
                <a:gd name="T54" fmla="*/ 0 w 2130"/>
                <a:gd name="T55" fmla="*/ 1149 h 1149"/>
                <a:gd name="T56" fmla="*/ 0 w 2130"/>
                <a:gd name="T57" fmla="*/ 1023 h 1149"/>
                <a:gd name="T58" fmla="*/ 1290 w 2130"/>
                <a:gd name="T59" fmla="*/ 1018 h 1149"/>
                <a:gd name="T60" fmla="*/ 2130 w 2130"/>
                <a:gd name="T61" fmla="*/ 1015 h 1149"/>
                <a:gd name="T62" fmla="*/ 2130 w 2130"/>
                <a:gd name="T63" fmla="*/ 1145 h 1149"/>
                <a:gd name="T64" fmla="*/ 1290 w 2130"/>
                <a:gd name="T65" fmla="*/ 1147 h 1149"/>
                <a:gd name="T66" fmla="*/ 1290 w 2130"/>
                <a:gd name="T67" fmla="*/ 1018 h 1149"/>
                <a:gd name="T68" fmla="*/ 1290 w 2130"/>
                <a:gd name="T69" fmla="*/ 1018 h 1149"/>
                <a:gd name="T70" fmla="*/ 1290 w 2130"/>
                <a:gd name="T71" fmla="*/ 1018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30" h="1149">
                  <a:moveTo>
                    <a:pt x="871" y="0"/>
                  </a:moveTo>
                  <a:cubicBezTo>
                    <a:pt x="1256" y="0"/>
                    <a:pt x="1256" y="0"/>
                    <a:pt x="1256" y="0"/>
                  </a:cubicBezTo>
                  <a:cubicBezTo>
                    <a:pt x="1317" y="0"/>
                    <a:pt x="1373" y="25"/>
                    <a:pt x="1412" y="66"/>
                  </a:cubicBezTo>
                  <a:cubicBezTo>
                    <a:pt x="1451" y="105"/>
                    <a:pt x="1476" y="159"/>
                    <a:pt x="1476" y="220"/>
                  </a:cubicBezTo>
                  <a:cubicBezTo>
                    <a:pt x="1476" y="408"/>
                    <a:pt x="1476" y="408"/>
                    <a:pt x="1476" y="408"/>
                  </a:cubicBezTo>
                  <a:cubicBezTo>
                    <a:pt x="1476" y="422"/>
                    <a:pt x="1476" y="437"/>
                    <a:pt x="1473" y="452"/>
                  </a:cubicBezTo>
                  <a:cubicBezTo>
                    <a:pt x="1468" y="466"/>
                    <a:pt x="1464" y="481"/>
                    <a:pt x="1459" y="493"/>
                  </a:cubicBezTo>
                  <a:cubicBezTo>
                    <a:pt x="1442" y="532"/>
                    <a:pt x="1442" y="532"/>
                    <a:pt x="1442" y="532"/>
                  </a:cubicBezTo>
                  <a:cubicBezTo>
                    <a:pt x="685" y="532"/>
                    <a:pt x="685" y="532"/>
                    <a:pt x="685" y="532"/>
                  </a:cubicBezTo>
                  <a:cubicBezTo>
                    <a:pt x="668" y="493"/>
                    <a:pt x="668" y="493"/>
                    <a:pt x="668" y="493"/>
                  </a:cubicBezTo>
                  <a:cubicBezTo>
                    <a:pt x="663" y="480"/>
                    <a:pt x="659" y="466"/>
                    <a:pt x="656" y="452"/>
                  </a:cubicBezTo>
                  <a:cubicBezTo>
                    <a:pt x="651" y="437"/>
                    <a:pt x="651" y="422"/>
                    <a:pt x="651" y="408"/>
                  </a:cubicBezTo>
                  <a:cubicBezTo>
                    <a:pt x="651" y="220"/>
                    <a:pt x="651" y="220"/>
                    <a:pt x="651" y="220"/>
                  </a:cubicBezTo>
                  <a:cubicBezTo>
                    <a:pt x="651" y="159"/>
                    <a:pt x="676" y="105"/>
                    <a:pt x="714" y="66"/>
                  </a:cubicBezTo>
                  <a:cubicBezTo>
                    <a:pt x="755" y="24"/>
                    <a:pt x="812" y="0"/>
                    <a:pt x="871" y="0"/>
                  </a:cubicBezTo>
                  <a:close/>
                  <a:moveTo>
                    <a:pt x="1256" y="130"/>
                  </a:moveTo>
                  <a:cubicBezTo>
                    <a:pt x="871" y="130"/>
                    <a:pt x="871" y="130"/>
                    <a:pt x="871" y="130"/>
                  </a:cubicBezTo>
                  <a:cubicBezTo>
                    <a:pt x="846" y="130"/>
                    <a:pt x="822" y="139"/>
                    <a:pt x="807" y="156"/>
                  </a:cubicBezTo>
                  <a:cubicBezTo>
                    <a:pt x="790" y="174"/>
                    <a:pt x="780" y="195"/>
                    <a:pt x="780" y="220"/>
                  </a:cubicBezTo>
                  <a:cubicBezTo>
                    <a:pt x="780" y="403"/>
                    <a:pt x="780" y="403"/>
                    <a:pt x="780" y="403"/>
                  </a:cubicBezTo>
                  <a:cubicBezTo>
                    <a:pt x="1349" y="403"/>
                    <a:pt x="1349" y="403"/>
                    <a:pt x="1349" y="403"/>
                  </a:cubicBezTo>
                  <a:cubicBezTo>
                    <a:pt x="1349" y="220"/>
                    <a:pt x="1349" y="220"/>
                    <a:pt x="1349" y="220"/>
                  </a:cubicBezTo>
                  <a:cubicBezTo>
                    <a:pt x="1349" y="195"/>
                    <a:pt x="1337" y="173"/>
                    <a:pt x="1322" y="156"/>
                  </a:cubicBezTo>
                  <a:cubicBezTo>
                    <a:pt x="1305" y="139"/>
                    <a:pt x="1281" y="129"/>
                    <a:pt x="1256" y="130"/>
                  </a:cubicBezTo>
                  <a:close/>
                  <a:moveTo>
                    <a:pt x="0" y="1023"/>
                  </a:moveTo>
                  <a:cubicBezTo>
                    <a:pt x="832" y="1020"/>
                    <a:pt x="832" y="1020"/>
                    <a:pt x="832" y="1020"/>
                  </a:cubicBezTo>
                  <a:cubicBezTo>
                    <a:pt x="832" y="1147"/>
                    <a:pt x="832" y="1147"/>
                    <a:pt x="832" y="1147"/>
                  </a:cubicBezTo>
                  <a:cubicBezTo>
                    <a:pt x="0" y="1149"/>
                    <a:pt x="0" y="1149"/>
                    <a:pt x="0" y="1149"/>
                  </a:cubicBezTo>
                  <a:lnTo>
                    <a:pt x="0" y="1023"/>
                  </a:lnTo>
                  <a:close/>
                  <a:moveTo>
                    <a:pt x="1290" y="1018"/>
                  </a:moveTo>
                  <a:cubicBezTo>
                    <a:pt x="2130" y="1015"/>
                    <a:pt x="2130" y="1015"/>
                    <a:pt x="2130" y="1015"/>
                  </a:cubicBezTo>
                  <a:cubicBezTo>
                    <a:pt x="2130" y="1145"/>
                    <a:pt x="2130" y="1145"/>
                    <a:pt x="2130" y="1145"/>
                  </a:cubicBezTo>
                  <a:cubicBezTo>
                    <a:pt x="1290" y="1147"/>
                    <a:pt x="1290" y="1147"/>
                    <a:pt x="1290" y="1147"/>
                  </a:cubicBezTo>
                  <a:lnTo>
                    <a:pt x="1290" y="1018"/>
                  </a:lnTo>
                  <a:close/>
                  <a:moveTo>
                    <a:pt x="1290" y="1018"/>
                  </a:moveTo>
                  <a:cubicBezTo>
                    <a:pt x="1290" y="1018"/>
                    <a:pt x="1290" y="1018"/>
                    <a:pt x="1290" y="1018"/>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11">
              <a:extLst>
                <a:ext uri="{FF2B5EF4-FFF2-40B4-BE49-F238E27FC236}">
                  <a16:creationId xmlns="" xmlns:a16="http://schemas.microsoft.com/office/drawing/2014/main" id="{6115D3BA-51E0-4426-8793-8A6A372E9356}"/>
                </a:ext>
              </a:extLst>
            </p:cNvPr>
            <p:cNvSpPr>
              <a:spLocks noEditPoints="1"/>
            </p:cNvSpPr>
            <p:nvPr/>
          </p:nvSpPr>
          <p:spPr bwMode="auto">
            <a:xfrm>
              <a:off x="5189538" y="2130425"/>
              <a:ext cx="1765300" cy="2366963"/>
            </a:xfrm>
            <a:custGeom>
              <a:avLst/>
              <a:gdLst>
                <a:gd name="T0" fmla="*/ 144 w 588"/>
                <a:gd name="T1" fmla="*/ 0 h 788"/>
                <a:gd name="T2" fmla="*/ 446 w 588"/>
                <a:gd name="T3" fmla="*/ 0 h 788"/>
                <a:gd name="T4" fmla="*/ 546 w 588"/>
                <a:gd name="T5" fmla="*/ 44 h 788"/>
                <a:gd name="T6" fmla="*/ 588 w 588"/>
                <a:gd name="T7" fmla="*/ 144 h 788"/>
                <a:gd name="T8" fmla="*/ 588 w 588"/>
                <a:gd name="T9" fmla="*/ 647 h 788"/>
                <a:gd name="T10" fmla="*/ 546 w 588"/>
                <a:gd name="T11" fmla="*/ 747 h 788"/>
                <a:gd name="T12" fmla="*/ 446 w 588"/>
                <a:gd name="T13" fmla="*/ 788 h 788"/>
                <a:gd name="T14" fmla="*/ 144 w 588"/>
                <a:gd name="T15" fmla="*/ 788 h 788"/>
                <a:gd name="T16" fmla="*/ 44 w 588"/>
                <a:gd name="T17" fmla="*/ 747 h 788"/>
                <a:gd name="T18" fmla="*/ 41 w 588"/>
                <a:gd name="T19" fmla="*/ 747 h 788"/>
                <a:gd name="T20" fmla="*/ 0 w 588"/>
                <a:gd name="T21" fmla="*/ 647 h 788"/>
                <a:gd name="T22" fmla="*/ 0 w 588"/>
                <a:gd name="T23" fmla="*/ 144 h 788"/>
                <a:gd name="T24" fmla="*/ 41 w 588"/>
                <a:gd name="T25" fmla="*/ 44 h 788"/>
                <a:gd name="T26" fmla="*/ 44 w 588"/>
                <a:gd name="T27" fmla="*/ 44 h 788"/>
                <a:gd name="T28" fmla="*/ 144 w 588"/>
                <a:gd name="T29" fmla="*/ 0 h 788"/>
                <a:gd name="T30" fmla="*/ 446 w 588"/>
                <a:gd name="T31" fmla="*/ 130 h 788"/>
                <a:gd name="T32" fmla="*/ 144 w 588"/>
                <a:gd name="T33" fmla="*/ 130 h 788"/>
                <a:gd name="T34" fmla="*/ 134 w 588"/>
                <a:gd name="T35" fmla="*/ 134 h 788"/>
                <a:gd name="T36" fmla="*/ 129 w 588"/>
                <a:gd name="T37" fmla="*/ 144 h 788"/>
                <a:gd name="T38" fmla="*/ 129 w 588"/>
                <a:gd name="T39" fmla="*/ 647 h 788"/>
                <a:gd name="T40" fmla="*/ 134 w 588"/>
                <a:gd name="T41" fmla="*/ 656 h 788"/>
                <a:gd name="T42" fmla="*/ 144 w 588"/>
                <a:gd name="T43" fmla="*/ 659 h 788"/>
                <a:gd name="T44" fmla="*/ 446 w 588"/>
                <a:gd name="T45" fmla="*/ 659 h 788"/>
                <a:gd name="T46" fmla="*/ 456 w 588"/>
                <a:gd name="T47" fmla="*/ 656 h 788"/>
                <a:gd name="T48" fmla="*/ 458 w 588"/>
                <a:gd name="T49" fmla="*/ 647 h 788"/>
                <a:gd name="T50" fmla="*/ 458 w 588"/>
                <a:gd name="T51" fmla="*/ 144 h 788"/>
                <a:gd name="T52" fmla="*/ 456 w 588"/>
                <a:gd name="T53" fmla="*/ 134 h 788"/>
                <a:gd name="T54" fmla="*/ 446 w 588"/>
                <a:gd name="T55" fmla="*/ 130 h 788"/>
                <a:gd name="T56" fmla="*/ 446 w 588"/>
                <a:gd name="T57" fmla="*/ 130 h 788"/>
                <a:gd name="T58" fmla="*/ 446 w 588"/>
                <a:gd name="T59" fmla="*/ 130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8" h="788">
                  <a:moveTo>
                    <a:pt x="144" y="0"/>
                  </a:moveTo>
                  <a:cubicBezTo>
                    <a:pt x="446" y="0"/>
                    <a:pt x="446" y="0"/>
                    <a:pt x="446" y="0"/>
                  </a:cubicBezTo>
                  <a:cubicBezTo>
                    <a:pt x="485" y="0"/>
                    <a:pt x="519" y="17"/>
                    <a:pt x="546" y="44"/>
                  </a:cubicBezTo>
                  <a:cubicBezTo>
                    <a:pt x="573" y="69"/>
                    <a:pt x="588" y="105"/>
                    <a:pt x="588" y="144"/>
                  </a:cubicBezTo>
                  <a:cubicBezTo>
                    <a:pt x="588" y="647"/>
                    <a:pt x="588" y="647"/>
                    <a:pt x="588" y="647"/>
                  </a:cubicBezTo>
                  <a:cubicBezTo>
                    <a:pt x="588" y="686"/>
                    <a:pt x="573" y="722"/>
                    <a:pt x="546" y="747"/>
                  </a:cubicBezTo>
                  <a:cubicBezTo>
                    <a:pt x="519" y="774"/>
                    <a:pt x="485" y="788"/>
                    <a:pt x="446" y="788"/>
                  </a:cubicBezTo>
                  <a:cubicBezTo>
                    <a:pt x="144" y="788"/>
                    <a:pt x="144" y="788"/>
                    <a:pt x="144" y="788"/>
                  </a:cubicBezTo>
                  <a:cubicBezTo>
                    <a:pt x="105" y="788"/>
                    <a:pt x="68" y="774"/>
                    <a:pt x="44" y="747"/>
                  </a:cubicBezTo>
                  <a:cubicBezTo>
                    <a:pt x="41" y="747"/>
                    <a:pt x="41" y="747"/>
                    <a:pt x="41" y="747"/>
                  </a:cubicBezTo>
                  <a:cubicBezTo>
                    <a:pt x="15" y="720"/>
                    <a:pt x="0" y="684"/>
                    <a:pt x="0" y="647"/>
                  </a:cubicBezTo>
                  <a:cubicBezTo>
                    <a:pt x="0" y="144"/>
                    <a:pt x="0" y="144"/>
                    <a:pt x="0" y="144"/>
                  </a:cubicBezTo>
                  <a:cubicBezTo>
                    <a:pt x="0" y="105"/>
                    <a:pt x="17" y="69"/>
                    <a:pt x="41" y="44"/>
                  </a:cubicBezTo>
                  <a:cubicBezTo>
                    <a:pt x="44" y="44"/>
                    <a:pt x="44" y="44"/>
                    <a:pt x="44" y="44"/>
                  </a:cubicBezTo>
                  <a:cubicBezTo>
                    <a:pt x="69" y="16"/>
                    <a:pt x="106" y="0"/>
                    <a:pt x="144" y="0"/>
                  </a:cubicBezTo>
                  <a:close/>
                  <a:moveTo>
                    <a:pt x="446" y="130"/>
                  </a:moveTo>
                  <a:cubicBezTo>
                    <a:pt x="144" y="130"/>
                    <a:pt x="144" y="130"/>
                    <a:pt x="144" y="130"/>
                  </a:cubicBezTo>
                  <a:cubicBezTo>
                    <a:pt x="139" y="130"/>
                    <a:pt x="136" y="132"/>
                    <a:pt x="134" y="134"/>
                  </a:cubicBezTo>
                  <a:cubicBezTo>
                    <a:pt x="131" y="137"/>
                    <a:pt x="129" y="139"/>
                    <a:pt x="129" y="144"/>
                  </a:cubicBezTo>
                  <a:cubicBezTo>
                    <a:pt x="129" y="647"/>
                    <a:pt x="129" y="647"/>
                    <a:pt x="129" y="647"/>
                  </a:cubicBezTo>
                  <a:cubicBezTo>
                    <a:pt x="129" y="652"/>
                    <a:pt x="131" y="654"/>
                    <a:pt x="134" y="656"/>
                  </a:cubicBezTo>
                  <a:cubicBezTo>
                    <a:pt x="136" y="659"/>
                    <a:pt x="139" y="659"/>
                    <a:pt x="144" y="659"/>
                  </a:cubicBezTo>
                  <a:cubicBezTo>
                    <a:pt x="446" y="659"/>
                    <a:pt x="446" y="659"/>
                    <a:pt x="446" y="659"/>
                  </a:cubicBezTo>
                  <a:cubicBezTo>
                    <a:pt x="449" y="659"/>
                    <a:pt x="454" y="659"/>
                    <a:pt x="456" y="656"/>
                  </a:cubicBezTo>
                  <a:cubicBezTo>
                    <a:pt x="458" y="654"/>
                    <a:pt x="458" y="652"/>
                    <a:pt x="458" y="647"/>
                  </a:cubicBezTo>
                  <a:cubicBezTo>
                    <a:pt x="458" y="144"/>
                    <a:pt x="458" y="144"/>
                    <a:pt x="458" y="144"/>
                  </a:cubicBezTo>
                  <a:cubicBezTo>
                    <a:pt x="458" y="139"/>
                    <a:pt x="458" y="137"/>
                    <a:pt x="456" y="134"/>
                  </a:cubicBezTo>
                  <a:cubicBezTo>
                    <a:pt x="453" y="132"/>
                    <a:pt x="450" y="130"/>
                    <a:pt x="446" y="130"/>
                  </a:cubicBezTo>
                  <a:close/>
                  <a:moveTo>
                    <a:pt x="446" y="130"/>
                  </a:moveTo>
                  <a:cubicBezTo>
                    <a:pt x="446" y="130"/>
                    <a:pt x="446" y="130"/>
                    <a:pt x="446" y="13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0" name="组合 19">
            <a:extLst>
              <a:ext uri="{FF2B5EF4-FFF2-40B4-BE49-F238E27FC236}">
                <a16:creationId xmlns="" xmlns:a16="http://schemas.microsoft.com/office/drawing/2014/main" id="{902ED0C1-CB83-488D-BA04-6FF5B835D23B}"/>
              </a:ext>
            </a:extLst>
          </p:cNvPr>
          <p:cNvGrpSpPr/>
          <p:nvPr/>
        </p:nvGrpSpPr>
        <p:grpSpPr>
          <a:xfrm>
            <a:off x="883540" y="1866853"/>
            <a:ext cx="2081488" cy="930001"/>
            <a:chOff x="799086" y="4263825"/>
            <a:chExt cx="2081488" cy="930001"/>
          </a:xfrm>
        </p:grpSpPr>
        <p:sp>
          <p:nvSpPr>
            <p:cNvPr id="31" name="Rectangle 24">
              <a:extLst>
                <a:ext uri="{FF2B5EF4-FFF2-40B4-BE49-F238E27FC236}">
                  <a16:creationId xmlns="" xmlns:a16="http://schemas.microsoft.com/office/drawing/2014/main" id="{999E4FD2-AB77-4415-963E-303C1E5D97E1}"/>
                </a:ext>
              </a:extLst>
            </p:cNvPr>
            <p:cNvSpPr>
              <a:spLocks noChangeArrowheads="1"/>
            </p:cNvSpPr>
            <p:nvPr/>
          </p:nvSpPr>
          <p:spPr bwMode="auto">
            <a:xfrm>
              <a:off x="799086" y="4633673"/>
              <a:ext cx="2081488" cy="56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algn="ct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endParaRPr>
            </a:p>
            <a:p>
              <a:pPr algn="ct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endParaRPr>
            </a:p>
          </p:txBody>
        </p:sp>
        <p:sp>
          <p:nvSpPr>
            <p:cNvPr id="32" name="Rectangle 24">
              <a:extLst>
                <a:ext uri="{FF2B5EF4-FFF2-40B4-BE49-F238E27FC236}">
                  <a16:creationId xmlns="" xmlns:a16="http://schemas.microsoft.com/office/drawing/2014/main" id="{715666BA-F3DC-4462-983F-313835B562C6}"/>
                </a:ext>
              </a:extLst>
            </p:cNvPr>
            <p:cNvSpPr>
              <a:spLocks noChangeArrowheads="1"/>
            </p:cNvSpPr>
            <p:nvPr/>
          </p:nvSpPr>
          <p:spPr bwMode="auto">
            <a:xfrm>
              <a:off x="1212702" y="4263825"/>
              <a:ext cx="1254256" cy="332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lvl="0" algn="ctr">
                <a:lnSpc>
                  <a:spcPct val="120000"/>
                </a:lnSpc>
                <a:spcBef>
                  <a:spcPts val="300"/>
                </a:spcBef>
              </a:pPr>
              <a:r>
                <a:rPr lang="zh-CN" altLang="en-US" sz="1800" dirty="0">
                  <a:solidFill>
                    <a:schemeClr val="tx1">
                      <a:lumMod val="95000"/>
                      <a:lumOff val="5000"/>
                    </a:schemeClr>
                  </a:solidFill>
                  <a:latin typeface="微软雅黑" panose="020B0503020204020204" charset="-122"/>
                  <a:ea typeface="微软雅黑" panose="020B0503020204020204" charset="-122"/>
                </a:rPr>
                <a:t>这里是标题</a:t>
              </a:r>
            </a:p>
          </p:txBody>
        </p:sp>
      </p:grpSp>
      <p:grpSp>
        <p:nvGrpSpPr>
          <p:cNvPr id="33" name="组合 19">
            <a:extLst>
              <a:ext uri="{FF2B5EF4-FFF2-40B4-BE49-F238E27FC236}">
                <a16:creationId xmlns="" xmlns:a16="http://schemas.microsoft.com/office/drawing/2014/main" id="{50CE06CF-8362-421A-A462-C948479B5A0E}"/>
              </a:ext>
            </a:extLst>
          </p:cNvPr>
          <p:cNvGrpSpPr/>
          <p:nvPr/>
        </p:nvGrpSpPr>
        <p:grpSpPr>
          <a:xfrm>
            <a:off x="6430764" y="1866853"/>
            <a:ext cx="2081488" cy="930001"/>
            <a:chOff x="799086" y="4263825"/>
            <a:chExt cx="2081488" cy="930001"/>
          </a:xfrm>
        </p:grpSpPr>
        <p:sp>
          <p:nvSpPr>
            <p:cNvPr id="34" name="Rectangle 24">
              <a:extLst>
                <a:ext uri="{FF2B5EF4-FFF2-40B4-BE49-F238E27FC236}">
                  <a16:creationId xmlns="" xmlns:a16="http://schemas.microsoft.com/office/drawing/2014/main" id="{C61B0E31-8C82-4ABB-A4E4-E297479E0828}"/>
                </a:ext>
              </a:extLst>
            </p:cNvPr>
            <p:cNvSpPr>
              <a:spLocks noChangeArrowheads="1"/>
            </p:cNvSpPr>
            <p:nvPr/>
          </p:nvSpPr>
          <p:spPr bwMode="auto">
            <a:xfrm>
              <a:off x="799086" y="4633673"/>
              <a:ext cx="2081488" cy="56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algn="ct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endParaRPr>
            </a:p>
            <a:p>
              <a:pPr algn="ct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endParaRPr>
            </a:p>
          </p:txBody>
        </p:sp>
        <p:sp>
          <p:nvSpPr>
            <p:cNvPr id="35" name="Rectangle 24">
              <a:extLst>
                <a:ext uri="{FF2B5EF4-FFF2-40B4-BE49-F238E27FC236}">
                  <a16:creationId xmlns="" xmlns:a16="http://schemas.microsoft.com/office/drawing/2014/main" id="{8493A676-4960-4CCB-A5EE-4CD9A0999E7F}"/>
                </a:ext>
              </a:extLst>
            </p:cNvPr>
            <p:cNvSpPr>
              <a:spLocks noChangeArrowheads="1"/>
            </p:cNvSpPr>
            <p:nvPr/>
          </p:nvSpPr>
          <p:spPr bwMode="auto">
            <a:xfrm>
              <a:off x="1212702" y="4263825"/>
              <a:ext cx="1254256" cy="332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lvl="0" algn="ctr">
                <a:lnSpc>
                  <a:spcPct val="120000"/>
                </a:lnSpc>
                <a:spcBef>
                  <a:spcPts val="300"/>
                </a:spcBef>
              </a:pPr>
              <a:r>
                <a:rPr lang="zh-CN" altLang="en-US" sz="1800" dirty="0">
                  <a:solidFill>
                    <a:schemeClr val="tx1">
                      <a:lumMod val="95000"/>
                      <a:lumOff val="5000"/>
                    </a:schemeClr>
                  </a:solidFill>
                  <a:latin typeface="微软雅黑" panose="020B0503020204020204" charset="-122"/>
                  <a:ea typeface="微软雅黑" panose="020B0503020204020204" charset="-122"/>
                </a:rPr>
                <a:t>这里是标题</a:t>
              </a:r>
            </a:p>
          </p:txBody>
        </p:sp>
      </p:grpSp>
      <p:grpSp>
        <p:nvGrpSpPr>
          <p:cNvPr id="36" name="组合 19">
            <a:extLst>
              <a:ext uri="{FF2B5EF4-FFF2-40B4-BE49-F238E27FC236}">
                <a16:creationId xmlns="" xmlns:a16="http://schemas.microsoft.com/office/drawing/2014/main" id="{80106591-D36E-4913-AA43-4C5A9D8E7645}"/>
              </a:ext>
            </a:extLst>
          </p:cNvPr>
          <p:cNvGrpSpPr/>
          <p:nvPr/>
        </p:nvGrpSpPr>
        <p:grpSpPr>
          <a:xfrm>
            <a:off x="3591362" y="4981138"/>
            <a:ext cx="2081488" cy="930001"/>
            <a:chOff x="799086" y="4263825"/>
            <a:chExt cx="2081488" cy="930001"/>
          </a:xfrm>
        </p:grpSpPr>
        <p:sp>
          <p:nvSpPr>
            <p:cNvPr id="37" name="Rectangle 24">
              <a:extLst>
                <a:ext uri="{FF2B5EF4-FFF2-40B4-BE49-F238E27FC236}">
                  <a16:creationId xmlns="" xmlns:a16="http://schemas.microsoft.com/office/drawing/2014/main" id="{0C9AB7DD-BC89-44D3-AB11-698FD8B70E6C}"/>
                </a:ext>
              </a:extLst>
            </p:cNvPr>
            <p:cNvSpPr>
              <a:spLocks noChangeArrowheads="1"/>
            </p:cNvSpPr>
            <p:nvPr/>
          </p:nvSpPr>
          <p:spPr bwMode="auto">
            <a:xfrm>
              <a:off x="799086" y="4633673"/>
              <a:ext cx="2081488" cy="56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algn="ct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endParaRPr>
            </a:p>
            <a:p>
              <a:pPr algn="ct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endParaRPr>
            </a:p>
          </p:txBody>
        </p:sp>
        <p:sp>
          <p:nvSpPr>
            <p:cNvPr id="38" name="Rectangle 24">
              <a:extLst>
                <a:ext uri="{FF2B5EF4-FFF2-40B4-BE49-F238E27FC236}">
                  <a16:creationId xmlns="" xmlns:a16="http://schemas.microsoft.com/office/drawing/2014/main" id="{D30A4463-72A5-421E-8804-76734E475722}"/>
                </a:ext>
              </a:extLst>
            </p:cNvPr>
            <p:cNvSpPr>
              <a:spLocks noChangeArrowheads="1"/>
            </p:cNvSpPr>
            <p:nvPr/>
          </p:nvSpPr>
          <p:spPr bwMode="auto">
            <a:xfrm>
              <a:off x="1212702" y="4263825"/>
              <a:ext cx="1254256" cy="332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lvl="0" algn="ctr">
                <a:lnSpc>
                  <a:spcPct val="120000"/>
                </a:lnSpc>
                <a:spcBef>
                  <a:spcPts val="300"/>
                </a:spcBef>
              </a:pPr>
              <a:r>
                <a:rPr lang="zh-CN" altLang="en-US" sz="1800" dirty="0">
                  <a:solidFill>
                    <a:schemeClr val="tx1">
                      <a:lumMod val="95000"/>
                      <a:lumOff val="5000"/>
                    </a:schemeClr>
                  </a:solidFill>
                  <a:latin typeface="微软雅黑" panose="020B0503020204020204" charset="-122"/>
                  <a:ea typeface="微软雅黑" panose="020B0503020204020204" charset="-122"/>
                </a:rPr>
                <a:t>这里是标题</a:t>
              </a:r>
            </a:p>
          </p:txBody>
        </p:sp>
      </p:grpSp>
      <p:grpSp>
        <p:nvGrpSpPr>
          <p:cNvPr id="39" name="组合 19">
            <a:extLst>
              <a:ext uri="{FF2B5EF4-FFF2-40B4-BE49-F238E27FC236}">
                <a16:creationId xmlns="" xmlns:a16="http://schemas.microsoft.com/office/drawing/2014/main" id="{6D669A58-4B27-4DA6-8852-F037FACECA34}"/>
              </a:ext>
            </a:extLst>
          </p:cNvPr>
          <p:cNvGrpSpPr/>
          <p:nvPr/>
        </p:nvGrpSpPr>
        <p:grpSpPr>
          <a:xfrm>
            <a:off x="9181777" y="4981138"/>
            <a:ext cx="2081488" cy="930001"/>
            <a:chOff x="799086" y="4263825"/>
            <a:chExt cx="2081488" cy="930001"/>
          </a:xfrm>
        </p:grpSpPr>
        <p:sp>
          <p:nvSpPr>
            <p:cNvPr id="40" name="Rectangle 24">
              <a:extLst>
                <a:ext uri="{FF2B5EF4-FFF2-40B4-BE49-F238E27FC236}">
                  <a16:creationId xmlns="" xmlns:a16="http://schemas.microsoft.com/office/drawing/2014/main" id="{8DFD3EA9-7EDD-42C0-B449-898A4FCC799D}"/>
                </a:ext>
              </a:extLst>
            </p:cNvPr>
            <p:cNvSpPr>
              <a:spLocks noChangeArrowheads="1"/>
            </p:cNvSpPr>
            <p:nvPr/>
          </p:nvSpPr>
          <p:spPr bwMode="auto">
            <a:xfrm>
              <a:off x="799086" y="4633673"/>
              <a:ext cx="2081488" cy="56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algn="ct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endParaRPr>
            </a:p>
            <a:p>
              <a:pPr algn="ct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endParaRPr>
            </a:p>
          </p:txBody>
        </p:sp>
        <p:sp>
          <p:nvSpPr>
            <p:cNvPr id="41" name="Rectangle 24">
              <a:extLst>
                <a:ext uri="{FF2B5EF4-FFF2-40B4-BE49-F238E27FC236}">
                  <a16:creationId xmlns="" xmlns:a16="http://schemas.microsoft.com/office/drawing/2014/main" id="{8816B333-D129-4210-9DC5-15573499C169}"/>
                </a:ext>
              </a:extLst>
            </p:cNvPr>
            <p:cNvSpPr>
              <a:spLocks noChangeArrowheads="1"/>
            </p:cNvSpPr>
            <p:nvPr/>
          </p:nvSpPr>
          <p:spPr bwMode="auto">
            <a:xfrm>
              <a:off x="1212702" y="4263825"/>
              <a:ext cx="1254256" cy="332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lvl="0" algn="ctr">
                <a:lnSpc>
                  <a:spcPct val="120000"/>
                </a:lnSpc>
                <a:spcBef>
                  <a:spcPts val="300"/>
                </a:spcBef>
              </a:pPr>
              <a:r>
                <a:rPr lang="zh-CN" altLang="en-US" sz="1800" dirty="0">
                  <a:solidFill>
                    <a:schemeClr val="tx1">
                      <a:lumMod val="95000"/>
                      <a:lumOff val="5000"/>
                    </a:schemeClr>
                  </a:solidFill>
                  <a:latin typeface="微软雅黑" panose="020B0503020204020204" charset="-122"/>
                  <a:ea typeface="微软雅黑" panose="020B0503020204020204" charset="-122"/>
                </a:rPr>
                <a:t>这里是标题</a:t>
              </a:r>
            </a:p>
          </p:txBody>
        </p:sp>
      </p:grpSp>
      <p:sp>
        <p:nvSpPr>
          <p:cNvPr id="42" name="TextBox 5"/>
          <p:cNvSpPr txBox="1"/>
          <p:nvPr/>
        </p:nvSpPr>
        <p:spPr bwMode="auto">
          <a:xfrm>
            <a:off x="4682456" y="910307"/>
            <a:ext cx="2827088" cy="461665"/>
          </a:xfrm>
          <a:prstGeom prst="rect">
            <a:avLst/>
          </a:prstGeom>
          <a:noFill/>
          <a:effectLst>
            <a:outerShdw blurRad="50800" dist="50800" dir="5400000" sx="50000" sy="50000" algn="ctr" rotWithShape="0">
              <a:srgbClr val="000000">
                <a:alpha val="85000"/>
              </a:srgbClr>
            </a:outerShdw>
          </a:effectLst>
        </p:spPr>
        <p:txBody>
          <a:bodyPr wrap="square">
            <a:spAutoFit/>
          </a:bodyPr>
          <a:lstStyle>
            <a:defPPr>
              <a:defRPr lang="zh-CN"/>
            </a:defPPr>
            <a:lvl1pPr algn="ctr">
              <a:defRPr kumimoji="1" sz="12000" b="1" kern="5000" spc="-500">
                <a:gradFill>
                  <a:gsLst>
                    <a:gs pos="78000">
                      <a:srgbClr val="54E1F4"/>
                    </a:gs>
                    <a:gs pos="42000">
                      <a:srgbClr val="52F3F0"/>
                    </a:gs>
                    <a:gs pos="90000">
                      <a:srgbClr val="55DAF6"/>
                    </a:gs>
                    <a:gs pos="100000">
                      <a:srgbClr val="00C5F3"/>
                    </a:gs>
                  </a:gsLst>
                  <a:lin ang="5400000" scaled="1"/>
                </a:gradFill>
                <a:latin typeface="Arial Black" charset="0"/>
                <a:ea typeface="Arial Black" charset="0"/>
                <a:cs typeface="Arial Black" charset="0"/>
              </a:defRPr>
            </a:lvl1pPr>
          </a:lstStyle>
          <a:p>
            <a:pPr>
              <a:defRPr/>
            </a:pPr>
            <a:r>
              <a:rPr lang="zh-CN" altLang="en-US" sz="2400" b="0" spc="0">
                <a:solidFill>
                  <a:srgbClr val="282830"/>
                </a:solidFill>
                <a:latin typeface="STZhongsong" charset="-122"/>
                <a:ea typeface="STZhongsong" charset="-122"/>
                <a:cs typeface="STZhongsong" charset="-122"/>
              </a:rPr>
              <a:t>请输入文本标题</a:t>
            </a:r>
            <a:endParaRPr lang="en-US" sz="2400" b="0" spc="0" dirty="0">
              <a:solidFill>
                <a:srgbClr val="282830"/>
              </a:solidFill>
              <a:latin typeface="STZhongsong" charset="-122"/>
              <a:ea typeface="STZhongsong" charset="-122"/>
              <a:cs typeface="STZhongsong" charset="-122"/>
            </a:endParaRPr>
          </a:p>
        </p:txBody>
      </p:sp>
    </p:spTree>
    <p:extLst>
      <p:ext uri="{BB962C8B-B14F-4D97-AF65-F5344CB8AC3E}">
        <p14:creationId xmlns:p14="http://schemas.microsoft.com/office/powerpoint/2010/main" val="16393577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033587"/>
            <a:ext cx="12192000" cy="27908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3463468" y="2644170"/>
            <a:ext cx="5265065" cy="1569660"/>
          </a:xfrm>
          <a:prstGeom prst="rect">
            <a:avLst/>
          </a:prstGeom>
          <a:noFill/>
        </p:spPr>
        <p:txBody>
          <a:bodyPr wrap="square" rtlCol="0">
            <a:spAutoFit/>
          </a:bodyPr>
          <a:lstStyle/>
          <a:p>
            <a:pPr algn="ctr"/>
            <a:r>
              <a:rPr kumimoji="1" lang="zh-CN" altLang="en-US" sz="9600" spc="600" dirty="0" smtClean="0">
                <a:solidFill>
                  <a:srgbClr val="282830"/>
                </a:solidFill>
                <a:latin typeface="STZhongsong" charset="-122"/>
                <a:ea typeface="STZhongsong" charset="-122"/>
                <a:cs typeface="STZhongsong" charset="-122"/>
              </a:rPr>
              <a:t>叁</a:t>
            </a:r>
            <a:r>
              <a:rPr kumimoji="1" lang="zh-CN" altLang="en-US" sz="3600" spc="600" dirty="0" smtClean="0">
                <a:solidFill>
                  <a:srgbClr val="282830"/>
                </a:solidFill>
                <a:latin typeface="STZhongsong" charset="-122"/>
                <a:ea typeface="STZhongsong" charset="-122"/>
                <a:cs typeface="STZhongsong" charset="-122"/>
              </a:rPr>
              <a:t> 输入文本</a:t>
            </a:r>
            <a:r>
              <a:rPr kumimoji="1" lang="zh-CN" altLang="en-US" sz="3600" spc="600" dirty="0" smtClean="0">
                <a:solidFill>
                  <a:srgbClr val="282830"/>
                </a:solidFill>
                <a:latin typeface="STZhongsong" charset="-122"/>
                <a:ea typeface="STZhongsong" charset="-122"/>
                <a:cs typeface="STZhongsong" charset="-122"/>
              </a:rPr>
              <a:t>标题</a:t>
            </a:r>
            <a:endParaRPr kumimoji="1" lang="zh-CN" altLang="en-US" sz="3600" spc="600" dirty="0">
              <a:solidFill>
                <a:srgbClr val="282830"/>
              </a:solidFill>
              <a:latin typeface="STZhongsong" charset="-122"/>
              <a:ea typeface="STZhongsong" charset="-122"/>
              <a:cs typeface="STZhongsong" charset="-122"/>
            </a:endParaRPr>
          </a:p>
        </p:txBody>
      </p:sp>
    </p:spTree>
    <p:extLst>
      <p:ext uri="{BB962C8B-B14F-4D97-AF65-F5344CB8AC3E}">
        <p14:creationId xmlns:p14="http://schemas.microsoft.com/office/powerpoint/2010/main" val="11825975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87750" y="1178541"/>
            <a:ext cx="4349496" cy="4602480"/>
          </a:xfrm>
          <a:prstGeom prst="rect">
            <a:avLst/>
          </a:prstGeom>
        </p:spPr>
      </p:pic>
      <p:grpSp>
        <p:nvGrpSpPr>
          <p:cNvPr id="4" name="组合 16">
            <a:extLst>
              <a:ext uri="{FF2B5EF4-FFF2-40B4-BE49-F238E27FC236}">
                <a16:creationId xmlns:a16="http://schemas.microsoft.com/office/drawing/2014/main" xmlns="" id="{5AEF048D-2D05-4A13-81DC-B1CE38B84704}"/>
              </a:ext>
            </a:extLst>
          </p:cNvPr>
          <p:cNvGrpSpPr/>
          <p:nvPr/>
        </p:nvGrpSpPr>
        <p:grpSpPr>
          <a:xfrm>
            <a:off x="1690409" y="2083643"/>
            <a:ext cx="3838564" cy="2690715"/>
            <a:chOff x="7248536" y="1772338"/>
            <a:chExt cx="3838564" cy="2690715"/>
          </a:xfrm>
        </p:grpSpPr>
        <p:grpSp>
          <p:nvGrpSpPr>
            <p:cNvPr id="5" name="组合 9">
              <a:extLst>
                <a:ext uri="{FF2B5EF4-FFF2-40B4-BE49-F238E27FC236}">
                  <a16:creationId xmlns:a16="http://schemas.microsoft.com/office/drawing/2014/main" xmlns="" id="{3F30087E-4C81-4F3A-9530-949F24B1EF10}"/>
                </a:ext>
              </a:extLst>
            </p:cNvPr>
            <p:cNvGrpSpPr/>
            <p:nvPr/>
          </p:nvGrpSpPr>
          <p:grpSpPr>
            <a:xfrm>
              <a:off x="7248536" y="1772338"/>
              <a:ext cx="3838564" cy="622610"/>
              <a:chOff x="6742350" y="2262195"/>
              <a:chExt cx="3838564" cy="622610"/>
            </a:xfrm>
          </p:grpSpPr>
          <p:sp>
            <p:nvSpPr>
              <p:cNvPr id="12" name="Rectangle 24">
                <a:extLst>
                  <a:ext uri="{FF2B5EF4-FFF2-40B4-BE49-F238E27FC236}">
                    <a16:creationId xmlns:a16="http://schemas.microsoft.com/office/drawing/2014/main" xmlns="" id="{0392B296-B2B4-4D9E-9E3B-22FCC3711508}"/>
                  </a:ext>
                </a:extLst>
              </p:cNvPr>
              <p:cNvSpPr>
                <a:spLocks noChangeArrowheads="1"/>
              </p:cNvSpPr>
              <p:nvPr/>
            </p:nvSpPr>
            <p:spPr bwMode="auto">
              <a:xfrm>
                <a:off x="6742350" y="2632043"/>
                <a:ext cx="3838564" cy="25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endParaRPr>
              </a:p>
            </p:txBody>
          </p:sp>
          <p:sp>
            <p:nvSpPr>
              <p:cNvPr id="13" name="Rectangle 24">
                <a:extLst>
                  <a:ext uri="{FF2B5EF4-FFF2-40B4-BE49-F238E27FC236}">
                    <a16:creationId xmlns:a16="http://schemas.microsoft.com/office/drawing/2014/main" xmlns="" id="{7FB4067C-0434-4424-A493-F79CF7F32F01}"/>
                  </a:ext>
                </a:extLst>
              </p:cNvPr>
              <p:cNvSpPr>
                <a:spLocks noChangeArrowheads="1"/>
              </p:cNvSpPr>
              <p:nvPr/>
            </p:nvSpPr>
            <p:spPr bwMode="auto">
              <a:xfrm>
                <a:off x="6742350" y="2262195"/>
                <a:ext cx="1254256" cy="30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lvl="0">
                  <a:lnSpc>
                    <a:spcPct val="120000"/>
                  </a:lnSpc>
                  <a:spcBef>
                    <a:spcPts val="300"/>
                  </a:spcBef>
                </a:pPr>
                <a:r>
                  <a:rPr lang="zh-CN" altLang="en-US" sz="1800" dirty="0">
                    <a:solidFill>
                      <a:schemeClr val="tx1">
                        <a:lumMod val="95000"/>
                        <a:lumOff val="5000"/>
                      </a:schemeClr>
                    </a:solidFill>
                    <a:latin typeface="微软雅黑" panose="020B0503020204020204" charset="-122"/>
                    <a:ea typeface="微软雅黑" panose="020B0503020204020204" charset="-122"/>
                  </a:rPr>
                  <a:t>这里是标题</a:t>
                </a:r>
              </a:p>
            </p:txBody>
          </p:sp>
        </p:grpSp>
        <p:grpSp>
          <p:nvGrpSpPr>
            <p:cNvPr id="6" name="组合 10">
              <a:extLst>
                <a:ext uri="{FF2B5EF4-FFF2-40B4-BE49-F238E27FC236}">
                  <a16:creationId xmlns:a16="http://schemas.microsoft.com/office/drawing/2014/main" xmlns="" id="{4BD4BA21-005D-4DF6-8B93-3C96D2CBBFA8}"/>
                </a:ext>
              </a:extLst>
            </p:cNvPr>
            <p:cNvGrpSpPr/>
            <p:nvPr/>
          </p:nvGrpSpPr>
          <p:grpSpPr>
            <a:xfrm>
              <a:off x="7248536" y="2806391"/>
              <a:ext cx="3838564" cy="622610"/>
              <a:chOff x="6742350" y="2262195"/>
              <a:chExt cx="3838564" cy="622610"/>
            </a:xfrm>
          </p:grpSpPr>
          <p:sp>
            <p:nvSpPr>
              <p:cNvPr id="10" name="Rectangle 24">
                <a:extLst>
                  <a:ext uri="{FF2B5EF4-FFF2-40B4-BE49-F238E27FC236}">
                    <a16:creationId xmlns:a16="http://schemas.microsoft.com/office/drawing/2014/main" xmlns="" id="{3A576663-425C-4985-BDC2-F57FECD662FF}"/>
                  </a:ext>
                </a:extLst>
              </p:cNvPr>
              <p:cNvSpPr>
                <a:spLocks noChangeArrowheads="1"/>
              </p:cNvSpPr>
              <p:nvPr/>
            </p:nvSpPr>
            <p:spPr bwMode="auto">
              <a:xfrm>
                <a:off x="6742350" y="2632043"/>
                <a:ext cx="3838564" cy="25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endParaRPr>
              </a:p>
            </p:txBody>
          </p:sp>
          <p:sp>
            <p:nvSpPr>
              <p:cNvPr id="11" name="Rectangle 24">
                <a:extLst>
                  <a:ext uri="{FF2B5EF4-FFF2-40B4-BE49-F238E27FC236}">
                    <a16:creationId xmlns:a16="http://schemas.microsoft.com/office/drawing/2014/main" xmlns="" id="{209F1ED0-7C65-4DC6-9FF4-F775F684EB60}"/>
                  </a:ext>
                </a:extLst>
              </p:cNvPr>
              <p:cNvSpPr>
                <a:spLocks noChangeArrowheads="1"/>
              </p:cNvSpPr>
              <p:nvPr/>
            </p:nvSpPr>
            <p:spPr bwMode="auto">
              <a:xfrm>
                <a:off x="6742350" y="2262195"/>
                <a:ext cx="1254256" cy="30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lvl="0">
                  <a:lnSpc>
                    <a:spcPct val="120000"/>
                  </a:lnSpc>
                  <a:spcBef>
                    <a:spcPts val="300"/>
                  </a:spcBef>
                </a:pPr>
                <a:r>
                  <a:rPr lang="zh-CN" altLang="en-US" sz="1800" dirty="0">
                    <a:solidFill>
                      <a:schemeClr val="tx1">
                        <a:lumMod val="95000"/>
                        <a:lumOff val="5000"/>
                      </a:schemeClr>
                    </a:solidFill>
                    <a:latin typeface="微软雅黑" panose="020B0503020204020204" charset="-122"/>
                    <a:ea typeface="微软雅黑" panose="020B0503020204020204" charset="-122"/>
                  </a:rPr>
                  <a:t>这里是标题</a:t>
                </a:r>
              </a:p>
            </p:txBody>
          </p:sp>
        </p:grpSp>
        <p:grpSp>
          <p:nvGrpSpPr>
            <p:cNvPr id="7" name="组合 13">
              <a:extLst>
                <a:ext uri="{FF2B5EF4-FFF2-40B4-BE49-F238E27FC236}">
                  <a16:creationId xmlns:a16="http://schemas.microsoft.com/office/drawing/2014/main" xmlns="" id="{87576508-9B85-43F9-85C5-E9DCBA45CDDF}"/>
                </a:ext>
              </a:extLst>
            </p:cNvPr>
            <p:cNvGrpSpPr/>
            <p:nvPr/>
          </p:nvGrpSpPr>
          <p:grpSpPr>
            <a:xfrm>
              <a:off x="7248536" y="3840443"/>
              <a:ext cx="3838564" cy="622610"/>
              <a:chOff x="6742350" y="2262195"/>
              <a:chExt cx="3838564" cy="622610"/>
            </a:xfrm>
          </p:grpSpPr>
          <p:sp>
            <p:nvSpPr>
              <p:cNvPr id="8" name="Rectangle 24">
                <a:extLst>
                  <a:ext uri="{FF2B5EF4-FFF2-40B4-BE49-F238E27FC236}">
                    <a16:creationId xmlns:a16="http://schemas.microsoft.com/office/drawing/2014/main" xmlns="" id="{9E6DF047-60F4-4CD0-ABB7-6CAC870D3168}"/>
                  </a:ext>
                </a:extLst>
              </p:cNvPr>
              <p:cNvSpPr>
                <a:spLocks noChangeArrowheads="1"/>
              </p:cNvSpPr>
              <p:nvPr/>
            </p:nvSpPr>
            <p:spPr bwMode="auto">
              <a:xfrm>
                <a:off x="6742350" y="2632043"/>
                <a:ext cx="3838564" cy="25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endParaRPr>
              </a:p>
            </p:txBody>
          </p:sp>
          <p:sp>
            <p:nvSpPr>
              <p:cNvPr id="9" name="Rectangle 24">
                <a:extLst>
                  <a:ext uri="{FF2B5EF4-FFF2-40B4-BE49-F238E27FC236}">
                    <a16:creationId xmlns:a16="http://schemas.microsoft.com/office/drawing/2014/main" xmlns="" id="{6E134FFD-BE9D-45E7-9CBD-68B7417EA962}"/>
                  </a:ext>
                </a:extLst>
              </p:cNvPr>
              <p:cNvSpPr>
                <a:spLocks noChangeArrowheads="1"/>
              </p:cNvSpPr>
              <p:nvPr/>
            </p:nvSpPr>
            <p:spPr bwMode="auto">
              <a:xfrm>
                <a:off x="6742350" y="2262195"/>
                <a:ext cx="1254256" cy="30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lvl="0">
                  <a:lnSpc>
                    <a:spcPct val="120000"/>
                  </a:lnSpc>
                  <a:spcBef>
                    <a:spcPts val="300"/>
                  </a:spcBef>
                </a:pPr>
                <a:r>
                  <a:rPr lang="zh-CN" altLang="en-US" sz="1800" dirty="0">
                    <a:solidFill>
                      <a:schemeClr val="tx1">
                        <a:lumMod val="95000"/>
                        <a:lumOff val="5000"/>
                      </a:schemeClr>
                    </a:solidFill>
                    <a:latin typeface="微软雅黑" panose="020B0503020204020204" charset="-122"/>
                    <a:ea typeface="微软雅黑" panose="020B0503020204020204" charset="-122"/>
                  </a:rPr>
                  <a:t>这里是标题</a:t>
                </a:r>
              </a:p>
            </p:txBody>
          </p:sp>
        </p:grpSp>
      </p:grpSp>
    </p:spTree>
    <p:extLst>
      <p:ext uri="{BB962C8B-B14F-4D97-AF65-F5344CB8AC3E}">
        <p14:creationId xmlns:p14="http://schemas.microsoft.com/office/powerpoint/2010/main" val="6529906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p:cNvSpPr txBox="1"/>
          <p:nvPr/>
        </p:nvSpPr>
        <p:spPr bwMode="auto">
          <a:xfrm>
            <a:off x="4682456" y="910307"/>
            <a:ext cx="2827088" cy="461665"/>
          </a:xfrm>
          <a:prstGeom prst="rect">
            <a:avLst/>
          </a:prstGeom>
          <a:noFill/>
          <a:effectLst>
            <a:outerShdw blurRad="50800" dist="50800" dir="5400000" sx="50000" sy="50000" algn="ctr" rotWithShape="0">
              <a:srgbClr val="000000">
                <a:alpha val="85000"/>
              </a:srgbClr>
            </a:outerShdw>
          </a:effectLst>
        </p:spPr>
        <p:txBody>
          <a:bodyPr wrap="square">
            <a:spAutoFit/>
          </a:bodyPr>
          <a:lstStyle>
            <a:defPPr>
              <a:defRPr lang="zh-CN"/>
            </a:defPPr>
            <a:lvl1pPr algn="ctr">
              <a:defRPr kumimoji="1" sz="12000" b="1" kern="5000" spc="-500">
                <a:gradFill>
                  <a:gsLst>
                    <a:gs pos="78000">
                      <a:srgbClr val="54E1F4"/>
                    </a:gs>
                    <a:gs pos="42000">
                      <a:srgbClr val="52F3F0"/>
                    </a:gs>
                    <a:gs pos="90000">
                      <a:srgbClr val="55DAF6"/>
                    </a:gs>
                    <a:gs pos="100000">
                      <a:srgbClr val="00C5F3"/>
                    </a:gs>
                  </a:gsLst>
                  <a:lin ang="5400000" scaled="1"/>
                </a:gradFill>
                <a:latin typeface="Arial Black" charset="0"/>
                <a:ea typeface="Arial Black" charset="0"/>
                <a:cs typeface="Arial Black" charset="0"/>
              </a:defRPr>
            </a:lvl1pPr>
          </a:lstStyle>
          <a:p>
            <a:pPr>
              <a:defRPr/>
            </a:pPr>
            <a:r>
              <a:rPr lang="zh-CN" altLang="en-US" sz="2400" b="0" spc="0">
                <a:solidFill>
                  <a:srgbClr val="282830"/>
                </a:solidFill>
                <a:latin typeface="STZhongsong" charset="-122"/>
                <a:ea typeface="STZhongsong" charset="-122"/>
                <a:cs typeface="STZhongsong" charset="-122"/>
              </a:rPr>
              <a:t>请输入文本标题</a:t>
            </a:r>
            <a:endParaRPr lang="en-US" sz="2400" b="0" spc="0" dirty="0">
              <a:solidFill>
                <a:srgbClr val="282830"/>
              </a:solidFill>
              <a:latin typeface="STZhongsong" charset="-122"/>
              <a:ea typeface="STZhongsong" charset="-122"/>
              <a:cs typeface="STZhongsong" charset="-122"/>
            </a:endParaRPr>
          </a:p>
        </p:txBody>
      </p:sp>
      <p:grpSp>
        <p:nvGrpSpPr>
          <p:cNvPr id="24" name="组 23"/>
          <p:cNvGrpSpPr/>
          <p:nvPr/>
        </p:nvGrpSpPr>
        <p:grpSpPr>
          <a:xfrm>
            <a:off x="1198789" y="1940682"/>
            <a:ext cx="9794422" cy="4150402"/>
            <a:chOff x="1211036" y="1670958"/>
            <a:chExt cx="9794422" cy="4150402"/>
          </a:xfrm>
        </p:grpSpPr>
        <p:grpSp>
          <p:nvGrpSpPr>
            <p:cNvPr id="25" name="组 24"/>
            <p:cNvGrpSpPr/>
            <p:nvPr/>
          </p:nvGrpSpPr>
          <p:grpSpPr>
            <a:xfrm>
              <a:off x="4772026" y="1670958"/>
              <a:ext cx="2672442" cy="4150402"/>
              <a:chOff x="4610101" y="2030186"/>
              <a:chExt cx="2672442" cy="4150402"/>
            </a:xfrm>
          </p:grpSpPr>
          <p:grpSp>
            <p:nvGrpSpPr>
              <p:cNvPr id="42" name="组 41"/>
              <p:cNvGrpSpPr/>
              <p:nvPr/>
            </p:nvGrpSpPr>
            <p:grpSpPr>
              <a:xfrm>
                <a:off x="4610101" y="2030186"/>
                <a:ext cx="2672442" cy="2672442"/>
                <a:chOff x="4610101" y="2030186"/>
                <a:chExt cx="2770412" cy="2770412"/>
              </a:xfrm>
            </p:grpSpPr>
            <p:sp>
              <p:nvSpPr>
                <p:cNvPr id="46" name="椭圆 45"/>
                <p:cNvSpPr/>
                <p:nvPr/>
              </p:nvSpPr>
              <p:spPr>
                <a:xfrm>
                  <a:off x="4610101" y="2030186"/>
                  <a:ext cx="2770412" cy="2770412"/>
                </a:xfrm>
                <a:prstGeom prst="ellipse">
                  <a:avLst/>
                </a:prstGeom>
                <a:solidFill>
                  <a:schemeClr val="bg1"/>
                </a:solidFill>
                <a:ln>
                  <a:solidFill>
                    <a:srgbClr val="282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400" b="1" dirty="0">
                    <a:solidFill>
                      <a:schemeClr val="bg1"/>
                    </a:solidFill>
                    <a:latin typeface="Microsoft YaHei" charset="-122"/>
                    <a:ea typeface="Microsoft YaHei" charset="-122"/>
                    <a:cs typeface="Microsoft YaHei" charset="-122"/>
                  </a:endParaRPr>
                </a:p>
              </p:txBody>
            </p:sp>
            <p:sp>
              <p:nvSpPr>
                <p:cNvPr id="47" name="椭圆 46"/>
                <p:cNvSpPr/>
                <p:nvPr/>
              </p:nvSpPr>
              <p:spPr>
                <a:xfrm>
                  <a:off x="4773386" y="2193471"/>
                  <a:ext cx="2443843" cy="2443843"/>
                </a:xfrm>
                <a:prstGeom prst="ellipse">
                  <a:avLst/>
                </a:prstGeom>
                <a:solidFill>
                  <a:srgbClr val="282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000" b="1" dirty="0" smtClean="0">
                      <a:solidFill>
                        <a:schemeClr val="bg1"/>
                      </a:solidFill>
                      <a:latin typeface="Microsoft YaHei" charset="-122"/>
                      <a:ea typeface="Microsoft YaHei" charset="-122"/>
                      <a:cs typeface="Microsoft YaHei" charset="-122"/>
                    </a:rPr>
                    <a:t>请输入内容</a:t>
                  </a:r>
                  <a:endParaRPr kumimoji="1" lang="zh-CN" altLang="en-US" sz="2000" b="1" dirty="0">
                    <a:solidFill>
                      <a:schemeClr val="bg1"/>
                    </a:solidFill>
                    <a:latin typeface="Microsoft YaHei" charset="-122"/>
                    <a:ea typeface="Microsoft YaHei" charset="-122"/>
                    <a:cs typeface="Microsoft YaHei" charset="-122"/>
                  </a:endParaRPr>
                </a:p>
              </p:txBody>
            </p:sp>
            <p:sp>
              <p:nvSpPr>
                <p:cNvPr id="48" name="椭圆 47"/>
                <p:cNvSpPr/>
                <p:nvPr/>
              </p:nvSpPr>
              <p:spPr>
                <a:xfrm>
                  <a:off x="4610101" y="2030186"/>
                  <a:ext cx="802821" cy="802821"/>
                </a:xfrm>
                <a:prstGeom prst="ellipse">
                  <a:avLst/>
                </a:prstGeom>
                <a:solidFill>
                  <a:srgbClr val="28283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400" b="1" dirty="0" smtClean="0">
                      <a:solidFill>
                        <a:schemeClr val="bg1"/>
                      </a:solidFill>
                      <a:latin typeface="Microsoft YaHei" charset="-122"/>
                      <a:ea typeface="Microsoft YaHei" charset="-122"/>
                      <a:cs typeface="Microsoft YaHei" charset="-122"/>
                    </a:rPr>
                    <a:t>2</a:t>
                  </a:r>
                  <a:endParaRPr kumimoji="1" lang="zh-CN" altLang="en-US" sz="2400" b="1" dirty="0">
                    <a:solidFill>
                      <a:schemeClr val="bg1"/>
                    </a:solidFill>
                    <a:latin typeface="Microsoft YaHei" charset="-122"/>
                    <a:ea typeface="Microsoft YaHei" charset="-122"/>
                    <a:cs typeface="Microsoft YaHei" charset="-122"/>
                  </a:endParaRPr>
                </a:p>
              </p:txBody>
            </p:sp>
          </p:grpSp>
          <p:grpSp>
            <p:nvGrpSpPr>
              <p:cNvPr id="43" name="组 42"/>
              <p:cNvGrpSpPr/>
              <p:nvPr/>
            </p:nvGrpSpPr>
            <p:grpSpPr>
              <a:xfrm>
                <a:off x="4905578" y="5122679"/>
                <a:ext cx="2081488" cy="1057909"/>
                <a:chOff x="5033484" y="4865047"/>
                <a:chExt cx="2081488" cy="1057909"/>
              </a:xfrm>
            </p:grpSpPr>
            <p:sp>
              <p:nvSpPr>
                <p:cNvPr id="44" name="Rectangle 24"/>
                <p:cNvSpPr>
                  <a:spLocks noChangeArrowheads="1"/>
                </p:cNvSpPr>
                <p:nvPr/>
              </p:nvSpPr>
              <p:spPr bwMode="auto">
                <a:xfrm>
                  <a:off x="5033484" y="5362803"/>
                  <a:ext cx="2081488" cy="56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algn="ct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endParaRPr>
                </a:p>
                <a:p>
                  <a:pPr algn="ct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endParaRPr>
                </a:p>
              </p:txBody>
            </p:sp>
            <p:sp>
              <p:nvSpPr>
                <p:cNvPr id="45" name="Rectangle 24"/>
                <p:cNvSpPr>
                  <a:spLocks noChangeArrowheads="1"/>
                </p:cNvSpPr>
                <p:nvPr/>
              </p:nvSpPr>
              <p:spPr bwMode="auto">
                <a:xfrm>
                  <a:off x="5447100" y="4865047"/>
                  <a:ext cx="1254256" cy="332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lvl="0" algn="ctr">
                    <a:lnSpc>
                      <a:spcPct val="120000"/>
                    </a:lnSpc>
                    <a:spcBef>
                      <a:spcPts val="300"/>
                    </a:spcBef>
                  </a:pPr>
                  <a:r>
                    <a:rPr lang="zh-CN" altLang="en-US" sz="1800" dirty="0" smtClean="0">
                      <a:solidFill>
                        <a:schemeClr val="tx1">
                          <a:lumMod val="95000"/>
                          <a:lumOff val="5000"/>
                        </a:schemeClr>
                      </a:solidFill>
                      <a:latin typeface="微软雅黑" panose="020B0503020204020204" charset="-122"/>
                      <a:ea typeface="微软雅黑" panose="020B0503020204020204" charset="-122"/>
                    </a:rPr>
                    <a:t>这里是标题</a:t>
                  </a:r>
                  <a:endParaRPr lang="zh-CN" altLang="en-US" sz="1800" dirty="0">
                    <a:solidFill>
                      <a:schemeClr val="tx1">
                        <a:lumMod val="95000"/>
                        <a:lumOff val="5000"/>
                      </a:schemeClr>
                    </a:solidFill>
                    <a:latin typeface="微软雅黑" panose="020B0503020204020204" charset="-122"/>
                    <a:ea typeface="微软雅黑" panose="020B0503020204020204" charset="-122"/>
                  </a:endParaRPr>
                </a:p>
              </p:txBody>
            </p:sp>
          </p:grpSp>
        </p:grpSp>
        <p:grpSp>
          <p:nvGrpSpPr>
            <p:cNvPr id="26" name="组 25"/>
            <p:cNvGrpSpPr/>
            <p:nvPr/>
          </p:nvGrpSpPr>
          <p:grpSpPr>
            <a:xfrm>
              <a:off x="8333016" y="1670958"/>
              <a:ext cx="2672442" cy="4150402"/>
              <a:chOff x="4610101" y="2030186"/>
              <a:chExt cx="2672442" cy="4150402"/>
            </a:xfrm>
          </p:grpSpPr>
          <p:grpSp>
            <p:nvGrpSpPr>
              <p:cNvPr id="35" name="组 34"/>
              <p:cNvGrpSpPr/>
              <p:nvPr/>
            </p:nvGrpSpPr>
            <p:grpSpPr>
              <a:xfrm>
                <a:off x="4610101" y="2030186"/>
                <a:ext cx="2672442" cy="2672442"/>
                <a:chOff x="4610101" y="2030186"/>
                <a:chExt cx="2770412" cy="2770412"/>
              </a:xfrm>
            </p:grpSpPr>
            <p:sp>
              <p:nvSpPr>
                <p:cNvPr id="39" name="椭圆 38"/>
                <p:cNvSpPr/>
                <p:nvPr/>
              </p:nvSpPr>
              <p:spPr>
                <a:xfrm>
                  <a:off x="4610101" y="2030186"/>
                  <a:ext cx="2770412" cy="2770412"/>
                </a:xfrm>
                <a:prstGeom prst="ellipse">
                  <a:avLst/>
                </a:prstGeom>
                <a:solidFill>
                  <a:schemeClr val="bg1"/>
                </a:solidFill>
                <a:ln>
                  <a:solidFill>
                    <a:srgbClr val="282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400" b="1" dirty="0">
                    <a:solidFill>
                      <a:schemeClr val="bg1"/>
                    </a:solidFill>
                    <a:latin typeface="Microsoft YaHei" charset="-122"/>
                    <a:ea typeface="Microsoft YaHei" charset="-122"/>
                    <a:cs typeface="Microsoft YaHei" charset="-122"/>
                  </a:endParaRPr>
                </a:p>
              </p:txBody>
            </p:sp>
            <p:sp>
              <p:nvSpPr>
                <p:cNvPr id="40" name="椭圆 39"/>
                <p:cNvSpPr/>
                <p:nvPr/>
              </p:nvSpPr>
              <p:spPr>
                <a:xfrm>
                  <a:off x="4773386" y="2193471"/>
                  <a:ext cx="2443843" cy="2443843"/>
                </a:xfrm>
                <a:prstGeom prst="ellipse">
                  <a:avLst/>
                </a:prstGeom>
                <a:solidFill>
                  <a:srgbClr val="282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000" b="1" dirty="0" smtClean="0">
                      <a:solidFill>
                        <a:schemeClr val="bg1"/>
                      </a:solidFill>
                      <a:latin typeface="Microsoft YaHei" charset="-122"/>
                      <a:ea typeface="Microsoft YaHei" charset="-122"/>
                      <a:cs typeface="Microsoft YaHei" charset="-122"/>
                    </a:rPr>
                    <a:t>请输入内容</a:t>
                  </a:r>
                  <a:endParaRPr kumimoji="1" lang="zh-CN" altLang="en-US" sz="2000" b="1" dirty="0">
                    <a:solidFill>
                      <a:schemeClr val="bg1"/>
                    </a:solidFill>
                    <a:latin typeface="Microsoft YaHei" charset="-122"/>
                    <a:ea typeface="Microsoft YaHei" charset="-122"/>
                    <a:cs typeface="Microsoft YaHei" charset="-122"/>
                  </a:endParaRPr>
                </a:p>
              </p:txBody>
            </p:sp>
            <p:sp>
              <p:nvSpPr>
                <p:cNvPr id="41" name="椭圆 40"/>
                <p:cNvSpPr/>
                <p:nvPr/>
              </p:nvSpPr>
              <p:spPr>
                <a:xfrm>
                  <a:off x="4610101" y="2030186"/>
                  <a:ext cx="802821" cy="802821"/>
                </a:xfrm>
                <a:prstGeom prst="ellipse">
                  <a:avLst/>
                </a:prstGeom>
                <a:solidFill>
                  <a:srgbClr val="28283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400" b="1" dirty="0" smtClean="0">
                      <a:solidFill>
                        <a:schemeClr val="bg1"/>
                      </a:solidFill>
                      <a:latin typeface="Microsoft YaHei" charset="-122"/>
                      <a:ea typeface="Microsoft YaHei" charset="-122"/>
                      <a:cs typeface="Microsoft YaHei" charset="-122"/>
                    </a:rPr>
                    <a:t>3</a:t>
                  </a:r>
                  <a:endParaRPr kumimoji="1" lang="zh-CN" altLang="en-US" sz="2400" b="1" dirty="0">
                    <a:solidFill>
                      <a:schemeClr val="bg1"/>
                    </a:solidFill>
                    <a:latin typeface="Microsoft YaHei" charset="-122"/>
                    <a:ea typeface="Microsoft YaHei" charset="-122"/>
                    <a:cs typeface="Microsoft YaHei" charset="-122"/>
                  </a:endParaRPr>
                </a:p>
              </p:txBody>
            </p:sp>
          </p:grpSp>
          <p:grpSp>
            <p:nvGrpSpPr>
              <p:cNvPr id="36" name="组 35"/>
              <p:cNvGrpSpPr/>
              <p:nvPr/>
            </p:nvGrpSpPr>
            <p:grpSpPr>
              <a:xfrm>
                <a:off x="4905578" y="5122679"/>
                <a:ext cx="2081488" cy="1057909"/>
                <a:chOff x="5033484" y="4865047"/>
                <a:chExt cx="2081488" cy="1057909"/>
              </a:xfrm>
            </p:grpSpPr>
            <p:sp>
              <p:nvSpPr>
                <p:cNvPr id="37" name="Rectangle 24"/>
                <p:cNvSpPr>
                  <a:spLocks noChangeArrowheads="1"/>
                </p:cNvSpPr>
                <p:nvPr/>
              </p:nvSpPr>
              <p:spPr bwMode="auto">
                <a:xfrm>
                  <a:off x="5033484" y="5362803"/>
                  <a:ext cx="2081488" cy="56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algn="ct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endParaRPr>
                </a:p>
                <a:p>
                  <a:pPr algn="ct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endParaRPr>
                </a:p>
              </p:txBody>
            </p:sp>
            <p:sp>
              <p:nvSpPr>
                <p:cNvPr id="38" name="Rectangle 24"/>
                <p:cNvSpPr>
                  <a:spLocks noChangeArrowheads="1"/>
                </p:cNvSpPr>
                <p:nvPr/>
              </p:nvSpPr>
              <p:spPr bwMode="auto">
                <a:xfrm>
                  <a:off x="5447100" y="4865047"/>
                  <a:ext cx="1254256" cy="332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lvl="0" algn="ctr">
                    <a:lnSpc>
                      <a:spcPct val="120000"/>
                    </a:lnSpc>
                    <a:spcBef>
                      <a:spcPts val="300"/>
                    </a:spcBef>
                  </a:pPr>
                  <a:r>
                    <a:rPr lang="zh-CN" altLang="en-US" sz="1800" dirty="0" smtClean="0">
                      <a:solidFill>
                        <a:schemeClr val="tx1">
                          <a:lumMod val="95000"/>
                          <a:lumOff val="5000"/>
                        </a:schemeClr>
                      </a:solidFill>
                      <a:latin typeface="微软雅黑" panose="020B0503020204020204" charset="-122"/>
                      <a:ea typeface="微软雅黑" panose="020B0503020204020204" charset="-122"/>
                    </a:rPr>
                    <a:t>这里是标题</a:t>
                  </a:r>
                  <a:endParaRPr lang="zh-CN" altLang="en-US" sz="1800" dirty="0">
                    <a:solidFill>
                      <a:schemeClr val="tx1">
                        <a:lumMod val="95000"/>
                        <a:lumOff val="5000"/>
                      </a:schemeClr>
                    </a:solidFill>
                    <a:latin typeface="微软雅黑" panose="020B0503020204020204" charset="-122"/>
                    <a:ea typeface="微软雅黑" panose="020B0503020204020204" charset="-122"/>
                  </a:endParaRPr>
                </a:p>
              </p:txBody>
            </p:sp>
          </p:grpSp>
        </p:grpSp>
        <p:grpSp>
          <p:nvGrpSpPr>
            <p:cNvPr id="27" name="组 26"/>
            <p:cNvGrpSpPr/>
            <p:nvPr/>
          </p:nvGrpSpPr>
          <p:grpSpPr>
            <a:xfrm>
              <a:off x="1211036" y="1670958"/>
              <a:ext cx="2672442" cy="4150402"/>
              <a:chOff x="4610101" y="2030186"/>
              <a:chExt cx="2672442" cy="4150402"/>
            </a:xfrm>
          </p:grpSpPr>
          <p:grpSp>
            <p:nvGrpSpPr>
              <p:cNvPr id="28" name="组 27"/>
              <p:cNvGrpSpPr/>
              <p:nvPr/>
            </p:nvGrpSpPr>
            <p:grpSpPr>
              <a:xfrm>
                <a:off x="4610101" y="2030186"/>
                <a:ext cx="2672442" cy="2672442"/>
                <a:chOff x="4610101" y="2030186"/>
                <a:chExt cx="2770412" cy="2770412"/>
              </a:xfrm>
            </p:grpSpPr>
            <p:sp>
              <p:nvSpPr>
                <p:cNvPr id="32" name="椭圆 31"/>
                <p:cNvSpPr/>
                <p:nvPr/>
              </p:nvSpPr>
              <p:spPr>
                <a:xfrm>
                  <a:off x="4610101" y="2030186"/>
                  <a:ext cx="2770412" cy="2770412"/>
                </a:xfrm>
                <a:prstGeom prst="ellipse">
                  <a:avLst/>
                </a:prstGeom>
                <a:solidFill>
                  <a:schemeClr val="bg1"/>
                </a:solidFill>
                <a:ln>
                  <a:solidFill>
                    <a:srgbClr val="282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400" b="1" dirty="0">
                    <a:solidFill>
                      <a:schemeClr val="bg1"/>
                    </a:solidFill>
                    <a:latin typeface="Microsoft YaHei" charset="-122"/>
                    <a:ea typeface="Microsoft YaHei" charset="-122"/>
                    <a:cs typeface="Microsoft YaHei" charset="-122"/>
                  </a:endParaRPr>
                </a:p>
              </p:txBody>
            </p:sp>
            <p:sp>
              <p:nvSpPr>
                <p:cNvPr id="33" name="椭圆 32"/>
                <p:cNvSpPr/>
                <p:nvPr/>
              </p:nvSpPr>
              <p:spPr>
                <a:xfrm>
                  <a:off x="4773386" y="2193471"/>
                  <a:ext cx="2443843" cy="2443843"/>
                </a:xfrm>
                <a:prstGeom prst="ellipse">
                  <a:avLst/>
                </a:prstGeom>
                <a:solidFill>
                  <a:srgbClr val="282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000" b="1" dirty="0" smtClean="0">
                      <a:solidFill>
                        <a:schemeClr val="bg1"/>
                      </a:solidFill>
                      <a:latin typeface="Microsoft YaHei" charset="-122"/>
                      <a:ea typeface="Microsoft YaHei" charset="-122"/>
                      <a:cs typeface="Microsoft YaHei" charset="-122"/>
                    </a:rPr>
                    <a:t>请输入内容</a:t>
                  </a:r>
                  <a:endParaRPr kumimoji="1" lang="zh-CN" altLang="en-US" sz="2000" b="1" dirty="0">
                    <a:solidFill>
                      <a:schemeClr val="bg1"/>
                    </a:solidFill>
                    <a:latin typeface="Microsoft YaHei" charset="-122"/>
                    <a:ea typeface="Microsoft YaHei" charset="-122"/>
                    <a:cs typeface="Microsoft YaHei" charset="-122"/>
                  </a:endParaRPr>
                </a:p>
              </p:txBody>
            </p:sp>
            <p:sp>
              <p:nvSpPr>
                <p:cNvPr id="34" name="椭圆 33"/>
                <p:cNvSpPr/>
                <p:nvPr/>
              </p:nvSpPr>
              <p:spPr>
                <a:xfrm>
                  <a:off x="4610101" y="2030186"/>
                  <a:ext cx="802821" cy="802821"/>
                </a:xfrm>
                <a:prstGeom prst="ellipse">
                  <a:avLst/>
                </a:prstGeom>
                <a:solidFill>
                  <a:srgbClr val="28283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400" b="1" dirty="0" smtClean="0">
                      <a:solidFill>
                        <a:schemeClr val="bg1"/>
                      </a:solidFill>
                      <a:latin typeface="Microsoft YaHei" charset="-122"/>
                      <a:ea typeface="Microsoft YaHei" charset="-122"/>
                      <a:cs typeface="Microsoft YaHei" charset="-122"/>
                    </a:rPr>
                    <a:t>1</a:t>
                  </a:r>
                  <a:endParaRPr kumimoji="1" lang="zh-CN" altLang="en-US" sz="2400" b="1" dirty="0">
                    <a:solidFill>
                      <a:schemeClr val="bg1"/>
                    </a:solidFill>
                    <a:latin typeface="Microsoft YaHei" charset="-122"/>
                    <a:ea typeface="Microsoft YaHei" charset="-122"/>
                    <a:cs typeface="Microsoft YaHei" charset="-122"/>
                  </a:endParaRPr>
                </a:p>
              </p:txBody>
            </p:sp>
          </p:grpSp>
          <p:grpSp>
            <p:nvGrpSpPr>
              <p:cNvPr id="29" name="组 28"/>
              <p:cNvGrpSpPr/>
              <p:nvPr/>
            </p:nvGrpSpPr>
            <p:grpSpPr>
              <a:xfrm>
                <a:off x="4905578" y="5122679"/>
                <a:ext cx="2081488" cy="1057909"/>
                <a:chOff x="5033484" y="4865047"/>
                <a:chExt cx="2081488" cy="1057909"/>
              </a:xfrm>
            </p:grpSpPr>
            <p:sp>
              <p:nvSpPr>
                <p:cNvPr id="30" name="Rectangle 24"/>
                <p:cNvSpPr>
                  <a:spLocks noChangeArrowheads="1"/>
                </p:cNvSpPr>
                <p:nvPr/>
              </p:nvSpPr>
              <p:spPr bwMode="auto">
                <a:xfrm>
                  <a:off x="5033484" y="5362803"/>
                  <a:ext cx="2081488" cy="56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algn="ct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endParaRPr>
                </a:p>
                <a:p>
                  <a:pPr algn="ct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endParaRPr>
                </a:p>
              </p:txBody>
            </p:sp>
            <p:sp>
              <p:nvSpPr>
                <p:cNvPr id="31" name="Rectangle 24"/>
                <p:cNvSpPr>
                  <a:spLocks noChangeArrowheads="1"/>
                </p:cNvSpPr>
                <p:nvPr/>
              </p:nvSpPr>
              <p:spPr bwMode="auto">
                <a:xfrm>
                  <a:off x="5447100" y="4865047"/>
                  <a:ext cx="1254256" cy="332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lvl="0" algn="ctr">
                    <a:lnSpc>
                      <a:spcPct val="120000"/>
                    </a:lnSpc>
                    <a:spcBef>
                      <a:spcPts val="300"/>
                    </a:spcBef>
                  </a:pPr>
                  <a:r>
                    <a:rPr lang="zh-CN" altLang="en-US" sz="1800" dirty="0" smtClean="0">
                      <a:solidFill>
                        <a:schemeClr val="tx1">
                          <a:lumMod val="95000"/>
                          <a:lumOff val="5000"/>
                        </a:schemeClr>
                      </a:solidFill>
                      <a:latin typeface="微软雅黑" panose="020B0503020204020204" charset="-122"/>
                      <a:ea typeface="微软雅黑" panose="020B0503020204020204" charset="-122"/>
                    </a:rPr>
                    <a:t>这里是标题</a:t>
                  </a:r>
                  <a:endParaRPr lang="zh-CN" altLang="en-US" sz="1800" dirty="0">
                    <a:solidFill>
                      <a:schemeClr val="tx1">
                        <a:lumMod val="95000"/>
                        <a:lumOff val="5000"/>
                      </a:schemeClr>
                    </a:solidFill>
                    <a:latin typeface="微软雅黑" panose="020B0503020204020204" charset="-122"/>
                    <a:ea typeface="微软雅黑" panose="020B0503020204020204" charset="-122"/>
                  </a:endParaRPr>
                </a:p>
              </p:txBody>
            </p:sp>
          </p:grpSp>
        </p:grpSp>
      </p:grpSp>
    </p:spTree>
    <p:extLst>
      <p:ext uri="{BB962C8B-B14F-4D97-AF65-F5344CB8AC3E}">
        <p14:creationId xmlns:p14="http://schemas.microsoft.com/office/powerpoint/2010/main" val="21185179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2839" y="2057399"/>
            <a:ext cx="2540767" cy="2554706"/>
          </a:xfrm>
          <a:prstGeom prst="rect">
            <a:avLst/>
          </a:prstGeom>
        </p:spPr>
      </p:pic>
      <p:grpSp>
        <p:nvGrpSpPr>
          <p:cNvPr id="10" name="组 9"/>
          <p:cNvGrpSpPr/>
          <p:nvPr/>
        </p:nvGrpSpPr>
        <p:grpSpPr>
          <a:xfrm>
            <a:off x="1505663" y="4839216"/>
            <a:ext cx="2081488" cy="930001"/>
            <a:chOff x="1026644" y="1839308"/>
            <a:chExt cx="2081488" cy="930001"/>
          </a:xfrm>
        </p:grpSpPr>
        <p:sp>
          <p:nvSpPr>
            <p:cNvPr id="11" name="Rectangle 24"/>
            <p:cNvSpPr>
              <a:spLocks noChangeArrowheads="1"/>
            </p:cNvSpPr>
            <p:nvPr/>
          </p:nvSpPr>
          <p:spPr bwMode="auto">
            <a:xfrm>
              <a:off x="1026644" y="2209156"/>
              <a:ext cx="2081488" cy="56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algn="ct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endParaRPr>
            </a:p>
            <a:p>
              <a:pPr algn="ct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endParaRPr>
            </a:p>
          </p:txBody>
        </p:sp>
        <p:sp>
          <p:nvSpPr>
            <p:cNvPr id="12" name="Rectangle 24"/>
            <p:cNvSpPr>
              <a:spLocks noChangeArrowheads="1"/>
            </p:cNvSpPr>
            <p:nvPr/>
          </p:nvSpPr>
          <p:spPr bwMode="auto">
            <a:xfrm>
              <a:off x="1440260" y="1839308"/>
              <a:ext cx="1254256" cy="332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lvl="0" algn="ctr">
                <a:lnSpc>
                  <a:spcPct val="120000"/>
                </a:lnSpc>
                <a:spcBef>
                  <a:spcPts val="300"/>
                </a:spcBef>
              </a:pPr>
              <a:r>
                <a:rPr lang="zh-CN" altLang="en-US" sz="1800" dirty="0" smtClean="0">
                  <a:solidFill>
                    <a:schemeClr val="tx1">
                      <a:lumMod val="95000"/>
                      <a:lumOff val="5000"/>
                    </a:schemeClr>
                  </a:solidFill>
                  <a:latin typeface="微软雅黑" panose="020B0503020204020204" charset="-122"/>
                  <a:ea typeface="微软雅黑" panose="020B0503020204020204" charset="-122"/>
                </a:rPr>
                <a:t>这里是标题</a:t>
              </a:r>
              <a:endParaRPr lang="zh-CN" altLang="en-US" sz="1800" dirty="0">
                <a:solidFill>
                  <a:schemeClr val="tx1">
                    <a:lumMod val="95000"/>
                    <a:lumOff val="5000"/>
                  </a:schemeClr>
                </a:solidFill>
                <a:latin typeface="微软雅黑" panose="020B0503020204020204" charset="-122"/>
                <a:ea typeface="微软雅黑" panose="020B0503020204020204" charset="-122"/>
              </a:endParaRPr>
            </a:p>
          </p:txBody>
        </p:sp>
      </p:grpSp>
      <p:grpSp>
        <p:nvGrpSpPr>
          <p:cNvPr id="13" name="组 12"/>
          <p:cNvGrpSpPr/>
          <p:nvPr/>
        </p:nvGrpSpPr>
        <p:grpSpPr>
          <a:xfrm>
            <a:off x="5055256" y="4839216"/>
            <a:ext cx="2081488" cy="930001"/>
            <a:chOff x="1026644" y="1839308"/>
            <a:chExt cx="2081488" cy="930001"/>
          </a:xfrm>
        </p:grpSpPr>
        <p:sp>
          <p:nvSpPr>
            <p:cNvPr id="14" name="Rectangle 24"/>
            <p:cNvSpPr>
              <a:spLocks noChangeArrowheads="1"/>
            </p:cNvSpPr>
            <p:nvPr/>
          </p:nvSpPr>
          <p:spPr bwMode="auto">
            <a:xfrm>
              <a:off x="1026644" y="2209156"/>
              <a:ext cx="2081488" cy="56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algn="ct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endParaRPr>
            </a:p>
            <a:p>
              <a:pPr algn="ct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endParaRPr>
            </a:p>
          </p:txBody>
        </p:sp>
        <p:sp>
          <p:nvSpPr>
            <p:cNvPr id="15" name="Rectangle 24"/>
            <p:cNvSpPr>
              <a:spLocks noChangeArrowheads="1"/>
            </p:cNvSpPr>
            <p:nvPr/>
          </p:nvSpPr>
          <p:spPr bwMode="auto">
            <a:xfrm>
              <a:off x="1440260" y="1839308"/>
              <a:ext cx="1254256" cy="332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lvl="0" algn="ctr">
                <a:lnSpc>
                  <a:spcPct val="120000"/>
                </a:lnSpc>
                <a:spcBef>
                  <a:spcPts val="300"/>
                </a:spcBef>
              </a:pPr>
              <a:r>
                <a:rPr lang="zh-CN" altLang="en-US" sz="1800" dirty="0" smtClean="0">
                  <a:solidFill>
                    <a:schemeClr val="tx1">
                      <a:lumMod val="95000"/>
                      <a:lumOff val="5000"/>
                    </a:schemeClr>
                  </a:solidFill>
                  <a:latin typeface="微软雅黑" panose="020B0503020204020204" charset="-122"/>
                  <a:ea typeface="微软雅黑" panose="020B0503020204020204" charset="-122"/>
                </a:rPr>
                <a:t>这里是标题</a:t>
              </a:r>
              <a:endParaRPr lang="zh-CN" altLang="en-US" sz="1800" dirty="0">
                <a:solidFill>
                  <a:schemeClr val="tx1">
                    <a:lumMod val="95000"/>
                    <a:lumOff val="5000"/>
                  </a:schemeClr>
                </a:solidFill>
                <a:latin typeface="微软雅黑" panose="020B0503020204020204" charset="-122"/>
                <a:ea typeface="微软雅黑" panose="020B0503020204020204" charset="-122"/>
              </a:endParaRPr>
            </a:p>
          </p:txBody>
        </p:sp>
      </p:grpSp>
      <p:grpSp>
        <p:nvGrpSpPr>
          <p:cNvPr id="16" name="组 15"/>
          <p:cNvGrpSpPr/>
          <p:nvPr/>
        </p:nvGrpSpPr>
        <p:grpSpPr>
          <a:xfrm>
            <a:off x="8604849" y="4839216"/>
            <a:ext cx="2081488" cy="930001"/>
            <a:chOff x="1026644" y="1839308"/>
            <a:chExt cx="2081488" cy="930001"/>
          </a:xfrm>
        </p:grpSpPr>
        <p:sp>
          <p:nvSpPr>
            <p:cNvPr id="17" name="Rectangle 24"/>
            <p:cNvSpPr>
              <a:spLocks noChangeArrowheads="1"/>
            </p:cNvSpPr>
            <p:nvPr/>
          </p:nvSpPr>
          <p:spPr bwMode="auto">
            <a:xfrm>
              <a:off x="1026644" y="2209156"/>
              <a:ext cx="2081488" cy="56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algn="ct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endParaRPr>
            </a:p>
            <a:p>
              <a:pPr algn="ct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endParaRPr>
            </a:p>
          </p:txBody>
        </p:sp>
        <p:sp>
          <p:nvSpPr>
            <p:cNvPr id="18" name="Rectangle 24"/>
            <p:cNvSpPr>
              <a:spLocks noChangeArrowheads="1"/>
            </p:cNvSpPr>
            <p:nvPr/>
          </p:nvSpPr>
          <p:spPr bwMode="auto">
            <a:xfrm>
              <a:off x="1440260" y="1839308"/>
              <a:ext cx="1254256" cy="332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lvl="0" algn="ctr">
                <a:lnSpc>
                  <a:spcPct val="120000"/>
                </a:lnSpc>
                <a:spcBef>
                  <a:spcPts val="300"/>
                </a:spcBef>
              </a:pPr>
              <a:r>
                <a:rPr lang="zh-CN" altLang="en-US" sz="1800" dirty="0" smtClean="0">
                  <a:solidFill>
                    <a:schemeClr val="tx1">
                      <a:lumMod val="95000"/>
                      <a:lumOff val="5000"/>
                    </a:schemeClr>
                  </a:solidFill>
                  <a:latin typeface="微软雅黑" panose="020B0503020204020204" charset="-122"/>
                  <a:ea typeface="微软雅黑" panose="020B0503020204020204" charset="-122"/>
                </a:rPr>
                <a:t>这里是标题</a:t>
              </a:r>
              <a:endParaRPr lang="zh-CN" altLang="en-US" sz="1800" dirty="0">
                <a:solidFill>
                  <a:schemeClr val="tx1">
                    <a:lumMod val="95000"/>
                    <a:lumOff val="5000"/>
                  </a:schemeClr>
                </a:solidFill>
                <a:latin typeface="微软雅黑" panose="020B0503020204020204" charset="-122"/>
                <a:ea typeface="微软雅黑" panose="020B0503020204020204" charset="-122"/>
              </a:endParaRPr>
            </a:p>
          </p:txBody>
        </p:sp>
      </p:grpSp>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25616" y="2057399"/>
            <a:ext cx="2540767" cy="2554706"/>
          </a:xfrm>
          <a:prstGeom prst="rect">
            <a:avLst/>
          </a:prstGeom>
        </p:spPr>
      </p:pic>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75209" y="2057399"/>
            <a:ext cx="2540767" cy="2554706"/>
          </a:xfrm>
          <a:prstGeom prst="rect">
            <a:avLst/>
          </a:prstGeom>
        </p:spPr>
      </p:pic>
      <p:sp>
        <p:nvSpPr>
          <p:cNvPr id="21" name="TextBox 5"/>
          <p:cNvSpPr txBox="1"/>
          <p:nvPr/>
        </p:nvSpPr>
        <p:spPr bwMode="auto">
          <a:xfrm>
            <a:off x="4682456" y="910307"/>
            <a:ext cx="2827088" cy="461665"/>
          </a:xfrm>
          <a:prstGeom prst="rect">
            <a:avLst/>
          </a:prstGeom>
          <a:noFill/>
          <a:effectLst>
            <a:outerShdw blurRad="50800" dist="50800" dir="5400000" sx="50000" sy="50000" algn="ctr" rotWithShape="0">
              <a:srgbClr val="000000">
                <a:alpha val="85000"/>
              </a:srgbClr>
            </a:outerShdw>
          </a:effectLst>
        </p:spPr>
        <p:txBody>
          <a:bodyPr wrap="square">
            <a:spAutoFit/>
          </a:bodyPr>
          <a:lstStyle>
            <a:defPPr>
              <a:defRPr lang="zh-CN"/>
            </a:defPPr>
            <a:lvl1pPr algn="ctr">
              <a:defRPr kumimoji="1" sz="12000" b="1" kern="5000" spc="-500">
                <a:gradFill>
                  <a:gsLst>
                    <a:gs pos="78000">
                      <a:srgbClr val="54E1F4"/>
                    </a:gs>
                    <a:gs pos="42000">
                      <a:srgbClr val="52F3F0"/>
                    </a:gs>
                    <a:gs pos="90000">
                      <a:srgbClr val="55DAF6"/>
                    </a:gs>
                    <a:gs pos="100000">
                      <a:srgbClr val="00C5F3"/>
                    </a:gs>
                  </a:gsLst>
                  <a:lin ang="5400000" scaled="1"/>
                </a:gradFill>
                <a:latin typeface="Arial Black" charset="0"/>
                <a:ea typeface="Arial Black" charset="0"/>
                <a:cs typeface="Arial Black" charset="0"/>
              </a:defRPr>
            </a:lvl1pPr>
          </a:lstStyle>
          <a:p>
            <a:pPr>
              <a:defRPr/>
            </a:pPr>
            <a:r>
              <a:rPr lang="zh-CN" altLang="en-US" sz="2400" b="0" spc="0">
                <a:solidFill>
                  <a:srgbClr val="282830"/>
                </a:solidFill>
                <a:latin typeface="STZhongsong" charset="-122"/>
                <a:ea typeface="STZhongsong" charset="-122"/>
                <a:cs typeface="STZhongsong" charset="-122"/>
              </a:rPr>
              <a:t>请输入文本标题</a:t>
            </a:r>
            <a:endParaRPr lang="en-US" sz="2400" b="0" spc="0" dirty="0">
              <a:solidFill>
                <a:srgbClr val="282830"/>
              </a:solidFill>
              <a:latin typeface="STZhongsong" charset="-122"/>
              <a:ea typeface="STZhongsong" charset="-122"/>
              <a:cs typeface="STZhongsong" charset="-122"/>
            </a:endParaRPr>
          </a:p>
        </p:txBody>
      </p:sp>
    </p:spTree>
    <p:extLst>
      <p:ext uri="{BB962C8B-B14F-4D97-AF65-F5344CB8AC3E}">
        <p14:creationId xmlns:p14="http://schemas.microsoft.com/office/powerpoint/2010/main" val="11727545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p:cNvSpPr txBox="1"/>
          <p:nvPr/>
        </p:nvSpPr>
        <p:spPr bwMode="auto">
          <a:xfrm>
            <a:off x="4682456" y="910307"/>
            <a:ext cx="2827088" cy="461665"/>
          </a:xfrm>
          <a:prstGeom prst="rect">
            <a:avLst/>
          </a:prstGeom>
          <a:noFill/>
          <a:effectLst>
            <a:outerShdw blurRad="50800" dist="50800" dir="5400000" sx="50000" sy="50000" algn="ctr" rotWithShape="0">
              <a:srgbClr val="000000">
                <a:alpha val="85000"/>
              </a:srgbClr>
            </a:outerShdw>
          </a:effectLst>
        </p:spPr>
        <p:txBody>
          <a:bodyPr wrap="square">
            <a:spAutoFit/>
          </a:bodyPr>
          <a:lstStyle>
            <a:defPPr>
              <a:defRPr lang="zh-CN"/>
            </a:defPPr>
            <a:lvl1pPr algn="ctr">
              <a:defRPr kumimoji="1" sz="12000" b="1" kern="5000" spc="-500">
                <a:gradFill>
                  <a:gsLst>
                    <a:gs pos="78000">
                      <a:srgbClr val="54E1F4"/>
                    </a:gs>
                    <a:gs pos="42000">
                      <a:srgbClr val="52F3F0"/>
                    </a:gs>
                    <a:gs pos="90000">
                      <a:srgbClr val="55DAF6"/>
                    </a:gs>
                    <a:gs pos="100000">
                      <a:srgbClr val="00C5F3"/>
                    </a:gs>
                  </a:gsLst>
                  <a:lin ang="5400000" scaled="1"/>
                </a:gradFill>
                <a:latin typeface="Arial Black" charset="0"/>
                <a:ea typeface="Arial Black" charset="0"/>
                <a:cs typeface="Arial Black" charset="0"/>
              </a:defRPr>
            </a:lvl1pPr>
          </a:lstStyle>
          <a:p>
            <a:pPr>
              <a:defRPr/>
            </a:pPr>
            <a:r>
              <a:rPr lang="zh-CN" altLang="en-US" sz="2400" b="0" spc="0">
                <a:solidFill>
                  <a:srgbClr val="282830"/>
                </a:solidFill>
                <a:latin typeface="STZhongsong" charset="-122"/>
                <a:ea typeface="STZhongsong" charset="-122"/>
                <a:cs typeface="STZhongsong" charset="-122"/>
              </a:rPr>
              <a:t>请输入文本标题</a:t>
            </a:r>
            <a:endParaRPr lang="en-US" sz="2400" b="0" spc="0" dirty="0">
              <a:solidFill>
                <a:srgbClr val="282830"/>
              </a:solidFill>
              <a:latin typeface="STZhongsong" charset="-122"/>
              <a:ea typeface="STZhongsong" charset="-122"/>
              <a:cs typeface="STZhongsong" charset="-122"/>
            </a:endParaRPr>
          </a:p>
        </p:txBody>
      </p:sp>
      <p:sp>
        <p:nvSpPr>
          <p:cNvPr id="3" name="Oval 2"/>
          <p:cNvSpPr>
            <a:spLocks noChangeArrowheads="1"/>
          </p:cNvSpPr>
          <p:nvPr/>
        </p:nvSpPr>
        <p:spPr bwMode="auto">
          <a:xfrm>
            <a:off x="1758950" y="2553707"/>
            <a:ext cx="1299633" cy="1301822"/>
          </a:xfrm>
          <a:prstGeom prst="ellipse">
            <a:avLst/>
          </a:prstGeom>
          <a:solidFill>
            <a:srgbClr val="282830"/>
          </a:solidFill>
          <a:ln>
            <a:noFill/>
          </a:ln>
        </p:spPr>
        <p:txBody>
          <a:bodyPr/>
          <a:lstStyle/>
          <a:p>
            <a:endParaRPr lang="zh-CN" altLang="en-US" sz="2400">
              <a:latin typeface="+mn-lt"/>
              <a:ea typeface="+mn-ea"/>
              <a:cs typeface="+mn-ea"/>
              <a:sym typeface="+mn-lt"/>
            </a:endParaRPr>
          </a:p>
        </p:txBody>
      </p:sp>
      <p:sp>
        <p:nvSpPr>
          <p:cNvPr id="4" name="Freeform 3"/>
          <p:cNvSpPr/>
          <p:nvPr/>
        </p:nvSpPr>
        <p:spPr bwMode="auto">
          <a:xfrm>
            <a:off x="2417234" y="2278524"/>
            <a:ext cx="918633" cy="925035"/>
          </a:xfrm>
          <a:custGeom>
            <a:avLst/>
            <a:gdLst>
              <a:gd name="T0" fmla="*/ 184 w 184"/>
              <a:gd name="T1" fmla="*/ 185 h 185"/>
              <a:gd name="T2" fmla="*/ 0 w 184"/>
              <a:gd name="T3" fmla="*/ 0 h 185"/>
            </a:gdLst>
            <a:ahLst/>
            <a:cxnLst>
              <a:cxn ang="0">
                <a:pos x="T0" y="T1"/>
              </a:cxn>
              <a:cxn ang="0">
                <a:pos x="T2" y="T3"/>
              </a:cxn>
            </a:cxnLst>
            <a:rect l="0" t="0" r="r" b="b"/>
            <a:pathLst>
              <a:path w="184" h="185">
                <a:moveTo>
                  <a:pt x="184" y="185"/>
                </a:moveTo>
                <a:cubicBezTo>
                  <a:pt x="184" y="83"/>
                  <a:pt x="102" y="0"/>
                  <a:pt x="0" y="0"/>
                </a:cubicBezTo>
              </a:path>
            </a:pathLst>
          </a:custGeom>
          <a:noFill/>
          <a:ln w="9525" cap="flat" cmpd="sng">
            <a:solidFill>
              <a:srgbClr val="282830"/>
            </a:solidFill>
            <a:round/>
            <a:head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sz="2400">
              <a:latin typeface="+mn-lt"/>
              <a:ea typeface="+mn-ea"/>
              <a:cs typeface="+mn-ea"/>
              <a:sym typeface="+mn-lt"/>
            </a:endParaRPr>
          </a:p>
        </p:txBody>
      </p:sp>
      <p:sp>
        <p:nvSpPr>
          <p:cNvPr id="5" name="Oval 4"/>
          <p:cNvSpPr>
            <a:spLocks noChangeArrowheads="1"/>
          </p:cNvSpPr>
          <p:nvPr/>
        </p:nvSpPr>
        <p:spPr bwMode="auto">
          <a:xfrm>
            <a:off x="6496050" y="2553707"/>
            <a:ext cx="1295400" cy="1301822"/>
          </a:xfrm>
          <a:prstGeom prst="ellipse">
            <a:avLst/>
          </a:prstGeom>
          <a:solidFill>
            <a:srgbClr val="282830"/>
          </a:solidFill>
          <a:ln>
            <a:noFill/>
          </a:ln>
        </p:spPr>
        <p:txBody>
          <a:bodyPr/>
          <a:lstStyle/>
          <a:p>
            <a:endParaRPr lang="zh-CN" altLang="en-US" sz="2400">
              <a:latin typeface="+mn-lt"/>
              <a:ea typeface="+mn-ea"/>
              <a:cs typeface="+mn-ea"/>
              <a:sym typeface="+mn-lt"/>
            </a:endParaRPr>
          </a:p>
        </p:txBody>
      </p:sp>
      <p:sp>
        <p:nvSpPr>
          <p:cNvPr id="6" name="Freeform 5"/>
          <p:cNvSpPr/>
          <p:nvPr/>
        </p:nvSpPr>
        <p:spPr bwMode="auto">
          <a:xfrm>
            <a:off x="7156450" y="2278524"/>
            <a:ext cx="918633" cy="925035"/>
          </a:xfrm>
          <a:custGeom>
            <a:avLst/>
            <a:gdLst>
              <a:gd name="T0" fmla="*/ 184 w 184"/>
              <a:gd name="T1" fmla="*/ 185 h 185"/>
              <a:gd name="T2" fmla="*/ 0 w 184"/>
              <a:gd name="T3" fmla="*/ 0 h 185"/>
            </a:gdLst>
            <a:ahLst/>
            <a:cxnLst>
              <a:cxn ang="0">
                <a:pos x="T0" y="T1"/>
              </a:cxn>
              <a:cxn ang="0">
                <a:pos x="T2" y="T3"/>
              </a:cxn>
            </a:cxnLst>
            <a:rect l="0" t="0" r="r" b="b"/>
            <a:pathLst>
              <a:path w="184" h="185">
                <a:moveTo>
                  <a:pt x="184" y="185"/>
                </a:moveTo>
                <a:cubicBezTo>
                  <a:pt x="184" y="83"/>
                  <a:pt x="101" y="0"/>
                  <a:pt x="0" y="0"/>
                </a:cubicBezTo>
              </a:path>
            </a:pathLst>
          </a:custGeom>
          <a:noFill/>
          <a:ln w="9525" cap="flat" cmpd="sng">
            <a:solidFill>
              <a:srgbClr val="282830"/>
            </a:solidFill>
            <a:round/>
            <a:head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sz="2400">
              <a:latin typeface="+mn-lt"/>
              <a:ea typeface="+mn-ea"/>
              <a:cs typeface="+mn-ea"/>
              <a:sym typeface="+mn-lt"/>
            </a:endParaRPr>
          </a:p>
        </p:txBody>
      </p:sp>
      <p:sp>
        <p:nvSpPr>
          <p:cNvPr id="7" name="Oval 6"/>
          <p:cNvSpPr>
            <a:spLocks noChangeArrowheads="1"/>
          </p:cNvSpPr>
          <p:nvPr/>
        </p:nvSpPr>
        <p:spPr bwMode="auto">
          <a:xfrm>
            <a:off x="4044950" y="4260951"/>
            <a:ext cx="1299633" cy="1299705"/>
          </a:xfrm>
          <a:prstGeom prst="ellipse">
            <a:avLst/>
          </a:prstGeom>
          <a:solidFill>
            <a:srgbClr val="282830"/>
          </a:solidFill>
          <a:ln>
            <a:noFill/>
          </a:ln>
        </p:spPr>
        <p:txBody>
          <a:bodyPr/>
          <a:lstStyle/>
          <a:p>
            <a:endParaRPr lang="zh-CN" altLang="en-US" sz="2400">
              <a:latin typeface="+mn-lt"/>
              <a:ea typeface="+mn-ea"/>
              <a:cs typeface="+mn-ea"/>
              <a:sym typeface="+mn-lt"/>
            </a:endParaRPr>
          </a:p>
        </p:txBody>
      </p:sp>
      <p:sp>
        <p:nvSpPr>
          <p:cNvPr id="8" name="Freeform 7"/>
          <p:cNvSpPr/>
          <p:nvPr/>
        </p:nvSpPr>
        <p:spPr bwMode="auto">
          <a:xfrm>
            <a:off x="4703234" y="4910804"/>
            <a:ext cx="924983" cy="925034"/>
          </a:xfrm>
          <a:custGeom>
            <a:avLst/>
            <a:gdLst>
              <a:gd name="T0" fmla="*/ 0 w 185"/>
              <a:gd name="T1" fmla="*/ 185 h 185"/>
              <a:gd name="T2" fmla="*/ 185 w 185"/>
              <a:gd name="T3" fmla="*/ 0 h 185"/>
            </a:gdLst>
            <a:ahLst/>
            <a:cxnLst>
              <a:cxn ang="0">
                <a:pos x="T0" y="T1"/>
              </a:cxn>
              <a:cxn ang="0">
                <a:pos x="T2" y="T3"/>
              </a:cxn>
            </a:cxnLst>
            <a:rect l="0" t="0" r="r" b="b"/>
            <a:pathLst>
              <a:path w="185" h="185">
                <a:moveTo>
                  <a:pt x="0" y="185"/>
                </a:moveTo>
                <a:cubicBezTo>
                  <a:pt x="102" y="185"/>
                  <a:pt x="185" y="102"/>
                  <a:pt x="185" y="0"/>
                </a:cubicBezTo>
              </a:path>
            </a:pathLst>
          </a:custGeom>
          <a:noFill/>
          <a:ln w="9525" cap="flat" cmpd="sng">
            <a:solidFill>
              <a:srgbClr val="282830"/>
            </a:solidFill>
            <a:round/>
            <a:tail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sz="2400">
              <a:latin typeface="+mn-lt"/>
              <a:ea typeface="+mn-ea"/>
              <a:cs typeface="+mn-ea"/>
              <a:sym typeface="+mn-lt"/>
            </a:endParaRPr>
          </a:p>
        </p:txBody>
      </p:sp>
      <p:sp>
        <p:nvSpPr>
          <p:cNvPr id="9" name="Oval 8"/>
          <p:cNvSpPr>
            <a:spLocks noChangeArrowheads="1"/>
          </p:cNvSpPr>
          <p:nvPr/>
        </p:nvSpPr>
        <p:spPr bwMode="auto">
          <a:xfrm>
            <a:off x="8853807" y="4260951"/>
            <a:ext cx="1301750" cy="1299705"/>
          </a:xfrm>
          <a:prstGeom prst="ellipse">
            <a:avLst/>
          </a:prstGeom>
          <a:solidFill>
            <a:srgbClr val="282830"/>
          </a:solidFill>
          <a:ln>
            <a:noFill/>
          </a:ln>
        </p:spPr>
        <p:txBody>
          <a:bodyPr/>
          <a:lstStyle/>
          <a:p>
            <a:endParaRPr lang="zh-CN" altLang="en-US" sz="2400">
              <a:latin typeface="+mn-lt"/>
              <a:ea typeface="+mn-ea"/>
              <a:cs typeface="+mn-ea"/>
              <a:sym typeface="+mn-lt"/>
            </a:endParaRPr>
          </a:p>
        </p:txBody>
      </p:sp>
      <p:sp>
        <p:nvSpPr>
          <p:cNvPr id="10" name="Freeform 9"/>
          <p:cNvSpPr/>
          <p:nvPr/>
        </p:nvSpPr>
        <p:spPr bwMode="auto">
          <a:xfrm>
            <a:off x="9512301" y="4910804"/>
            <a:ext cx="920749" cy="925034"/>
          </a:xfrm>
          <a:custGeom>
            <a:avLst/>
            <a:gdLst>
              <a:gd name="T0" fmla="*/ 0 w 184"/>
              <a:gd name="T1" fmla="*/ 185 h 185"/>
              <a:gd name="T2" fmla="*/ 184 w 184"/>
              <a:gd name="T3" fmla="*/ 0 h 185"/>
            </a:gdLst>
            <a:ahLst/>
            <a:cxnLst>
              <a:cxn ang="0">
                <a:pos x="T0" y="T1"/>
              </a:cxn>
              <a:cxn ang="0">
                <a:pos x="T2" y="T3"/>
              </a:cxn>
            </a:cxnLst>
            <a:rect l="0" t="0" r="r" b="b"/>
            <a:pathLst>
              <a:path w="184" h="185">
                <a:moveTo>
                  <a:pt x="0" y="185"/>
                </a:moveTo>
                <a:cubicBezTo>
                  <a:pt x="102" y="185"/>
                  <a:pt x="184" y="102"/>
                  <a:pt x="184" y="0"/>
                </a:cubicBezTo>
              </a:path>
            </a:pathLst>
          </a:custGeom>
          <a:noFill/>
          <a:ln w="9525" cap="flat" cmpd="sng">
            <a:solidFill>
              <a:srgbClr val="282830"/>
            </a:solidFill>
            <a:round/>
            <a:tail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sz="2400">
              <a:latin typeface="+mn-lt"/>
              <a:ea typeface="+mn-ea"/>
              <a:cs typeface="+mn-ea"/>
              <a:sym typeface="+mn-lt"/>
            </a:endParaRPr>
          </a:p>
        </p:txBody>
      </p:sp>
      <p:sp>
        <p:nvSpPr>
          <p:cNvPr id="11" name="Freeform 9"/>
          <p:cNvSpPr>
            <a:spLocks noChangeArrowheads="1"/>
          </p:cNvSpPr>
          <p:nvPr/>
        </p:nvSpPr>
        <p:spPr bwMode="auto">
          <a:xfrm>
            <a:off x="2175934" y="2952764"/>
            <a:ext cx="482600" cy="501590"/>
          </a:xfrm>
          <a:custGeom>
            <a:avLst/>
            <a:gdLst>
              <a:gd name="T0" fmla="*/ 130 w 3026"/>
              <a:gd name="T1" fmla="*/ 1117 h 3143"/>
              <a:gd name="T2" fmla="*/ 0 w 3026"/>
              <a:gd name="T3" fmla="*/ 3012 h 3143"/>
              <a:gd name="T4" fmla="*/ 2602 w 3026"/>
              <a:gd name="T5" fmla="*/ 3142 h 3143"/>
              <a:gd name="T6" fmla="*/ 3024 w 3026"/>
              <a:gd name="T7" fmla="*/ 1326 h 3143"/>
              <a:gd name="T8" fmla="*/ 2895 w 3026"/>
              <a:gd name="T9" fmla="*/ 1182 h 3143"/>
              <a:gd name="T10" fmla="*/ 1870 w 3026"/>
              <a:gd name="T11" fmla="*/ 1044 h 3143"/>
              <a:gd name="T12" fmla="*/ 2036 w 3026"/>
              <a:gd name="T13" fmla="*/ 423 h 3143"/>
              <a:gd name="T14" fmla="*/ 2028 w 3026"/>
              <a:gd name="T15" fmla="*/ 270 h 3143"/>
              <a:gd name="T16" fmla="*/ 1724 w 3026"/>
              <a:gd name="T17" fmla="*/ 0 h 3143"/>
              <a:gd name="T18" fmla="*/ 1147 w 3026"/>
              <a:gd name="T19" fmla="*/ 874 h 3143"/>
              <a:gd name="T20" fmla="*/ 515 w 3026"/>
              <a:gd name="T21" fmla="*/ 1117 h 3143"/>
              <a:gd name="T22" fmla="*/ 173 w 3026"/>
              <a:gd name="T23" fmla="*/ 1290 h 3143"/>
              <a:gd name="T24" fmla="*/ 471 w 3026"/>
              <a:gd name="T25" fmla="*/ 2968 h 3143"/>
              <a:gd name="T26" fmla="*/ 2565 w 3026"/>
              <a:gd name="T27" fmla="*/ 2968 h 3143"/>
              <a:gd name="T28" fmla="*/ 645 w 3026"/>
              <a:gd name="T29" fmla="*/ 1279 h 3143"/>
              <a:gd name="T30" fmla="*/ 1589 w 3026"/>
              <a:gd name="T31" fmla="*/ 310 h 3143"/>
              <a:gd name="T32" fmla="*/ 1855 w 3026"/>
              <a:gd name="T33" fmla="*/ 290 h 3143"/>
              <a:gd name="T34" fmla="*/ 1855 w 3026"/>
              <a:gd name="T35" fmla="*/ 291 h 3143"/>
              <a:gd name="T36" fmla="*/ 1771 w 3026"/>
              <a:gd name="T37" fmla="*/ 857 h 3143"/>
              <a:gd name="T38" fmla="*/ 1524 w 3026"/>
              <a:gd name="T39" fmla="*/ 1205 h 3143"/>
              <a:gd name="T40" fmla="*/ 1517 w 3026"/>
              <a:gd name="T41" fmla="*/ 1212 h 3143"/>
              <a:gd name="T42" fmla="*/ 1507 w 3026"/>
              <a:gd name="T43" fmla="*/ 1226 h 3143"/>
              <a:gd name="T44" fmla="*/ 1504 w 3026"/>
              <a:gd name="T45" fmla="*/ 1233 h 3143"/>
              <a:gd name="T46" fmla="*/ 1501 w 3026"/>
              <a:gd name="T47" fmla="*/ 1241 h 3143"/>
              <a:gd name="T48" fmla="*/ 1498 w 3026"/>
              <a:gd name="T49" fmla="*/ 1249 h 3143"/>
              <a:gd name="T50" fmla="*/ 1496 w 3026"/>
              <a:gd name="T51" fmla="*/ 1265 h 3143"/>
              <a:gd name="T52" fmla="*/ 1496 w 3026"/>
              <a:gd name="T53" fmla="*/ 1268 h 3143"/>
              <a:gd name="T54" fmla="*/ 1497 w 3026"/>
              <a:gd name="T55" fmla="*/ 1274 h 3143"/>
              <a:gd name="T56" fmla="*/ 1497 w 3026"/>
              <a:gd name="T57" fmla="*/ 1282 h 3143"/>
              <a:gd name="T58" fmla="*/ 1505 w 3026"/>
              <a:gd name="T59" fmla="*/ 1306 h 3143"/>
              <a:gd name="T60" fmla="*/ 1509 w 3026"/>
              <a:gd name="T61" fmla="*/ 1313 h 3143"/>
              <a:gd name="T62" fmla="*/ 1514 w 3026"/>
              <a:gd name="T63" fmla="*/ 1320 h 3143"/>
              <a:gd name="T64" fmla="*/ 1519 w 3026"/>
              <a:gd name="T65" fmla="*/ 1327 h 3143"/>
              <a:gd name="T66" fmla="*/ 1521 w 3026"/>
              <a:gd name="T67" fmla="*/ 1328 h 3143"/>
              <a:gd name="T68" fmla="*/ 1524 w 3026"/>
              <a:gd name="T69" fmla="*/ 1332 h 3143"/>
              <a:gd name="T70" fmla="*/ 1531 w 3026"/>
              <a:gd name="T71" fmla="*/ 1338 h 3143"/>
              <a:gd name="T72" fmla="*/ 1534 w 3026"/>
              <a:gd name="T73" fmla="*/ 1340 h 3143"/>
              <a:gd name="T74" fmla="*/ 1538 w 3026"/>
              <a:gd name="T75" fmla="*/ 1343 h 3143"/>
              <a:gd name="T76" fmla="*/ 1541 w 3026"/>
              <a:gd name="T77" fmla="*/ 1345 h 3143"/>
              <a:gd name="T78" fmla="*/ 1545 w 3026"/>
              <a:gd name="T79" fmla="*/ 1347 h 3143"/>
              <a:gd name="T80" fmla="*/ 1550 w 3026"/>
              <a:gd name="T81" fmla="*/ 1349 h 3143"/>
              <a:gd name="T82" fmla="*/ 1565 w 3026"/>
              <a:gd name="T83" fmla="*/ 1353 h 3143"/>
              <a:gd name="T84" fmla="*/ 1569 w 3026"/>
              <a:gd name="T85" fmla="*/ 1354 h 3143"/>
              <a:gd name="T86" fmla="*/ 1573 w 3026"/>
              <a:gd name="T87" fmla="*/ 1354 h 3143"/>
              <a:gd name="T88" fmla="*/ 1582 w 3026"/>
              <a:gd name="T89" fmla="*/ 1355 h 3143"/>
              <a:gd name="T90" fmla="*/ 2565 w 3026"/>
              <a:gd name="T91" fmla="*/ 2968 h 3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26" h="3143">
                <a:moveTo>
                  <a:pt x="515" y="1117"/>
                </a:moveTo>
                <a:lnTo>
                  <a:pt x="130" y="1117"/>
                </a:lnTo>
                <a:cubicBezTo>
                  <a:pt x="58" y="1117"/>
                  <a:pt x="0" y="1175"/>
                  <a:pt x="0" y="1247"/>
                </a:cubicBezTo>
                <a:lnTo>
                  <a:pt x="0" y="3012"/>
                </a:lnTo>
                <a:cubicBezTo>
                  <a:pt x="0" y="3083"/>
                  <a:pt x="58" y="3142"/>
                  <a:pt x="130" y="3142"/>
                </a:cubicBezTo>
                <a:lnTo>
                  <a:pt x="2602" y="3142"/>
                </a:lnTo>
                <a:cubicBezTo>
                  <a:pt x="2671" y="3142"/>
                  <a:pt x="2727" y="3088"/>
                  <a:pt x="2732" y="3021"/>
                </a:cubicBezTo>
                <a:lnTo>
                  <a:pt x="3024" y="1326"/>
                </a:lnTo>
                <a:cubicBezTo>
                  <a:pt x="3024" y="1321"/>
                  <a:pt x="3025" y="1316"/>
                  <a:pt x="3025" y="1312"/>
                </a:cubicBezTo>
                <a:cubicBezTo>
                  <a:pt x="3025" y="1240"/>
                  <a:pt x="2967" y="1182"/>
                  <a:pt x="2895" y="1182"/>
                </a:cubicBezTo>
                <a:lnTo>
                  <a:pt x="1778" y="1182"/>
                </a:lnTo>
                <a:cubicBezTo>
                  <a:pt x="1813" y="1135"/>
                  <a:pt x="1841" y="1094"/>
                  <a:pt x="1870" y="1044"/>
                </a:cubicBezTo>
                <a:cubicBezTo>
                  <a:pt x="1893" y="1004"/>
                  <a:pt x="1911" y="969"/>
                  <a:pt x="1929" y="927"/>
                </a:cubicBezTo>
                <a:cubicBezTo>
                  <a:pt x="2000" y="768"/>
                  <a:pt x="2036" y="599"/>
                  <a:pt x="2036" y="423"/>
                </a:cubicBezTo>
                <a:lnTo>
                  <a:pt x="2036" y="423"/>
                </a:lnTo>
                <a:cubicBezTo>
                  <a:pt x="2036" y="419"/>
                  <a:pt x="2035" y="333"/>
                  <a:pt x="2028" y="270"/>
                </a:cubicBezTo>
                <a:cubicBezTo>
                  <a:pt x="2027" y="268"/>
                  <a:pt x="2027" y="265"/>
                  <a:pt x="2026" y="263"/>
                </a:cubicBezTo>
                <a:cubicBezTo>
                  <a:pt x="2006" y="113"/>
                  <a:pt x="1877" y="0"/>
                  <a:pt x="1724" y="0"/>
                </a:cubicBezTo>
                <a:cubicBezTo>
                  <a:pt x="1557" y="0"/>
                  <a:pt x="1421" y="133"/>
                  <a:pt x="1417" y="299"/>
                </a:cubicBezTo>
                <a:cubicBezTo>
                  <a:pt x="1404" y="518"/>
                  <a:pt x="1307" y="723"/>
                  <a:pt x="1147" y="874"/>
                </a:cubicBezTo>
                <a:cubicBezTo>
                  <a:pt x="985" y="1026"/>
                  <a:pt x="774" y="1116"/>
                  <a:pt x="553" y="1116"/>
                </a:cubicBezTo>
                <a:lnTo>
                  <a:pt x="515" y="1117"/>
                </a:lnTo>
                <a:close/>
                <a:moveTo>
                  <a:pt x="173" y="2968"/>
                </a:moveTo>
                <a:lnTo>
                  <a:pt x="173" y="1290"/>
                </a:lnTo>
                <a:lnTo>
                  <a:pt x="471" y="1290"/>
                </a:lnTo>
                <a:lnTo>
                  <a:pt x="471" y="2968"/>
                </a:lnTo>
                <a:lnTo>
                  <a:pt x="173" y="2968"/>
                </a:lnTo>
                <a:close/>
                <a:moveTo>
                  <a:pt x="2565" y="2968"/>
                </a:moveTo>
                <a:lnTo>
                  <a:pt x="645" y="2968"/>
                </a:lnTo>
                <a:lnTo>
                  <a:pt x="645" y="1279"/>
                </a:lnTo>
                <a:cubicBezTo>
                  <a:pt x="877" y="1259"/>
                  <a:pt x="1094" y="1161"/>
                  <a:pt x="1266" y="1000"/>
                </a:cubicBezTo>
                <a:cubicBezTo>
                  <a:pt x="1458" y="818"/>
                  <a:pt x="1573" y="573"/>
                  <a:pt x="1589" y="310"/>
                </a:cubicBezTo>
                <a:cubicBezTo>
                  <a:pt x="1589" y="237"/>
                  <a:pt x="1651" y="174"/>
                  <a:pt x="1724" y="174"/>
                </a:cubicBezTo>
                <a:cubicBezTo>
                  <a:pt x="1792" y="174"/>
                  <a:pt x="1848" y="224"/>
                  <a:pt x="1855" y="290"/>
                </a:cubicBezTo>
                <a:lnTo>
                  <a:pt x="1855" y="290"/>
                </a:lnTo>
                <a:cubicBezTo>
                  <a:pt x="1855" y="291"/>
                  <a:pt x="1855" y="291"/>
                  <a:pt x="1855" y="291"/>
                </a:cubicBezTo>
                <a:cubicBezTo>
                  <a:pt x="1862" y="343"/>
                  <a:pt x="1862" y="419"/>
                  <a:pt x="1862" y="424"/>
                </a:cubicBezTo>
                <a:cubicBezTo>
                  <a:pt x="1862" y="574"/>
                  <a:pt x="1832" y="720"/>
                  <a:pt x="1771" y="857"/>
                </a:cubicBezTo>
                <a:cubicBezTo>
                  <a:pt x="1712" y="989"/>
                  <a:pt x="1629" y="1106"/>
                  <a:pt x="1524" y="1205"/>
                </a:cubicBezTo>
                <a:lnTo>
                  <a:pt x="1524" y="1205"/>
                </a:lnTo>
                <a:cubicBezTo>
                  <a:pt x="1522" y="1207"/>
                  <a:pt x="1520" y="1209"/>
                  <a:pt x="1518" y="1211"/>
                </a:cubicBezTo>
                <a:lnTo>
                  <a:pt x="1517" y="1212"/>
                </a:lnTo>
                <a:cubicBezTo>
                  <a:pt x="1514" y="1216"/>
                  <a:pt x="1511" y="1220"/>
                  <a:pt x="1508" y="1225"/>
                </a:cubicBezTo>
                <a:lnTo>
                  <a:pt x="1507" y="1226"/>
                </a:lnTo>
                <a:cubicBezTo>
                  <a:pt x="1506" y="1228"/>
                  <a:pt x="1505" y="1230"/>
                  <a:pt x="1504" y="1232"/>
                </a:cubicBezTo>
                <a:lnTo>
                  <a:pt x="1504" y="1233"/>
                </a:lnTo>
                <a:cubicBezTo>
                  <a:pt x="1503" y="1236"/>
                  <a:pt x="1502" y="1238"/>
                  <a:pt x="1501" y="1240"/>
                </a:cubicBezTo>
                <a:lnTo>
                  <a:pt x="1501" y="1241"/>
                </a:lnTo>
                <a:cubicBezTo>
                  <a:pt x="1500" y="1243"/>
                  <a:pt x="1499" y="1246"/>
                  <a:pt x="1499" y="1249"/>
                </a:cubicBezTo>
                <a:lnTo>
                  <a:pt x="1498" y="1249"/>
                </a:lnTo>
                <a:cubicBezTo>
                  <a:pt x="1498" y="1252"/>
                  <a:pt x="1497" y="1254"/>
                  <a:pt x="1497" y="1257"/>
                </a:cubicBezTo>
                <a:cubicBezTo>
                  <a:pt x="1497" y="1260"/>
                  <a:pt x="1496" y="1262"/>
                  <a:pt x="1496" y="1265"/>
                </a:cubicBezTo>
                <a:lnTo>
                  <a:pt x="1496" y="1266"/>
                </a:lnTo>
                <a:cubicBezTo>
                  <a:pt x="1496" y="1267"/>
                  <a:pt x="1496" y="1267"/>
                  <a:pt x="1496" y="1268"/>
                </a:cubicBezTo>
                <a:cubicBezTo>
                  <a:pt x="1496" y="1270"/>
                  <a:pt x="1496" y="1272"/>
                  <a:pt x="1496" y="1273"/>
                </a:cubicBezTo>
                <a:cubicBezTo>
                  <a:pt x="1496" y="1274"/>
                  <a:pt x="1497" y="1274"/>
                  <a:pt x="1497" y="1274"/>
                </a:cubicBezTo>
                <a:cubicBezTo>
                  <a:pt x="1497" y="1277"/>
                  <a:pt x="1497" y="1279"/>
                  <a:pt x="1497" y="1282"/>
                </a:cubicBezTo>
                <a:lnTo>
                  <a:pt x="1497" y="1282"/>
                </a:lnTo>
                <a:cubicBezTo>
                  <a:pt x="1499" y="1291"/>
                  <a:pt x="1501" y="1298"/>
                  <a:pt x="1505" y="1306"/>
                </a:cubicBezTo>
                <a:lnTo>
                  <a:pt x="1505" y="1306"/>
                </a:lnTo>
                <a:cubicBezTo>
                  <a:pt x="1506" y="1308"/>
                  <a:pt x="1507" y="1310"/>
                  <a:pt x="1508" y="1312"/>
                </a:cubicBezTo>
                <a:lnTo>
                  <a:pt x="1509" y="1313"/>
                </a:lnTo>
                <a:lnTo>
                  <a:pt x="1509" y="1314"/>
                </a:lnTo>
                <a:cubicBezTo>
                  <a:pt x="1511" y="1316"/>
                  <a:pt x="1512" y="1318"/>
                  <a:pt x="1514" y="1320"/>
                </a:cubicBezTo>
                <a:cubicBezTo>
                  <a:pt x="1514" y="1321"/>
                  <a:pt x="1514" y="1321"/>
                  <a:pt x="1514" y="1321"/>
                </a:cubicBezTo>
                <a:cubicBezTo>
                  <a:pt x="1516" y="1323"/>
                  <a:pt x="1517" y="1325"/>
                  <a:pt x="1519" y="1327"/>
                </a:cubicBezTo>
                <a:lnTo>
                  <a:pt x="1520" y="1327"/>
                </a:lnTo>
                <a:cubicBezTo>
                  <a:pt x="1520" y="1328"/>
                  <a:pt x="1520" y="1328"/>
                  <a:pt x="1521" y="1328"/>
                </a:cubicBezTo>
                <a:cubicBezTo>
                  <a:pt x="1521" y="1329"/>
                  <a:pt x="1522" y="1329"/>
                  <a:pt x="1522" y="1330"/>
                </a:cubicBezTo>
                <a:cubicBezTo>
                  <a:pt x="1523" y="1331"/>
                  <a:pt x="1523" y="1331"/>
                  <a:pt x="1524" y="1332"/>
                </a:cubicBezTo>
                <a:cubicBezTo>
                  <a:pt x="1526" y="1334"/>
                  <a:pt x="1528" y="1335"/>
                  <a:pt x="1531" y="1337"/>
                </a:cubicBezTo>
                <a:cubicBezTo>
                  <a:pt x="1531" y="1338"/>
                  <a:pt x="1531" y="1338"/>
                  <a:pt x="1531" y="1338"/>
                </a:cubicBezTo>
                <a:cubicBezTo>
                  <a:pt x="1532" y="1339"/>
                  <a:pt x="1532" y="1339"/>
                  <a:pt x="1533" y="1340"/>
                </a:cubicBezTo>
                <a:cubicBezTo>
                  <a:pt x="1534" y="1340"/>
                  <a:pt x="1534" y="1340"/>
                  <a:pt x="1534" y="1340"/>
                </a:cubicBezTo>
                <a:cubicBezTo>
                  <a:pt x="1535" y="1341"/>
                  <a:pt x="1536" y="1342"/>
                  <a:pt x="1537" y="1342"/>
                </a:cubicBezTo>
                <a:cubicBezTo>
                  <a:pt x="1537" y="1342"/>
                  <a:pt x="1537" y="1343"/>
                  <a:pt x="1538" y="1343"/>
                </a:cubicBezTo>
                <a:cubicBezTo>
                  <a:pt x="1539" y="1343"/>
                  <a:pt x="1540" y="1344"/>
                  <a:pt x="1541" y="1344"/>
                </a:cubicBezTo>
                <a:lnTo>
                  <a:pt x="1541" y="1345"/>
                </a:lnTo>
                <a:cubicBezTo>
                  <a:pt x="1542" y="1345"/>
                  <a:pt x="1543" y="1346"/>
                  <a:pt x="1544" y="1346"/>
                </a:cubicBezTo>
                <a:cubicBezTo>
                  <a:pt x="1545" y="1346"/>
                  <a:pt x="1545" y="1347"/>
                  <a:pt x="1545" y="1347"/>
                </a:cubicBezTo>
                <a:cubicBezTo>
                  <a:pt x="1546" y="1347"/>
                  <a:pt x="1547" y="1348"/>
                  <a:pt x="1548" y="1348"/>
                </a:cubicBezTo>
                <a:cubicBezTo>
                  <a:pt x="1549" y="1348"/>
                  <a:pt x="1549" y="1348"/>
                  <a:pt x="1550" y="1349"/>
                </a:cubicBezTo>
                <a:cubicBezTo>
                  <a:pt x="1551" y="1349"/>
                  <a:pt x="1551" y="1349"/>
                  <a:pt x="1552" y="1350"/>
                </a:cubicBezTo>
                <a:cubicBezTo>
                  <a:pt x="1556" y="1351"/>
                  <a:pt x="1560" y="1352"/>
                  <a:pt x="1565" y="1353"/>
                </a:cubicBezTo>
                <a:lnTo>
                  <a:pt x="1565" y="1353"/>
                </a:lnTo>
                <a:cubicBezTo>
                  <a:pt x="1566" y="1353"/>
                  <a:pt x="1568" y="1354"/>
                  <a:pt x="1569" y="1354"/>
                </a:cubicBezTo>
                <a:cubicBezTo>
                  <a:pt x="1570" y="1354"/>
                  <a:pt x="1570" y="1354"/>
                  <a:pt x="1571" y="1354"/>
                </a:cubicBezTo>
                <a:cubicBezTo>
                  <a:pt x="1572" y="1354"/>
                  <a:pt x="1572" y="1354"/>
                  <a:pt x="1573" y="1354"/>
                </a:cubicBezTo>
                <a:cubicBezTo>
                  <a:pt x="1576" y="1355"/>
                  <a:pt x="1579" y="1355"/>
                  <a:pt x="1582" y="1355"/>
                </a:cubicBezTo>
                <a:lnTo>
                  <a:pt x="1582" y="1355"/>
                </a:lnTo>
                <a:lnTo>
                  <a:pt x="2843" y="1355"/>
                </a:lnTo>
                <a:lnTo>
                  <a:pt x="2565" y="2968"/>
                </a:lnTo>
                <a:close/>
              </a:path>
            </a:pathLst>
          </a:custGeom>
          <a:solidFill>
            <a:schemeClr val="bg1"/>
          </a:solidFill>
          <a:ln>
            <a:noFill/>
          </a:ln>
          <a:effectLst/>
          <a:extLst/>
        </p:spPr>
        <p:txBody>
          <a:bodyPr wrap="none" anchor="ctr"/>
          <a:lstStyle/>
          <a:p>
            <a:pPr eaLnBrk="1">
              <a:lnSpc>
                <a:spcPct val="93000"/>
              </a:lnSpc>
              <a:buClr>
                <a:srgbClr val="000000"/>
              </a:buClr>
              <a:buSzPct val="100000"/>
              <a:buFont typeface="Times New Roman" charset="0"/>
              <a:buNone/>
              <a:defRPr/>
            </a:pPr>
            <a:endParaRPr lang="zh-CN" altLang="en-US">
              <a:ea typeface="+mn-ea"/>
              <a:cs typeface="+mn-cs"/>
            </a:endParaRPr>
          </a:p>
        </p:txBody>
      </p:sp>
      <p:sp>
        <p:nvSpPr>
          <p:cNvPr id="12" name="AutoShape 117"/>
          <p:cNvSpPr>
            <a:spLocks/>
          </p:cNvSpPr>
          <p:nvPr/>
        </p:nvSpPr>
        <p:spPr bwMode="auto">
          <a:xfrm>
            <a:off x="4436744" y="4710024"/>
            <a:ext cx="532979" cy="401560"/>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ext uri="{AF507438-7753-43e0-B8FC-AC1667EBCBE1}"/>
          </a:extLst>
        </p:spPr>
        <p:txBody>
          <a:bodyPr lIns="19050" tIns="19050" rIns="19050" bIns="19050" anchor="ctr"/>
          <a:lstStyle/>
          <a:p>
            <a:pPr algn="ctr" defTabSz="228600" eaLnBrk="1">
              <a:defRPr/>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3" name="Freeform 14"/>
          <p:cNvSpPr>
            <a:spLocks noChangeArrowheads="1"/>
          </p:cNvSpPr>
          <p:nvPr/>
        </p:nvSpPr>
        <p:spPr bwMode="auto">
          <a:xfrm>
            <a:off x="6858169" y="2934446"/>
            <a:ext cx="549777" cy="550548"/>
          </a:xfrm>
          <a:custGeom>
            <a:avLst/>
            <a:gdLst>
              <a:gd name="T0" fmla="*/ 1906 w 3141"/>
              <a:gd name="T1" fmla="*/ 1418 h 3143"/>
              <a:gd name="T2" fmla="*/ 1997 w 3141"/>
              <a:gd name="T3" fmla="*/ 999 h 3143"/>
              <a:gd name="T4" fmla="*/ 999 w 3141"/>
              <a:gd name="T5" fmla="*/ 0 h 3143"/>
              <a:gd name="T6" fmla="*/ 709 w 3141"/>
              <a:gd name="T7" fmla="*/ 42 h 3143"/>
              <a:gd name="T8" fmla="*/ 600 w 3141"/>
              <a:gd name="T9" fmla="*/ 75 h 3143"/>
              <a:gd name="T10" fmla="*/ 1218 w 3141"/>
              <a:gd name="T11" fmla="*/ 694 h 3143"/>
              <a:gd name="T12" fmla="*/ 1259 w 3141"/>
              <a:gd name="T13" fmla="*/ 792 h 3143"/>
              <a:gd name="T14" fmla="*/ 1218 w 3141"/>
              <a:gd name="T15" fmla="*/ 890 h 3143"/>
              <a:gd name="T16" fmla="*/ 890 w 3141"/>
              <a:gd name="T17" fmla="*/ 1218 h 3143"/>
              <a:gd name="T18" fmla="*/ 694 w 3141"/>
              <a:gd name="T19" fmla="*/ 1218 h 3143"/>
              <a:gd name="T20" fmla="*/ 76 w 3141"/>
              <a:gd name="T21" fmla="*/ 600 h 3143"/>
              <a:gd name="T22" fmla="*/ 43 w 3141"/>
              <a:gd name="T23" fmla="*/ 709 h 3143"/>
              <a:gd name="T24" fmla="*/ 0 w 3141"/>
              <a:gd name="T25" fmla="*/ 999 h 3143"/>
              <a:gd name="T26" fmla="*/ 999 w 3141"/>
              <a:gd name="T27" fmla="*/ 1997 h 3143"/>
              <a:gd name="T28" fmla="*/ 1418 w 3141"/>
              <a:gd name="T29" fmla="*/ 1906 h 3143"/>
              <a:gd name="T30" fmla="*/ 1913 w 3141"/>
              <a:gd name="T31" fmla="*/ 2514 h 3143"/>
              <a:gd name="T32" fmla="*/ 1926 w 3141"/>
              <a:gd name="T33" fmla="*/ 2540 h 3143"/>
              <a:gd name="T34" fmla="*/ 1950 w 3141"/>
              <a:gd name="T35" fmla="*/ 2559 h 3143"/>
              <a:gd name="T36" fmla="*/ 2351 w 3141"/>
              <a:gd name="T37" fmla="*/ 3050 h 3143"/>
              <a:gd name="T38" fmla="*/ 2548 w 3141"/>
              <a:gd name="T39" fmla="*/ 3142 h 3143"/>
              <a:gd name="T40" fmla="*/ 2732 w 3141"/>
              <a:gd name="T41" fmla="*/ 3065 h 3143"/>
              <a:gd name="T42" fmla="*/ 3060 w 3141"/>
              <a:gd name="T43" fmla="*/ 2737 h 3143"/>
              <a:gd name="T44" fmla="*/ 3137 w 3141"/>
              <a:gd name="T45" fmla="*/ 2543 h 3143"/>
              <a:gd name="T46" fmla="*/ 3044 w 3141"/>
              <a:gd name="T47" fmla="*/ 2355 h 3143"/>
              <a:gd name="T48" fmla="*/ 1906 w 3141"/>
              <a:gd name="T49" fmla="*/ 1418 h 3143"/>
              <a:gd name="T50" fmla="*/ 2636 w 3141"/>
              <a:gd name="T51" fmla="*/ 2969 h 3143"/>
              <a:gd name="T52" fmla="*/ 2455 w 3141"/>
              <a:gd name="T53" fmla="*/ 2963 h 3143"/>
              <a:gd name="T54" fmla="*/ 2266 w 3141"/>
              <a:gd name="T55" fmla="*/ 2731 h 3143"/>
              <a:gd name="T56" fmla="*/ 2494 w 3141"/>
              <a:gd name="T57" fmla="*/ 2547 h 3143"/>
              <a:gd name="T58" fmla="*/ 2504 w 3141"/>
              <a:gd name="T59" fmla="*/ 2451 h 3143"/>
              <a:gd name="T60" fmla="*/ 2409 w 3141"/>
              <a:gd name="T61" fmla="*/ 2441 h 3143"/>
              <a:gd name="T62" fmla="*/ 2180 w 3141"/>
              <a:gd name="T63" fmla="*/ 2625 h 3143"/>
              <a:gd name="T64" fmla="*/ 2080 w 3141"/>
              <a:gd name="T65" fmla="*/ 2503 h 3143"/>
              <a:gd name="T66" fmla="*/ 2285 w 3141"/>
              <a:gd name="T67" fmla="*/ 2338 h 3143"/>
              <a:gd name="T68" fmla="*/ 2295 w 3141"/>
              <a:gd name="T69" fmla="*/ 2242 h 3143"/>
              <a:gd name="T70" fmla="*/ 2200 w 3141"/>
              <a:gd name="T71" fmla="*/ 2232 h 3143"/>
              <a:gd name="T72" fmla="*/ 1994 w 3141"/>
              <a:gd name="T73" fmla="*/ 2398 h 3143"/>
              <a:gd name="T74" fmla="*/ 1453 w 3141"/>
              <a:gd name="T75" fmla="*/ 1734 h 3143"/>
              <a:gd name="T76" fmla="*/ 1404 w 3141"/>
              <a:gd name="T77" fmla="*/ 1760 h 3143"/>
              <a:gd name="T78" fmla="*/ 999 w 3141"/>
              <a:gd name="T79" fmla="*/ 1861 h 3143"/>
              <a:gd name="T80" fmla="*/ 136 w 3141"/>
              <a:gd name="T81" fmla="*/ 999 h 3143"/>
              <a:gd name="T82" fmla="*/ 146 w 3141"/>
              <a:gd name="T83" fmla="*/ 863 h 3143"/>
              <a:gd name="T84" fmla="*/ 598 w 3141"/>
              <a:gd name="T85" fmla="*/ 1315 h 3143"/>
              <a:gd name="T86" fmla="*/ 987 w 3141"/>
              <a:gd name="T87" fmla="*/ 1315 h 3143"/>
              <a:gd name="T88" fmla="*/ 1315 w 3141"/>
              <a:gd name="T89" fmla="*/ 987 h 3143"/>
              <a:gd name="T90" fmla="*/ 1395 w 3141"/>
              <a:gd name="T91" fmla="*/ 792 h 3143"/>
              <a:gd name="T92" fmla="*/ 1315 w 3141"/>
              <a:gd name="T93" fmla="*/ 598 h 3143"/>
              <a:gd name="T94" fmla="*/ 864 w 3141"/>
              <a:gd name="T95" fmla="*/ 146 h 3143"/>
              <a:gd name="T96" fmla="*/ 999 w 3141"/>
              <a:gd name="T97" fmla="*/ 136 h 3143"/>
              <a:gd name="T98" fmla="*/ 1861 w 3141"/>
              <a:gd name="T99" fmla="*/ 999 h 3143"/>
              <a:gd name="T100" fmla="*/ 1760 w 3141"/>
              <a:gd name="T101" fmla="*/ 1404 h 3143"/>
              <a:gd name="T102" fmla="*/ 1734 w 3141"/>
              <a:gd name="T103" fmla="*/ 1453 h 3143"/>
              <a:gd name="T104" fmla="*/ 2957 w 3141"/>
              <a:gd name="T105" fmla="*/ 2459 h 3143"/>
              <a:gd name="T106" fmla="*/ 3001 w 3141"/>
              <a:gd name="T107" fmla="*/ 2548 h 3143"/>
              <a:gd name="T108" fmla="*/ 2964 w 3141"/>
              <a:gd name="T109" fmla="*/ 2641 h 3143"/>
              <a:gd name="T110" fmla="*/ 2636 w 3141"/>
              <a:gd name="T111" fmla="*/ 2969 h 3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41" h="3143">
                <a:moveTo>
                  <a:pt x="1906" y="1418"/>
                </a:moveTo>
                <a:cubicBezTo>
                  <a:pt x="1966" y="1287"/>
                  <a:pt x="1997" y="1143"/>
                  <a:pt x="1997" y="999"/>
                </a:cubicBezTo>
                <a:cubicBezTo>
                  <a:pt x="1997" y="448"/>
                  <a:pt x="1549" y="0"/>
                  <a:pt x="999" y="0"/>
                </a:cubicBezTo>
                <a:cubicBezTo>
                  <a:pt x="900" y="0"/>
                  <a:pt x="803" y="14"/>
                  <a:pt x="709" y="42"/>
                </a:cubicBezTo>
                <a:lnTo>
                  <a:pt x="600" y="75"/>
                </a:lnTo>
                <a:lnTo>
                  <a:pt x="1218" y="694"/>
                </a:lnTo>
                <a:cubicBezTo>
                  <a:pt x="1245" y="720"/>
                  <a:pt x="1259" y="755"/>
                  <a:pt x="1259" y="792"/>
                </a:cubicBezTo>
                <a:cubicBezTo>
                  <a:pt x="1259" y="829"/>
                  <a:pt x="1245" y="864"/>
                  <a:pt x="1218" y="890"/>
                </a:cubicBezTo>
                <a:lnTo>
                  <a:pt x="890" y="1218"/>
                </a:lnTo>
                <a:cubicBezTo>
                  <a:pt x="838" y="1271"/>
                  <a:pt x="746" y="1271"/>
                  <a:pt x="694" y="1218"/>
                </a:cubicBezTo>
                <a:lnTo>
                  <a:pt x="76" y="600"/>
                </a:lnTo>
                <a:lnTo>
                  <a:pt x="43" y="709"/>
                </a:lnTo>
                <a:cubicBezTo>
                  <a:pt x="14" y="803"/>
                  <a:pt x="0" y="900"/>
                  <a:pt x="0" y="999"/>
                </a:cubicBezTo>
                <a:cubicBezTo>
                  <a:pt x="0" y="1550"/>
                  <a:pt x="448" y="1997"/>
                  <a:pt x="999" y="1997"/>
                </a:cubicBezTo>
                <a:cubicBezTo>
                  <a:pt x="1144" y="1997"/>
                  <a:pt x="1287" y="1966"/>
                  <a:pt x="1418" y="1906"/>
                </a:cubicBezTo>
                <a:lnTo>
                  <a:pt x="1913" y="2514"/>
                </a:lnTo>
                <a:cubicBezTo>
                  <a:pt x="1915" y="2523"/>
                  <a:pt x="1919" y="2532"/>
                  <a:pt x="1926" y="2540"/>
                </a:cubicBezTo>
                <a:cubicBezTo>
                  <a:pt x="1932" y="2549"/>
                  <a:pt x="1941" y="2555"/>
                  <a:pt x="1950" y="2559"/>
                </a:cubicBezTo>
                <a:lnTo>
                  <a:pt x="2351" y="3050"/>
                </a:lnTo>
                <a:cubicBezTo>
                  <a:pt x="2401" y="3109"/>
                  <a:pt x="2473" y="3142"/>
                  <a:pt x="2548" y="3142"/>
                </a:cubicBezTo>
                <a:cubicBezTo>
                  <a:pt x="2617" y="3142"/>
                  <a:pt x="2682" y="3115"/>
                  <a:pt x="2732" y="3065"/>
                </a:cubicBezTo>
                <a:lnTo>
                  <a:pt x="3060" y="2737"/>
                </a:lnTo>
                <a:cubicBezTo>
                  <a:pt x="3113" y="2684"/>
                  <a:pt x="3140" y="2615"/>
                  <a:pt x="3137" y="2543"/>
                </a:cubicBezTo>
                <a:cubicBezTo>
                  <a:pt x="3134" y="2471"/>
                  <a:pt x="3102" y="2404"/>
                  <a:pt x="3044" y="2355"/>
                </a:cubicBezTo>
                <a:lnTo>
                  <a:pt x="1906" y="1418"/>
                </a:lnTo>
                <a:close/>
                <a:moveTo>
                  <a:pt x="2636" y="2969"/>
                </a:moveTo>
                <a:cubicBezTo>
                  <a:pt x="2585" y="3019"/>
                  <a:pt x="2500" y="3016"/>
                  <a:pt x="2455" y="2963"/>
                </a:cubicBezTo>
                <a:lnTo>
                  <a:pt x="2266" y="2731"/>
                </a:lnTo>
                <a:lnTo>
                  <a:pt x="2494" y="2547"/>
                </a:lnTo>
                <a:cubicBezTo>
                  <a:pt x="2523" y="2523"/>
                  <a:pt x="2528" y="2480"/>
                  <a:pt x="2504" y="2451"/>
                </a:cubicBezTo>
                <a:cubicBezTo>
                  <a:pt x="2481" y="2422"/>
                  <a:pt x="2438" y="2417"/>
                  <a:pt x="2409" y="2441"/>
                </a:cubicBezTo>
                <a:lnTo>
                  <a:pt x="2180" y="2625"/>
                </a:lnTo>
                <a:lnTo>
                  <a:pt x="2080" y="2503"/>
                </a:lnTo>
                <a:lnTo>
                  <a:pt x="2285" y="2338"/>
                </a:lnTo>
                <a:cubicBezTo>
                  <a:pt x="2314" y="2314"/>
                  <a:pt x="2319" y="2271"/>
                  <a:pt x="2295" y="2242"/>
                </a:cubicBezTo>
                <a:cubicBezTo>
                  <a:pt x="2272" y="2213"/>
                  <a:pt x="2229" y="2208"/>
                  <a:pt x="2200" y="2232"/>
                </a:cubicBezTo>
                <a:lnTo>
                  <a:pt x="1994" y="2398"/>
                </a:lnTo>
                <a:lnTo>
                  <a:pt x="1453" y="1734"/>
                </a:lnTo>
                <a:lnTo>
                  <a:pt x="1404" y="1760"/>
                </a:lnTo>
                <a:cubicBezTo>
                  <a:pt x="1280" y="1826"/>
                  <a:pt x="1140" y="1861"/>
                  <a:pt x="999" y="1861"/>
                </a:cubicBezTo>
                <a:cubicBezTo>
                  <a:pt x="523" y="1861"/>
                  <a:pt x="136" y="1475"/>
                  <a:pt x="136" y="999"/>
                </a:cubicBezTo>
                <a:cubicBezTo>
                  <a:pt x="136" y="953"/>
                  <a:pt x="139" y="908"/>
                  <a:pt x="146" y="863"/>
                </a:cubicBezTo>
                <a:lnTo>
                  <a:pt x="598" y="1315"/>
                </a:lnTo>
                <a:cubicBezTo>
                  <a:pt x="701" y="1418"/>
                  <a:pt x="883" y="1418"/>
                  <a:pt x="987" y="1315"/>
                </a:cubicBezTo>
                <a:lnTo>
                  <a:pt x="1315" y="987"/>
                </a:lnTo>
                <a:cubicBezTo>
                  <a:pt x="1367" y="935"/>
                  <a:pt x="1395" y="866"/>
                  <a:pt x="1395" y="792"/>
                </a:cubicBezTo>
                <a:cubicBezTo>
                  <a:pt x="1395" y="719"/>
                  <a:pt x="1367" y="649"/>
                  <a:pt x="1315" y="598"/>
                </a:cubicBezTo>
                <a:lnTo>
                  <a:pt x="864" y="146"/>
                </a:lnTo>
                <a:cubicBezTo>
                  <a:pt x="908" y="139"/>
                  <a:pt x="954" y="136"/>
                  <a:pt x="999" y="136"/>
                </a:cubicBezTo>
                <a:cubicBezTo>
                  <a:pt x="1475" y="136"/>
                  <a:pt x="1861" y="523"/>
                  <a:pt x="1861" y="999"/>
                </a:cubicBezTo>
                <a:cubicBezTo>
                  <a:pt x="1861" y="1140"/>
                  <a:pt x="1826" y="1280"/>
                  <a:pt x="1760" y="1404"/>
                </a:cubicBezTo>
                <a:lnTo>
                  <a:pt x="1734" y="1453"/>
                </a:lnTo>
                <a:lnTo>
                  <a:pt x="2957" y="2459"/>
                </a:lnTo>
                <a:cubicBezTo>
                  <a:pt x="2984" y="2483"/>
                  <a:pt x="3000" y="2514"/>
                  <a:pt x="3001" y="2548"/>
                </a:cubicBezTo>
                <a:cubicBezTo>
                  <a:pt x="3002" y="2582"/>
                  <a:pt x="2989" y="2615"/>
                  <a:pt x="2964" y="2641"/>
                </a:cubicBezTo>
                <a:lnTo>
                  <a:pt x="2636" y="2969"/>
                </a:lnTo>
                <a:close/>
              </a:path>
            </a:pathLst>
          </a:custGeom>
          <a:solidFill>
            <a:schemeClr val="bg1"/>
          </a:solidFill>
          <a:ln>
            <a:noFill/>
          </a:ln>
          <a:effectLst/>
          <a:extLst/>
        </p:spPr>
        <p:txBody>
          <a:bodyPr wrap="none" anchor="ctr"/>
          <a:lstStyle/>
          <a:p>
            <a:pPr eaLnBrk="1">
              <a:lnSpc>
                <a:spcPct val="93000"/>
              </a:lnSpc>
              <a:buClr>
                <a:srgbClr val="000000"/>
              </a:buClr>
              <a:buSzPct val="100000"/>
              <a:buFont typeface="Times New Roman" charset="0"/>
              <a:buNone/>
              <a:defRPr/>
            </a:pPr>
            <a:endParaRPr lang="zh-CN" altLang="en-US">
              <a:ea typeface="+mn-ea"/>
              <a:cs typeface="+mn-cs"/>
            </a:endParaRPr>
          </a:p>
        </p:txBody>
      </p:sp>
      <p:sp>
        <p:nvSpPr>
          <p:cNvPr id="14" name="Freeform 12"/>
          <p:cNvSpPr>
            <a:spLocks noChangeArrowheads="1"/>
          </p:cNvSpPr>
          <p:nvPr/>
        </p:nvSpPr>
        <p:spPr bwMode="auto">
          <a:xfrm>
            <a:off x="9271971" y="4710024"/>
            <a:ext cx="480660" cy="477543"/>
          </a:xfrm>
          <a:custGeom>
            <a:avLst/>
            <a:gdLst>
              <a:gd name="T0" fmla="*/ 3226 w 3401"/>
              <a:gd name="T1" fmla="*/ 0 h 3379"/>
              <a:gd name="T2" fmla="*/ 1952 w 3401"/>
              <a:gd name="T3" fmla="*/ 68 h 3379"/>
              <a:gd name="T4" fmla="*/ 1952 w 3401"/>
              <a:gd name="T5" fmla="*/ 68 h 3379"/>
              <a:gd name="T6" fmla="*/ 1949 w 3401"/>
              <a:gd name="T7" fmla="*/ 68 h 3379"/>
              <a:gd name="T8" fmla="*/ 1933 w 3401"/>
              <a:gd name="T9" fmla="*/ 69 h 3379"/>
              <a:gd name="T10" fmla="*/ 1862 w 3401"/>
              <a:gd name="T11" fmla="*/ 97 h 3379"/>
              <a:gd name="T12" fmla="*/ 1863 w 3401"/>
              <a:gd name="T13" fmla="*/ 98 h 3379"/>
              <a:gd name="T14" fmla="*/ 1849 w 3401"/>
              <a:gd name="T15" fmla="*/ 110 h 3379"/>
              <a:gd name="T16" fmla="*/ 55 w 3401"/>
              <a:gd name="T17" fmla="*/ 1900 h 3379"/>
              <a:gd name="T18" fmla="*/ 55 w 3401"/>
              <a:gd name="T19" fmla="*/ 2100 h 3379"/>
              <a:gd name="T20" fmla="*/ 1292 w 3401"/>
              <a:gd name="T21" fmla="*/ 3337 h 3379"/>
              <a:gd name="T22" fmla="*/ 1392 w 3401"/>
              <a:gd name="T23" fmla="*/ 3378 h 3379"/>
              <a:gd name="T24" fmla="*/ 1492 w 3401"/>
              <a:gd name="T25" fmla="*/ 3337 h 3379"/>
              <a:gd name="T26" fmla="*/ 3275 w 3401"/>
              <a:gd name="T27" fmla="*/ 1553 h 3379"/>
              <a:gd name="T28" fmla="*/ 3287 w 3401"/>
              <a:gd name="T29" fmla="*/ 1540 h 3379"/>
              <a:gd name="T30" fmla="*/ 3288 w 3401"/>
              <a:gd name="T31" fmla="*/ 1540 h 3379"/>
              <a:gd name="T32" fmla="*/ 3322 w 3401"/>
              <a:gd name="T33" fmla="*/ 1447 h 3379"/>
              <a:gd name="T34" fmla="*/ 3400 w 3401"/>
              <a:gd name="T35" fmla="*/ 161 h 3379"/>
              <a:gd name="T36" fmla="*/ 3350 w 3401"/>
              <a:gd name="T37" fmla="*/ 51 h 3379"/>
              <a:gd name="T38" fmla="*/ 3236 w 3401"/>
              <a:gd name="T39" fmla="*/ 1 h 3379"/>
              <a:gd name="T40" fmla="*/ 3226 w 3401"/>
              <a:gd name="T41" fmla="*/ 0 h 3379"/>
              <a:gd name="T42" fmla="*/ 1392 w 3401"/>
              <a:gd name="T43" fmla="*/ 3117 h 3379"/>
              <a:gd name="T44" fmla="*/ 275 w 3401"/>
              <a:gd name="T45" fmla="*/ 2000 h 3379"/>
              <a:gd name="T46" fmla="*/ 1974 w 3401"/>
              <a:gd name="T47" fmla="*/ 302 h 3379"/>
              <a:gd name="T48" fmla="*/ 3136 w 3401"/>
              <a:gd name="T49" fmla="*/ 241 h 3379"/>
              <a:gd name="T50" fmla="*/ 3160 w 3401"/>
              <a:gd name="T51" fmla="*/ 242 h 3379"/>
              <a:gd name="T52" fmla="*/ 3086 w 3401"/>
              <a:gd name="T53" fmla="*/ 1421 h 3379"/>
              <a:gd name="T54" fmla="*/ 3074 w 3401"/>
              <a:gd name="T55" fmla="*/ 1434 h 3379"/>
              <a:gd name="T56" fmla="*/ 3074 w 3401"/>
              <a:gd name="T57" fmla="*/ 1434 h 3379"/>
              <a:gd name="T58" fmla="*/ 1392 w 3401"/>
              <a:gd name="T59" fmla="*/ 3117 h 3379"/>
              <a:gd name="T60" fmla="*/ 2480 w 3401"/>
              <a:gd name="T61" fmla="*/ 917 h 3379"/>
              <a:gd name="T62" fmla="*/ 2480 w 3401"/>
              <a:gd name="T63" fmla="*/ 1099 h 3379"/>
              <a:gd name="T64" fmla="*/ 2389 w 3401"/>
              <a:gd name="T65" fmla="*/ 1137 h 3379"/>
              <a:gd name="T66" fmla="*/ 2298 w 3401"/>
              <a:gd name="T67" fmla="*/ 1099 h 3379"/>
              <a:gd name="T68" fmla="*/ 2298 w 3401"/>
              <a:gd name="T69" fmla="*/ 917 h 3379"/>
              <a:gd name="T70" fmla="*/ 2389 w 3401"/>
              <a:gd name="T71" fmla="*/ 879 h 3379"/>
              <a:gd name="T72" fmla="*/ 2480 w 3401"/>
              <a:gd name="T73" fmla="*/ 917 h 3379"/>
              <a:gd name="T74" fmla="*/ 2389 w 3401"/>
              <a:gd name="T75" fmla="*/ 668 h 3379"/>
              <a:gd name="T76" fmla="*/ 2148 w 3401"/>
              <a:gd name="T77" fmla="*/ 767 h 3379"/>
              <a:gd name="T78" fmla="*/ 2148 w 3401"/>
              <a:gd name="T79" fmla="*/ 1249 h 3379"/>
              <a:gd name="T80" fmla="*/ 2389 w 3401"/>
              <a:gd name="T81" fmla="*/ 1349 h 3379"/>
              <a:gd name="T82" fmla="*/ 2630 w 3401"/>
              <a:gd name="T83" fmla="*/ 1249 h 3379"/>
              <a:gd name="T84" fmla="*/ 2630 w 3401"/>
              <a:gd name="T85" fmla="*/ 767 h 3379"/>
              <a:gd name="T86" fmla="*/ 2389 w 3401"/>
              <a:gd name="T87" fmla="*/ 668 h 3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01" h="3379">
                <a:moveTo>
                  <a:pt x="3226" y="0"/>
                </a:moveTo>
                <a:cubicBezTo>
                  <a:pt x="3095" y="0"/>
                  <a:pt x="1952" y="68"/>
                  <a:pt x="1952" y="68"/>
                </a:cubicBezTo>
                <a:lnTo>
                  <a:pt x="1952" y="68"/>
                </a:lnTo>
                <a:cubicBezTo>
                  <a:pt x="1951" y="68"/>
                  <a:pt x="1950" y="68"/>
                  <a:pt x="1949" y="68"/>
                </a:cubicBezTo>
                <a:cubicBezTo>
                  <a:pt x="1944" y="68"/>
                  <a:pt x="1938" y="69"/>
                  <a:pt x="1933" y="69"/>
                </a:cubicBezTo>
                <a:cubicBezTo>
                  <a:pt x="1913" y="71"/>
                  <a:pt x="1881" y="78"/>
                  <a:pt x="1862" y="97"/>
                </a:cubicBezTo>
                <a:lnTo>
                  <a:pt x="1863" y="98"/>
                </a:lnTo>
                <a:cubicBezTo>
                  <a:pt x="1858" y="101"/>
                  <a:pt x="1854" y="105"/>
                  <a:pt x="1849" y="110"/>
                </a:cubicBezTo>
                <a:lnTo>
                  <a:pt x="55" y="1900"/>
                </a:lnTo>
                <a:cubicBezTo>
                  <a:pt x="0" y="1955"/>
                  <a:pt x="0" y="2044"/>
                  <a:pt x="55" y="2100"/>
                </a:cubicBezTo>
                <a:lnTo>
                  <a:pt x="1292" y="3337"/>
                </a:lnTo>
                <a:cubicBezTo>
                  <a:pt x="1320" y="3364"/>
                  <a:pt x="1356" y="3378"/>
                  <a:pt x="1392" y="3378"/>
                </a:cubicBezTo>
                <a:cubicBezTo>
                  <a:pt x="1428" y="3378"/>
                  <a:pt x="1464" y="3364"/>
                  <a:pt x="1492" y="3337"/>
                </a:cubicBezTo>
                <a:lnTo>
                  <a:pt x="3275" y="1553"/>
                </a:lnTo>
                <a:cubicBezTo>
                  <a:pt x="3280" y="1549"/>
                  <a:pt x="3284" y="1544"/>
                  <a:pt x="3287" y="1540"/>
                </a:cubicBezTo>
                <a:lnTo>
                  <a:pt x="3288" y="1540"/>
                </a:lnTo>
                <a:cubicBezTo>
                  <a:pt x="3288" y="1540"/>
                  <a:pt x="3312" y="1502"/>
                  <a:pt x="3322" y="1447"/>
                </a:cubicBezTo>
                <a:cubicBezTo>
                  <a:pt x="3331" y="1394"/>
                  <a:pt x="3400" y="161"/>
                  <a:pt x="3400" y="161"/>
                </a:cubicBezTo>
                <a:cubicBezTo>
                  <a:pt x="3400" y="161"/>
                  <a:pt x="3393" y="95"/>
                  <a:pt x="3350" y="51"/>
                </a:cubicBezTo>
                <a:cubicBezTo>
                  <a:pt x="3320" y="21"/>
                  <a:pt x="3295" y="6"/>
                  <a:pt x="3236" y="1"/>
                </a:cubicBezTo>
                <a:cubicBezTo>
                  <a:pt x="3234" y="0"/>
                  <a:pt x="3230" y="0"/>
                  <a:pt x="3226" y="0"/>
                </a:cubicBezTo>
                <a:close/>
                <a:moveTo>
                  <a:pt x="1392" y="3117"/>
                </a:moveTo>
                <a:lnTo>
                  <a:pt x="275" y="2000"/>
                </a:lnTo>
                <a:lnTo>
                  <a:pt x="1974" y="302"/>
                </a:lnTo>
                <a:cubicBezTo>
                  <a:pt x="1974" y="302"/>
                  <a:pt x="2957" y="241"/>
                  <a:pt x="3136" y="241"/>
                </a:cubicBezTo>
                <a:cubicBezTo>
                  <a:pt x="3147" y="241"/>
                  <a:pt x="3155" y="241"/>
                  <a:pt x="3160" y="242"/>
                </a:cubicBezTo>
                <a:cubicBezTo>
                  <a:pt x="3169" y="319"/>
                  <a:pt x="3086" y="1421"/>
                  <a:pt x="3086" y="1421"/>
                </a:cubicBezTo>
                <a:lnTo>
                  <a:pt x="3074" y="1434"/>
                </a:lnTo>
                <a:lnTo>
                  <a:pt x="3074" y="1434"/>
                </a:lnTo>
                <a:lnTo>
                  <a:pt x="1392" y="3117"/>
                </a:lnTo>
                <a:close/>
                <a:moveTo>
                  <a:pt x="2480" y="917"/>
                </a:moveTo>
                <a:cubicBezTo>
                  <a:pt x="2530" y="967"/>
                  <a:pt x="2530" y="1049"/>
                  <a:pt x="2480" y="1099"/>
                </a:cubicBezTo>
                <a:cubicBezTo>
                  <a:pt x="2456" y="1124"/>
                  <a:pt x="2424" y="1137"/>
                  <a:pt x="2389" y="1137"/>
                </a:cubicBezTo>
                <a:cubicBezTo>
                  <a:pt x="2355" y="1137"/>
                  <a:pt x="2322" y="1124"/>
                  <a:pt x="2298" y="1099"/>
                </a:cubicBezTo>
                <a:cubicBezTo>
                  <a:pt x="2248" y="1049"/>
                  <a:pt x="2248" y="967"/>
                  <a:pt x="2298" y="917"/>
                </a:cubicBezTo>
                <a:cubicBezTo>
                  <a:pt x="2322" y="893"/>
                  <a:pt x="2355" y="879"/>
                  <a:pt x="2389" y="879"/>
                </a:cubicBezTo>
                <a:cubicBezTo>
                  <a:pt x="2424" y="879"/>
                  <a:pt x="2456" y="893"/>
                  <a:pt x="2480" y="917"/>
                </a:cubicBezTo>
                <a:close/>
                <a:moveTo>
                  <a:pt x="2389" y="668"/>
                </a:moveTo>
                <a:cubicBezTo>
                  <a:pt x="2302" y="668"/>
                  <a:pt x="2215" y="700"/>
                  <a:pt x="2148" y="767"/>
                </a:cubicBezTo>
                <a:cubicBezTo>
                  <a:pt x="2016" y="899"/>
                  <a:pt x="2016" y="1116"/>
                  <a:pt x="2148" y="1249"/>
                </a:cubicBezTo>
                <a:cubicBezTo>
                  <a:pt x="2215" y="1315"/>
                  <a:pt x="2302" y="1349"/>
                  <a:pt x="2389" y="1349"/>
                </a:cubicBezTo>
                <a:cubicBezTo>
                  <a:pt x="2476" y="1349"/>
                  <a:pt x="2564" y="1315"/>
                  <a:pt x="2630" y="1249"/>
                </a:cubicBezTo>
                <a:cubicBezTo>
                  <a:pt x="2764" y="1116"/>
                  <a:pt x="2763" y="900"/>
                  <a:pt x="2630" y="767"/>
                </a:cubicBezTo>
                <a:cubicBezTo>
                  <a:pt x="2563" y="701"/>
                  <a:pt x="2476" y="668"/>
                  <a:pt x="2389" y="668"/>
                </a:cubicBezTo>
                <a:close/>
              </a:path>
            </a:pathLst>
          </a:custGeom>
          <a:solidFill>
            <a:schemeClr val="bg1"/>
          </a:solidFill>
          <a:ln>
            <a:noFill/>
          </a:ln>
          <a:effectLst/>
          <a:extLst/>
        </p:spPr>
        <p:txBody>
          <a:bodyPr wrap="none" anchor="ctr"/>
          <a:lstStyle/>
          <a:p>
            <a:pPr eaLnBrk="1">
              <a:lnSpc>
                <a:spcPct val="93000"/>
              </a:lnSpc>
              <a:buClr>
                <a:srgbClr val="000000"/>
              </a:buClr>
              <a:buSzPct val="100000"/>
              <a:buFont typeface="Times New Roman" charset="0"/>
              <a:buNone/>
              <a:defRPr/>
            </a:pPr>
            <a:endParaRPr lang="zh-CN" altLang="en-US">
              <a:ea typeface="+mn-ea"/>
              <a:cs typeface="+mn-cs"/>
            </a:endParaRPr>
          </a:p>
        </p:txBody>
      </p:sp>
      <p:grpSp>
        <p:nvGrpSpPr>
          <p:cNvPr id="15" name="组 14"/>
          <p:cNvGrpSpPr/>
          <p:nvPr/>
        </p:nvGrpSpPr>
        <p:grpSpPr>
          <a:xfrm>
            <a:off x="1391411" y="4585921"/>
            <a:ext cx="2081488" cy="902686"/>
            <a:chOff x="2848772" y="4478105"/>
            <a:chExt cx="2081488" cy="902686"/>
          </a:xfrm>
        </p:grpSpPr>
        <p:sp>
          <p:nvSpPr>
            <p:cNvPr id="16" name="Rectangle 24"/>
            <p:cNvSpPr>
              <a:spLocks noChangeArrowheads="1"/>
            </p:cNvSpPr>
            <p:nvPr/>
          </p:nvSpPr>
          <p:spPr bwMode="auto">
            <a:xfrm>
              <a:off x="2848772" y="4847953"/>
              <a:ext cx="2081488" cy="53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algn="ct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endParaRPr>
            </a:p>
            <a:p>
              <a:pPr algn="ct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endParaRPr>
            </a:p>
          </p:txBody>
        </p:sp>
        <p:sp>
          <p:nvSpPr>
            <p:cNvPr id="17" name="Rectangle 24"/>
            <p:cNvSpPr>
              <a:spLocks noChangeArrowheads="1"/>
            </p:cNvSpPr>
            <p:nvPr/>
          </p:nvSpPr>
          <p:spPr bwMode="auto">
            <a:xfrm>
              <a:off x="3262388" y="4478105"/>
              <a:ext cx="1254256" cy="30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lvl="0" algn="ctr">
                <a:lnSpc>
                  <a:spcPct val="120000"/>
                </a:lnSpc>
                <a:spcBef>
                  <a:spcPts val="300"/>
                </a:spcBef>
              </a:pPr>
              <a:r>
                <a:rPr lang="zh-CN" altLang="en-US" sz="1800" dirty="0" smtClean="0">
                  <a:solidFill>
                    <a:schemeClr val="tx1">
                      <a:lumMod val="95000"/>
                      <a:lumOff val="5000"/>
                    </a:schemeClr>
                  </a:solidFill>
                  <a:latin typeface="微软雅黑" panose="020B0503020204020204" charset="-122"/>
                  <a:ea typeface="微软雅黑" panose="020B0503020204020204" charset="-122"/>
                </a:rPr>
                <a:t>这里是标题</a:t>
              </a:r>
              <a:endParaRPr lang="zh-CN" altLang="en-US" sz="1800" dirty="0">
                <a:solidFill>
                  <a:schemeClr val="tx1">
                    <a:lumMod val="95000"/>
                    <a:lumOff val="5000"/>
                  </a:schemeClr>
                </a:solidFill>
                <a:latin typeface="微软雅黑" panose="020B0503020204020204" charset="-122"/>
                <a:ea typeface="微软雅黑" panose="020B0503020204020204" charset="-122"/>
              </a:endParaRPr>
            </a:p>
          </p:txBody>
        </p:sp>
      </p:grpSp>
      <p:grpSp>
        <p:nvGrpSpPr>
          <p:cNvPr id="18" name="组 17"/>
          <p:cNvGrpSpPr/>
          <p:nvPr/>
        </p:nvGrpSpPr>
        <p:grpSpPr>
          <a:xfrm>
            <a:off x="6200268" y="4585921"/>
            <a:ext cx="2081488" cy="902686"/>
            <a:chOff x="2848772" y="4478105"/>
            <a:chExt cx="2081488" cy="902686"/>
          </a:xfrm>
        </p:grpSpPr>
        <p:sp>
          <p:nvSpPr>
            <p:cNvPr id="19" name="Rectangle 24"/>
            <p:cNvSpPr>
              <a:spLocks noChangeArrowheads="1"/>
            </p:cNvSpPr>
            <p:nvPr/>
          </p:nvSpPr>
          <p:spPr bwMode="auto">
            <a:xfrm>
              <a:off x="2848772" y="4847953"/>
              <a:ext cx="2081488" cy="53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algn="ct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endParaRPr>
            </a:p>
            <a:p>
              <a:pPr algn="ct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endParaRPr>
            </a:p>
          </p:txBody>
        </p:sp>
        <p:sp>
          <p:nvSpPr>
            <p:cNvPr id="20" name="Rectangle 24"/>
            <p:cNvSpPr>
              <a:spLocks noChangeArrowheads="1"/>
            </p:cNvSpPr>
            <p:nvPr/>
          </p:nvSpPr>
          <p:spPr bwMode="auto">
            <a:xfrm>
              <a:off x="3262388" y="4478105"/>
              <a:ext cx="1254256" cy="30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lvl="0" algn="ctr">
                <a:lnSpc>
                  <a:spcPct val="120000"/>
                </a:lnSpc>
                <a:spcBef>
                  <a:spcPts val="300"/>
                </a:spcBef>
              </a:pPr>
              <a:r>
                <a:rPr lang="zh-CN" altLang="en-US" sz="1800" dirty="0" smtClean="0">
                  <a:solidFill>
                    <a:schemeClr val="tx1">
                      <a:lumMod val="95000"/>
                      <a:lumOff val="5000"/>
                    </a:schemeClr>
                  </a:solidFill>
                  <a:latin typeface="微软雅黑" panose="020B0503020204020204" charset="-122"/>
                  <a:ea typeface="微软雅黑" panose="020B0503020204020204" charset="-122"/>
                </a:rPr>
                <a:t>这里是标题</a:t>
              </a:r>
              <a:endParaRPr lang="zh-CN" altLang="en-US" sz="1800" dirty="0">
                <a:solidFill>
                  <a:schemeClr val="tx1">
                    <a:lumMod val="95000"/>
                    <a:lumOff val="5000"/>
                  </a:schemeClr>
                </a:solidFill>
                <a:latin typeface="微软雅黑" panose="020B0503020204020204" charset="-122"/>
                <a:ea typeface="微软雅黑" panose="020B0503020204020204" charset="-122"/>
              </a:endParaRPr>
            </a:p>
          </p:txBody>
        </p:sp>
      </p:grpSp>
      <p:grpSp>
        <p:nvGrpSpPr>
          <p:cNvPr id="21" name="组 20"/>
          <p:cNvGrpSpPr/>
          <p:nvPr/>
        </p:nvGrpSpPr>
        <p:grpSpPr>
          <a:xfrm>
            <a:off x="8471557" y="2501421"/>
            <a:ext cx="2081488" cy="902686"/>
            <a:chOff x="2848772" y="4478105"/>
            <a:chExt cx="2081488" cy="902686"/>
          </a:xfrm>
        </p:grpSpPr>
        <p:sp>
          <p:nvSpPr>
            <p:cNvPr id="22" name="Rectangle 24"/>
            <p:cNvSpPr>
              <a:spLocks noChangeArrowheads="1"/>
            </p:cNvSpPr>
            <p:nvPr/>
          </p:nvSpPr>
          <p:spPr bwMode="auto">
            <a:xfrm>
              <a:off x="2848772" y="4847953"/>
              <a:ext cx="2081488" cy="53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algn="ct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endParaRPr>
            </a:p>
            <a:p>
              <a:pPr algn="ct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endParaRPr>
            </a:p>
          </p:txBody>
        </p:sp>
        <p:sp>
          <p:nvSpPr>
            <p:cNvPr id="23" name="Rectangle 24"/>
            <p:cNvSpPr>
              <a:spLocks noChangeArrowheads="1"/>
            </p:cNvSpPr>
            <p:nvPr/>
          </p:nvSpPr>
          <p:spPr bwMode="auto">
            <a:xfrm>
              <a:off x="3262388" y="4478105"/>
              <a:ext cx="1254256" cy="30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lvl="0" algn="ctr">
                <a:lnSpc>
                  <a:spcPct val="120000"/>
                </a:lnSpc>
                <a:spcBef>
                  <a:spcPts val="300"/>
                </a:spcBef>
              </a:pPr>
              <a:r>
                <a:rPr lang="zh-CN" altLang="en-US" sz="1800" dirty="0" smtClean="0">
                  <a:solidFill>
                    <a:schemeClr val="tx1">
                      <a:lumMod val="95000"/>
                      <a:lumOff val="5000"/>
                    </a:schemeClr>
                  </a:solidFill>
                  <a:latin typeface="微软雅黑" panose="020B0503020204020204" charset="-122"/>
                  <a:ea typeface="微软雅黑" panose="020B0503020204020204" charset="-122"/>
                </a:rPr>
                <a:t>这里是标题</a:t>
              </a:r>
              <a:endParaRPr lang="zh-CN" altLang="en-US" sz="1800" dirty="0">
                <a:solidFill>
                  <a:schemeClr val="tx1">
                    <a:lumMod val="95000"/>
                    <a:lumOff val="5000"/>
                  </a:schemeClr>
                </a:solidFill>
                <a:latin typeface="微软雅黑" panose="020B0503020204020204" charset="-122"/>
                <a:ea typeface="微软雅黑" panose="020B0503020204020204" charset="-122"/>
              </a:endParaRPr>
            </a:p>
          </p:txBody>
        </p:sp>
      </p:grpSp>
      <p:grpSp>
        <p:nvGrpSpPr>
          <p:cNvPr id="24" name="组 23"/>
          <p:cNvGrpSpPr/>
          <p:nvPr/>
        </p:nvGrpSpPr>
        <p:grpSpPr>
          <a:xfrm>
            <a:off x="3737229" y="2501421"/>
            <a:ext cx="2081488" cy="902686"/>
            <a:chOff x="2848772" y="4478105"/>
            <a:chExt cx="2081488" cy="902686"/>
          </a:xfrm>
        </p:grpSpPr>
        <p:sp>
          <p:nvSpPr>
            <p:cNvPr id="25" name="Rectangle 24"/>
            <p:cNvSpPr>
              <a:spLocks noChangeArrowheads="1"/>
            </p:cNvSpPr>
            <p:nvPr/>
          </p:nvSpPr>
          <p:spPr bwMode="auto">
            <a:xfrm>
              <a:off x="2848772" y="4847953"/>
              <a:ext cx="2081488" cy="53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algn="ct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endParaRPr>
            </a:p>
            <a:p>
              <a:pPr algn="ct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endParaRPr>
            </a:p>
          </p:txBody>
        </p:sp>
        <p:sp>
          <p:nvSpPr>
            <p:cNvPr id="26" name="Rectangle 24"/>
            <p:cNvSpPr>
              <a:spLocks noChangeArrowheads="1"/>
            </p:cNvSpPr>
            <p:nvPr/>
          </p:nvSpPr>
          <p:spPr bwMode="auto">
            <a:xfrm>
              <a:off x="3262388" y="4478105"/>
              <a:ext cx="1254256" cy="30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lvl="0" algn="ctr">
                <a:lnSpc>
                  <a:spcPct val="120000"/>
                </a:lnSpc>
                <a:spcBef>
                  <a:spcPts val="300"/>
                </a:spcBef>
              </a:pPr>
              <a:r>
                <a:rPr lang="zh-CN" altLang="en-US" sz="1800" dirty="0" smtClean="0">
                  <a:solidFill>
                    <a:schemeClr val="tx1">
                      <a:lumMod val="95000"/>
                      <a:lumOff val="5000"/>
                    </a:schemeClr>
                  </a:solidFill>
                  <a:latin typeface="微软雅黑" panose="020B0503020204020204" charset="-122"/>
                  <a:ea typeface="微软雅黑" panose="020B0503020204020204" charset="-122"/>
                </a:rPr>
                <a:t>这里是标题</a:t>
              </a:r>
              <a:endParaRPr lang="zh-CN" altLang="en-US" sz="1800" dirty="0">
                <a:solidFill>
                  <a:schemeClr val="tx1">
                    <a:lumMod val="95000"/>
                    <a:lumOff val="5000"/>
                  </a:schemeClr>
                </a:solidFill>
                <a:latin typeface="微软雅黑" panose="020B0503020204020204" charset="-122"/>
                <a:ea typeface="微软雅黑" panose="020B0503020204020204" charset="-122"/>
              </a:endParaRPr>
            </a:p>
          </p:txBody>
        </p:sp>
      </p:grpSp>
    </p:spTree>
    <p:extLst>
      <p:ext uri="{BB962C8B-B14F-4D97-AF65-F5344CB8AC3E}">
        <p14:creationId xmlns:p14="http://schemas.microsoft.com/office/powerpoint/2010/main" val="8803054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7" name="组 6"/>
          <p:cNvGrpSpPr/>
          <p:nvPr/>
        </p:nvGrpSpPr>
        <p:grpSpPr>
          <a:xfrm>
            <a:off x="4752975" y="1657350"/>
            <a:ext cx="2686050" cy="2766069"/>
            <a:chOff x="5181600" y="1117998"/>
            <a:chExt cx="2686050" cy="2766069"/>
          </a:xfrm>
        </p:grpSpPr>
        <p:sp>
          <p:nvSpPr>
            <p:cNvPr id="4" name="矩形 3"/>
            <p:cNvSpPr/>
            <p:nvPr/>
          </p:nvSpPr>
          <p:spPr>
            <a:xfrm>
              <a:off x="5181600" y="1117998"/>
              <a:ext cx="2686050" cy="2766069"/>
            </a:xfrm>
            <a:prstGeom prst="rect">
              <a:avLst/>
            </a:prstGeom>
            <a:solidFill>
              <a:srgbClr val="F6EF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矩形 4"/>
            <p:cNvSpPr/>
            <p:nvPr/>
          </p:nvSpPr>
          <p:spPr>
            <a:xfrm>
              <a:off x="5377458" y="1288578"/>
              <a:ext cx="2294334" cy="2424909"/>
            </a:xfrm>
            <a:prstGeom prst="rect">
              <a:avLst/>
            </a:prstGeom>
            <a:solidFill>
              <a:srgbClr val="F6EFDC"/>
            </a:solidFill>
            <a:ln w="38100">
              <a:solidFill>
                <a:srgbClr val="282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文本框 5"/>
            <p:cNvSpPr txBox="1"/>
            <p:nvPr/>
          </p:nvSpPr>
          <p:spPr>
            <a:xfrm>
              <a:off x="5381625" y="1346870"/>
              <a:ext cx="2286000" cy="2308324"/>
            </a:xfrm>
            <a:prstGeom prst="rect">
              <a:avLst/>
            </a:prstGeom>
            <a:noFill/>
          </p:spPr>
          <p:txBody>
            <a:bodyPr wrap="square" rtlCol="0">
              <a:spAutoFit/>
            </a:bodyPr>
            <a:lstStyle/>
            <a:p>
              <a:pPr algn="ctr"/>
              <a:r>
                <a:rPr kumimoji="1" lang="zh-CN" altLang="en-US" sz="7200" spc="-300" smtClean="0">
                  <a:solidFill>
                    <a:srgbClr val="282830"/>
                  </a:solidFill>
                  <a:latin typeface="STZhongsong" charset="-122"/>
                  <a:ea typeface="STZhongsong" charset="-122"/>
                  <a:cs typeface="STZhongsong" charset="-122"/>
                </a:rPr>
                <a:t>谢谢欣赏</a:t>
              </a:r>
              <a:endParaRPr kumimoji="1" lang="zh-CN" altLang="en-US" sz="7200" spc="-300" dirty="0">
                <a:solidFill>
                  <a:srgbClr val="282830"/>
                </a:solidFill>
                <a:latin typeface="STZhongsong" charset="-122"/>
                <a:ea typeface="STZhongsong" charset="-122"/>
                <a:cs typeface="STZhongsong" charset="-122"/>
              </a:endParaRPr>
            </a:p>
          </p:txBody>
        </p:sp>
      </p:grpSp>
    </p:spTree>
    <p:extLst>
      <p:ext uri="{BB962C8B-B14F-4D97-AF65-F5344CB8AC3E}">
        <p14:creationId xmlns:p14="http://schemas.microsoft.com/office/powerpoint/2010/main" val="9559202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885825" y="642938"/>
            <a:ext cx="10420350" cy="5572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5054366" y="1371685"/>
            <a:ext cx="2083269" cy="923330"/>
          </a:xfrm>
          <a:prstGeom prst="rect">
            <a:avLst/>
          </a:prstGeom>
          <a:noFill/>
        </p:spPr>
        <p:txBody>
          <a:bodyPr wrap="square" rtlCol="0">
            <a:spAutoFit/>
          </a:bodyPr>
          <a:lstStyle/>
          <a:p>
            <a:pPr algn="ctr"/>
            <a:r>
              <a:rPr kumimoji="1" lang="zh-CN" altLang="en-US" sz="5400" dirty="0" smtClean="0">
                <a:solidFill>
                  <a:srgbClr val="282830"/>
                </a:solidFill>
                <a:latin typeface="STZhongsong" charset="-122"/>
                <a:ea typeface="STZhongsong" charset="-122"/>
                <a:cs typeface="STZhongsong" charset="-122"/>
              </a:rPr>
              <a:t>目 录</a:t>
            </a:r>
            <a:endParaRPr kumimoji="1" lang="zh-CN" altLang="en-US" sz="5400" dirty="0">
              <a:solidFill>
                <a:srgbClr val="282830"/>
              </a:solidFill>
              <a:latin typeface="STZhongsong" charset="-122"/>
              <a:ea typeface="STZhongsong" charset="-122"/>
              <a:cs typeface="STZhongsong" charset="-122"/>
            </a:endParaRPr>
          </a:p>
        </p:txBody>
      </p:sp>
      <p:grpSp>
        <p:nvGrpSpPr>
          <p:cNvPr id="7" name="组 6"/>
          <p:cNvGrpSpPr/>
          <p:nvPr/>
        </p:nvGrpSpPr>
        <p:grpSpPr>
          <a:xfrm>
            <a:off x="2252420" y="2896969"/>
            <a:ext cx="7687160" cy="646331"/>
            <a:chOff x="1716721" y="2782669"/>
            <a:chExt cx="7687160" cy="646331"/>
          </a:xfrm>
        </p:grpSpPr>
        <p:sp>
          <p:nvSpPr>
            <p:cNvPr id="4" name="文本框 3"/>
            <p:cNvSpPr txBox="1"/>
            <p:nvPr/>
          </p:nvSpPr>
          <p:spPr>
            <a:xfrm>
              <a:off x="1716721" y="2782669"/>
              <a:ext cx="3553310" cy="646331"/>
            </a:xfrm>
            <a:prstGeom prst="rect">
              <a:avLst/>
            </a:prstGeom>
            <a:solidFill>
              <a:srgbClr val="282830"/>
            </a:solidFill>
          </p:spPr>
          <p:txBody>
            <a:bodyPr wrap="square" rtlCol="0">
              <a:spAutoFit/>
            </a:bodyPr>
            <a:lstStyle/>
            <a:p>
              <a:r>
                <a:rPr kumimoji="1" lang="zh-CN" altLang="en-US" sz="3600" spc="600" dirty="0" smtClean="0">
                  <a:solidFill>
                    <a:schemeClr val="bg1"/>
                  </a:solidFill>
                  <a:latin typeface="STZhongsong" charset="-122"/>
                  <a:ea typeface="STZhongsong" charset="-122"/>
                  <a:cs typeface="STZhongsong" charset="-122"/>
                </a:rPr>
                <a:t>壹</a:t>
              </a:r>
              <a:r>
                <a:rPr kumimoji="1" lang="zh-CN" altLang="en-US" sz="2800" spc="600" dirty="0" smtClean="0">
                  <a:solidFill>
                    <a:schemeClr val="bg1"/>
                  </a:solidFill>
                  <a:latin typeface="STZhongsong" charset="-122"/>
                  <a:ea typeface="STZhongsong" charset="-122"/>
                  <a:cs typeface="STZhongsong" charset="-122"/>
                </a:rPr>
                <a:t> 输入文本</a:t>
              </a:r>
              <a:r>
                <a:rPr kumimoji="1" lang="zh-CN" altLang="en-US" sz="2800" spc="600" dirty="0" smtClean="0">
                  <a:solidFill>
                    <a:schemeClr val="bg1"/>
                  </a:solidFill>
                  <a:latin typeface="STZhongsong" charset="-122"/>
                  <a:ea typeface="STZhongsong" charset="-122"/>
                  <a:cs typeface="STZhongsong" charset="-122"/>
                </a:rPr>
                <a:t>标题</a:t>
              </a:r>
              <a:endParaRPr kumimoji="1" lang="zh-CN" altLang="en-US" sz="2800" spc="600" dirty="0">
                <a:solidFill>
                  <a:schemeClr val="bg1"/>
                </a:solidFill>
                <a:latin typeface="STZhongsong" charset="-122"/>
                <a:ea typeface="STZhongsong" charset="-122"/>
                <a:cs typeface="STZhongsong" charset="-122"/>
              </a:endParaRPr>
            </a:p>
          </p:txBody>
        </p:sp>
        <p:sp>
          <p:nvSpPr>
            <p:cNvPr id="6" name="文本框 5"/>
            <p:cNvSpPr txBox="1"/>
            <p:nvPr/>
          </p:nvSpPr>
          <p:spPr>
            <a:xfrm>
              <a:off x="5850571" y="2782669"/>
              <a:ext cx="3553310" cy="646331"/>
            </a:xfrm>
            <a:prstGeom prst="rect">
              <a:avLst/>
            </a:prstGeom>
            <a:solidFill>
              <a:srgbClr val="282830"/>
            </a:solidFill>
          </p:spPr>
          <p:txBody>
            <a:bodyPr wrap="square" rtlCol="0">
              <a:spAutoFit/>
            </a:bodyPr>
            <a:lstStyle/>
            <a:p>
              <a:r>
                <a:rPr kumimoji="1" lang="zh-CN" altLang="en-US" sz="3600" spc="600" dirty="0" smtClean="0">
                  <a:solidFill>
                    <a:schemeClr val="bg1"/>
                  </a:solidFill>
                  <a:latin typeface="STZhongsong" charset="-122"/>
                  <a:ea typeface="STZhongsong" charset="-122"/>
                  <a:cs typeface="STZhongsong" charset="-122"/>
                </a:rPr>
                <a:t>贰</a:t>
              </a:r>
              <a:r>
                <a:rPr kumimoji="1" lang="zh-CN" altLang="en-US" sz="2800" spc="600" dirty="0" smtClean="0">
                  <a:solidFill>
                    <a:schemeClr val="bg1"/>
                  </a:solidFill>
                  <a:latin typeface="STZhongsong" charset="-122"/>
                  <a:ea typeface="STZhongsong" charset="-122"/>
                  <a:cs typeface="STZhongsong" charset="-122"/>
                </a:rPr>
                <a:t> 输入文本</a:t>
              </a:r>
              <a:r>
                <a:rPr kumimoji="1" lang="zh-CN" altLang="en-US" sz="2800" spc="600" dirty="0" smtClean="0">
                  <a:solidFill>
                    <a:schemeClr val="bg1"/>
                  </a:solidFill>
                  <a:latin typeface="STZhongsong" charset="-122"/>
                  <a:ea typeface="STZhongsong" charset="-122"/>
                  <a:cs typeface="STZhongsong" charset="-122"/>
                </a:rPr>
                <a:t>标题</a:t>
              </a:r>
              <a:endParaRPr kumimoji="1" lang="zh-CN" altLang="en-US" sz="2800" spc="600" dirty="0">
                <a:solidFill>
                  <a:schemeClr val="bg1"/>
                </a:solidFill>
                <a:latin typeface="STZhongsong" charset="-122"/>
                <a:ea typeface="STZhongsong" charset="-122"/>
                <a:cs typeface="STZhongsong" charset="-122"/>
              </a:endParaRPr>
            </a:p>
          </p:txBody>
        </p:sp>
      </p:grpSp>
      <p:grpSp>
        <p:nvGrpSpPr>
          <p:cNvPr id="8" name="组 7"/>
          <p:cNvGrpSpPr/>
          <p:nvPr/>
        </p:nvGrpSpPr>
        <p:grpSpPr>
          <a:xfrm>
            <a:off x="2252420" y="4211419"/>
            <a:ext cx="7687160" cy="646331"/>
            <a:chOff x="1716721" y="2782669"/>
            <a:chExt cx="7687160" cy="646331"/>
          </a:xfrm>
        </p:grpSpPr>
        <p:sp>
          <p:nvSpPr>
            <p:cNvPr id="9" name="文本框 8"/>
            <p:cNvSpPr txBox="1"/>
            <p:nvPr/>
          </p:nvSpPr>
          <p:spPr>
            <a:xfrm>
              <a:off x="1716721" y="2782669"/>
              <a:ext cx="3553310" cy="646331"/>
            </a:xfrm>
            <a:prstGeom prst="rect">
              <a:avLst/>
            </a:prstGeom>
            <a:solidFill>
              <a:srgbClr val="282830"/>
            </a:solidFill>
          </p:spPr>
          <p:txBody>
            <a:bodyPr wrap="square" rtlCol="0">
              <a:spAutoFit/>
            </a:bodyPr>
            <a:lstStyle/>
            <a:p>
              <a:r>
                <a:rPr kumimoji="1" lang="zh-CN" altLang="en-US" sz="3600" spc="600" dirty="0" smtClean="0">
                  <a:solidFill>
                    <a:schemeClr val="bg1"/>
                  </a:solidFill>
                  <a:latin typeface="STZhongsong" charset="-122"/>
                  <a:ea typeface="STZhongsong" charset="-122"/>
                  <a:cs typeface="STZhongsong" charset="-122"/>
                </a:rPr>
                <a:t>叁</a:t>
              </a:r>
              <a:r>
                <a:rPr kumimoji="1" lang="zh-CN" altLang="en-US" sz="2800" spc="600" dirty="0" smtClean="0">
                  <a:solidFill>
                    <a:schemeClr val="bg1"/>
                  </a:solidFill>
                  <a:latin typeface="STZhongsong" charset="-122"/>
                  <a:ea typeface="STZhongsong" charset="-122"/>
                  <a:cs typeface="STZhongsong" charset="-122"/>
                </a:rPr>
                <a:t> 输入文本</a:t>
              </a:r>
              <a:r>
                <a:rPr kumimoji="1" lang="zh-CN" altLang="en-US" sz="2800" spc="600" dirty="0" smtClean="0">
                  <a:solidFill>
                    <a:schemeClr val="bg1"/>
                  </a:solidFill>
                  <a:latin typeface="STZhongsong" charset="-122"/>
                  <a:ea typeface="STZhongsong" charset="-122"/>
                  <a:cs typeface="STZhongsong" charset="-122"/>
                </a:rPr>
                <a:t>标题</a:t>
              </a:r>
              <a:endParaRPr kumimoji="1" lang="zh-CN" altLang="en-US" sz="2800" spc="600" dirty="0">
                <a:solidFill>
                  <a:schemeClr val="bg1"/>
                </a:solidFill>
                <a:latin typeface="STZhongsong" charset="-122"/>
                <a:ea typeface="STZhongsong" charset="-122"/>
                <a:cs typeface="STZhongsong" charset="-122"/>
              </a:endParaRPr>
            </a:p>
          </p:txBody>
        </p:sp>
        <p:sp>
          <p:nvSpPr>
            <p:cNvPr id="10" name="文本框 9"/>
            <p:cNvSpPr txBox="1"/>
            <p:nvPr/>
          </p:nvSpPr>
          <p:spPr>
            <a:xfrm>
              <a:off x="5850571" y="2782669"/>
              <a:ext cx="3553310" cy="646331"/>
            </a:xfrm>
            <a:prstGeom prst="rect">
              <a:avLst/>
            </a:prstGeom>
            <a:solidFill>
              <a:srgbClr val="282830"/>
            </a:solidFill>
          </p:spPr>
          <p:txBody>
            <a:bodyPr wrap="square" rtlCol="0">
              <a:spAutoFit/>
            </a:bodyPr>
            <a:lstStyle/>
            <a:p>
              <a:r>
                <a:rPr kumimoji="1" lang="zh-CN" altLang="en-US" sz="3600" spc="600" dirty="0" smtClean="0">
                  <a:solidFill>
                    <a:schemeClr val="bg1"/>
                  </a:solidFill>
                  <a:latin typeface="STZhongsong" charset="-122"/>
                  <a:ea typeface="STZhongsong" charset="-122"/>
                  <a:cs typeface="STZhongsong" charset="-122"/>
                </a:rPr>
                <a:t>肆</a:t>
              </a:r>
              <a:r>
                <a:rPr kumimoji="1" lang="zh-CN" altLang="en-US" sz="2800" spc="600" dirty="0" smtClean="0">
                  <a:solidFill>
                    <a:schemeClr val="bg1"/>
                  </a:solidFill>
                  <a:latin typeface="STZhongsong" charset="-122"/>
                  <a:ea typeface="STZhongsong" charset="-122"/>
                  <a:cs typeface="STZhongsong" charset="-122"/>
                </a:rPr>
                <a:t> 输入文本</a:t>
              </a:r>
              <a:r>
                <a:rPr kumimoji="1" lang="zh-CN" altLang="en-US" sz="2800" spc="600" dirty="0" smtClean="0">
                  <a:solidFill>
                    <a:schemeClr val="bg1"/>
                  </a:solidFill>
                  <a:latin typeface="STZhongsong" charset="-122"/>
                  <a:ea typeface="STZhongsong" charset="-122"/>
                  <a:cs typeface="STZhongsong" charset="-122"/>
                </a:rPr>
                <a:t>标题</a:t>
              </a:r>
              <a:endParaRPr kumimoji="1" lang="zh-CN" altLang="en-US" sz="2800" spc="600" dirty="0">
                <a:solidFill>
                  <a:schemeClr val="bg1"/>
                </a:solidFill>
                <a:latin typeface="STZhongsong" charset="-122"/>
                <a:ea typeface="STZhongsong" charset="-122"/>
                <a:cs typeface="STZhongsong" charset="-122"/>
              </a:endParaRPr>
            </a:p>
          </p:txBody>
        </p:sp>
      </p:grpSp>
    </p:spTree>
    <p:extLst>
      <p:ext uri="{BB962C8B-B14F-4D97-AF65-F5344CB8AC3E}">
        <p14:creationId xmlns:p14="http://schemas.microsoft.com/office/powerpoint/2010/main" val="3236906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2033587"/>
            <a:ext cx="12192000" cy="27908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文本框 1"/>
          <p:cNvSpPr txBox="1"/>
          <p:nvPr/>
        </p:nvSpPr>
        <p:spPr>
          <a:xfrm>
            <a:off x="3463468" y="2644170"/>
            <a:ext cx="5265065" cy="1569660"/>
          </a:xfrm>
          <a:prstGeom prst="rect">
            <a:avLst/>
          </a:prstGeom>
          <a:noFill/>
        </p:spPr>
        <p:txBody>
          <a:bodyPr wrap="square" rtlCol="0">
            <a:spAutoFit/>
          </a:bodyPr>
          <a:lstStyle/>
          <a:p>
            <a:pPr algn="ctr"/>
            <a:r>
              <a:rPr kumimoji="1" lang="zh-CN" altLang="en-US" sz="9600" spc="600" dirty="0" smtClean="0">
                <a:solidFill>
                  <a:srgbClr val="282830"/>
                </a:solidFill>
                <a:latin typeface="STZhongsong" charset="-122"/>
                <a:ea typeface="STZhongsong" charset="-122"/>
                <a:cs typeface="STZhongsong" charset="-122"/>
              </a:rPr>
              <a:t>壹</a:t>
            </a:r>
            <a:r>
              <a:rPr kumimoji="1" lang="zh-CN" altLang="en-US" sz="3600" spc="600" dirty="0" smtClean="0">
                <a:solidFill>
                  <a:srgbClr val="282830"/>
                </a:solidFill>
                <a:latin typeface="STZhongsong" charset="-122"/>
                <a:ea typeface="STZhongsong" charset="-122"/>
                <a:cs typeface="STZhongsong" charset="-122"/>
              </a:rPr>
              <a:t> 输入文本</a:t>
            </a:r>
            <a:r>
              <a:rPr kumimoji="1" lang="zh-CN" altLang="en-US" sz="3600" spc="600" dirty="0" smtClean="0">
                <a:solidFill>
                  <a:srgbClr val="282830"/>
                </a:solidFill>
                <a:latin typeface="STZhongsong" charset="-122"/>
                <a:ea typeface="STZhongsong" charset="-122"/>
                <a:cs typeface="STZhongsong" charset="-122"/>
              </a:rPr>
              <a:t>标题</a:t>
            </a:r>
            <a:endParaRPr kumimoji="1" lang="zh-CN" altLang="en-US" sz="3600" spc="600" dirty="0">
              <a:solidFill>
                <a:srgbClr val="282830"/>
              </a:solidFill>
              <a:latin typeface="STZhongsong" charset="-122"/>
              <a:ea typeface="STZhongsong" charset="-122"/>
              <a:cs typeface="STZhongsong" charset="-122"/>
            </a:endParaRPr>
          </a:p>
        </p:txBody>
      </p:sp>
    </p:spTree>
    <p:extLst>
      <p:ext uri="{BB962C8B-B14F-4D97-AF65-F5344CB8AC3E}">
        <p14:creationId xmlns:p14="http://schemas.microsoft.com/office/powerpoint/2010/main" val="6924245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p:cNvSpPr txBox="1"/>
          <p:nvPr/>
        </p:nvSpPr>
        <p:spPr bwMode="auto">
          <a:xfrm>
            <a:off x="4682456" y="910307"/>
            <a:ext cx="2827088" cy="461665"/>
          </a:xfrm>
          <a:prstGeom prst="rect">
            <a:avLst/>
          </a:prstGeom>
          <a:noFill/>
          <a:effectLst>
            <a:outerShdw blurRad="50800" dist="50800" dir="5400000" sx="50000" sy="50000" algn="ctr" rotWithShape="0">
              <a:srgbClr val="000000">
                <a:alpha val="85000"/>
              </a:srgbClr>
            </a:outerShdw>
          </a:effectLst>
        </p:spPr>
        <p:txBody>
          <a:bodyPr wrap="square">
            <a:spAutoFit/>
          </a:bodyPr>
          <a:lstStyle>
            <a:defPPr>
              <a:defRPr lang="zh-CN"/>
            </a:defPPr>
            <a:lvl1pPr algn="ctr">
              <a:defRPr kumimoji="1" sz="12000" b="1" kern="5000" spc="-500">
                <a:gradFill>
                  <a:gsLst>
                    <a:gs pos="78000">
                      <a:srgbClr val="54E1F4"/>
                    </a:gs>
                    <a:gs pos="42000">
                      <a:srgbClr val="52F3F0"/>
                    </a:gs>
                    <a:gs pos="90000">
                      <a:srgbClr val="55DAF6"/>
                    </a:gs>
                    <a:gs pos="100000">
                      <a:srgbClr val="00C5F3"/>
                    </a:gs>
                  </a:gsLst>
                  <a:lin ang="5400000" scaled="1"/>
                </a:gradFill>
                <a:latin typeface="Arial Black" charset="0"/>
                <a:ea typeface="Arial Black" charset="0"/>
                <a:cs typeface="Arial Black" charset="0"/>
              </a:defRPr>
            </a:lvl1pPr>
          </a:lstStyle>
          <a:p>
            <a:pPr>
              <a:defRPr/>
            </a:pPr>
            <a:r>
              <a:rPr lang="zh-CN" altLang="en-US" sz="2400" b="0" spc="0">
                <a:solidFill>
                  <a:srgbClr val="282830"/>
                </a:solidFill>
                <a:latin typeface="STZhongsong" charset="-122"/>
                <a:ea typeface="STZhongsong" charset="-122"/>
                <a:cs typeface="STZhongsong" charset="-122"/>
              </a:rPr>
              <a:t>请输入文本标题</a:t>
            </a:r>
            <a:endParaRPr lang="en-US" sz="2400" b="0" spc="0" dirty="0">
              <a:solidFill>
                <a:srgbClr val="282830"/>
              </a:solidFill>
              <a:latin typeface="STZhongsong" charset="-122"/>
              <a:ea typeface="STZhongsong" charset="-122"/>
              <a:cs typeface="STZhongsong" charset="-122"/>
            </a:endParaRPr>
          </a:p>
        </p:txBody>
      </p:sp>
      <p:grpSp>
        <p:nvGrpSpPr>
          <p:cNvPr id="33" name="组 32"/>
          <p:cNvGrpSpPr/>
          <p:nvPr/>
        </p:nvGrpSpPr>
        <p:grpSpPr>
          <a:xfrm>
            <a:off x="1056521" y="1909805"/>
            <a:ext cx="10078959" cy="3987959"/>
            <a:chOff x="1218564" y="1864341"/>
            <a:chExt cx="10078959" cy="3987959"/>
          </a:xfrm>
        </p:grpSpPr>
        <p:grpSp>
          <p:nvGrpSpPr>
            <p:cNvPr id="11" name="组 10"/>
            <p:cNvGrpSpPr/>
            <p:nvPr/>
          </p:nvGrpSpPr>
          <p:grpSpPr>
            <a:xfrm>
              <a:off x="1218564" y="1864341"/>
              <a:ext cx="2081488" cy="3987959"/>
              <a:chOff x="1218564" y="1864341"/>
              <a:chExt cx="2081488" cy="3987959"/>
            </a:xfrm>
          </p:grpSpPr>
          <p:grpSp>
            <p:nvGrpSpPr>
              <p:cNvPr id="7" name="组 6"/>
              <p:cNvGrpSpPr/>
              <p:nvPr/>
            </p:nvGrpSpPr>
            <p:grpSpPr>
              <a:xfrm>
                <a:off x="1497648" y="1864341"/>
                <a:ext cx="1544491" cy="2777998"/>
                <a:chOff x="1620740" y="1723664"/>
                <a:chExt cx="1544491" cy="2777998"/>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20740" y="1723664"/>
                  <a:ext cx="1544491" cy="1998508"/>
                </a:xfrm>
                <a:prstGeom prst="rect">
                  <a:avLst/>
                </a:prstGeom>
              </p:spPr>
            </p:pic>
            <p:cxnSp>
              <p:nvCxnSpPr>
                <p:cNvPr id="4" name="直接连接符 18">
                  <a:extLst>
                    <a:ext uri="{FF2B5EF4-FFF2-40B4-BE49-F238E27FC236}">
                      <a16:creationId xmlns:a16="http://schemas.microsoft.com/office/drawing/2014/main" xmlns="" id="{25A3F862-3291-4E6A-9719-DAD3CC24CB18}"/>
                    </a:ext>
                  </a:extLst>
                </p:cNvPr>
                <p:cNvCxnSpPr>
                  <a:cxnSpLocks noChangeShapeType="1"/>
                </p:cNvCxnSpPr>
                <p:nvPr/>
              </p:nvCxnSpPr>
              <p:spPr bwMode="auto">
                <a:xfrm>
                  <a:off x="2382400" y="3452297"/>
                  <a:ext cx="0" cy="1049365"/>
                </a:xfrm>
                <a:prstGeom prst="line">
                  <a:avLst/>
                </a:prstGeom>
                <a:noFill/>
                <a:ln w="38100">
                  <a:solidFill>
                    <a:srgbClr val="282830"/>
                  </a:solidFill>
                  <a:round/>
                  <a:headEnd/>
                  <a:tailEnd/>
                </a:ln>
                <a:extLst>
                  <a:ext uri="{909E8E84-426E-40DD-AFC4-6F175D3DCCD1}">
                    <a14:hiddenFill xmlns:a14="http://schemas.microsoft.com/office/drawing/2010/main">
                      <a:noFill/>
                    </a14:hiddenFill>
                  </a:ext>
                </a:extLst>
              </p:spPr>
            </p:cxnSp>
          </p:grpSp>
          <p:grpSp>
            <p:nvGrpSpPr>
              <p:cNvPr id="8" name="组合 19">
                <a:extLst>
                  <a:ext uri="{FF2B5EF4-FFF2-40B4-BE49-F238E27FC236}">
                    <a16:creationId xmlns:a16="http://schemas.microsoft.com/office/drawing/2014/main" xmlns="" id="{6434D662-7D64-4041-AD57-C4D88DBBB012}"/>
                  </a:ext>
                </a:extLst>
              </p:cNvPr>
              <p:cNvGrpSpPr/>
              <p:nvPr/>
            </p:nvGrpSpPr>
            <p:grpSpPr>
              <a:xfrm>
                <a:off x="1218564" y="4922299"/>
                <a:ext cx="2081488" cy="930001"/>
                <a:chOff x="799086" y="4263825"/>
                <a:chExt cx="2081488" cy="930001"/>
              </a:xfrm>
            </p:grpSpPr>
            <p:sp>
              <p:nvSpPr>
                <p:cNvPr id="9" name="Rectangle 24">
                  <a:extLst>
                    <a:ext uri="{FF2B5EF4-FFF2-40B4-BE49-F238E27FC236}">
                      <a16:creationId xmlns:a16="http://schemas.microsoft.com/office/drawing/2014/main" xmlns="" id="{82B85437-DBC1-44C4-AF79-2B9AA8DD10DC}"/>
                    </a:ext>
                  </a:extLst>
                </p:cNvPr>
                <p:cNvSpPr>
                  <a:spLocks noChangeArrowheads="1"/>
                </p:cNvSpPr>
                <p:nvPr/>
              </p:nvSpPr>
              <p:spPr bwMode="auto">
                <a:xfrm>
                  <a:off x="799086" y="4633673"/>
                  <a:ext cx="2081488" cy="56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algn="ct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endParaRPr>
                </a:p>
                <a:p>
                  <a:pPr algn="ct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endParaRPr>
                </a:p>
              </p:txBody>
            </p:sp>
            <p:sp>
              <p:nvSpPr>
                <p:cNvPr id="10" name="Rectangle 24">
                  <a:extLst>
                    <a:ext uri="{FF2B5EF4-FFF2-40B4-BE49-F238E27FC236}">
                      <a16:creationId xmlns:a16="http://schemas.microsoft.com/office/drawing/2014/main" xmlns="" id="{652F1B14-39B3-4B51-9011-97FFCDE1AB0A}"/>
                    </a:ext>
                  </a:extLst>
                </p:cNvPr>
                <p:cNvSpPr>
                  <a:spLocks noChangeArrowheads="1"/>
                </p:cNvSpPr>
                <p:nvPr/>
              </p:nvSpPr>
              <p:spPr bwMode="auto">
                <a:xfrm>
                  <a:off x="1212702" y="4263825"/>
                  <a:ext cx="1254256" cy="332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lvl="0" algn="ctr">
                    <a:lnSpc>
                      <a:spcPct val="120000"/>
                    </a:lnSpc>
                    <a:spcBef>
                      <a:spcPts val="300"/>
                    </a:spcBef>
                  </a:pPr>
                  <a:r>
                    <a:rPr lang="zh-CN" altLang="en-US" sz="1800" dirty="0">
                      <a:solidFill>
                        <a:schemeClr val="tx1">
                          <a:lumMod val="95000"/>
                          <a:lumOff val="5000"/>
                        </a:schemeClr>
                      </a:solidFill>
                      <a:latin typeface="微软雅黑" panose="020B0503020204020204" charset="-122"/>
                      <a:ea typeface="微软雅黑" panose="020B0503020204020204" charset="-122"/>
                    </a:rPr>
                    <a:t>这里是标题</a:t>
                  </a:r>
                </a:p>
              </p:txBody>
            </p:sp>
          </p:grpSp>
        </p:grpSp>
        <p:grpSp>
          <p:nvGrpSpPr>
            <p:cNvPr id="12" name="组 11"/>
            <p:cNvGrpSpPr/>
            <p:nvPr/>
          </p:nvGrpSpPr>
          <p:grpSpPr>
            <a:xfrm>
              <a:off x="3884388" y="1864341"/>
              <a:ext cx="2081488" cy="3987959"/>
              <a:chOff x="1218564" y="1864341"/>
              <a:chExt cx="2081488" cy="3987959"/>
            </a:xfrm>
          </p:grpSpPr>
          <p:grpSp>
            <p:nvGrpSpPr>
              <p:cNvPr id="13" name="组 12"/>
              <p:cNvGrpSpPr/>
              <p:nvPr/>
            </p:nvGrpSpPr>
            <p:grpSpPr>
              <a:xfrm>
                <a:off x="1497648" y="1864341"/>
                <a:ext cx="1544491" cy="2777998"/>
                <a:chOff x="1620740" y="1723664"/>
                <a:chExt cx="1544491" cy="2777998"/>
              </a:xfrm>
            </p:grpSpPr>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20740" y="1723664"/>
                  <a:ext cx="1544491" cy="1998508"/>
                </a:xfrm>
                <a:prstGeom prst="rect">
                  <a:avLst/>
                </a:prstGeom>
              </p:spPr>
            </p:pic>
            <p:cxnSp>
              <p:nvCxnSpPr>
                <p:cNvPr id="18" name="直接连接符 18">
                  <a:extLst>
                    <a:ext uri="{FF2B5EF4-FFF2-40B4-BE49-F238E27FC236}">
                      <a16:creationId xmlns:a16="http://schemas.microsoft.com/office/drawing/2014/main" xmlns="" id="{25A3F862-3291-4E6A-9719-DAD3CC24CB18}"/>
                    </a:ext>
                  </a:extLst>
                </p:cNvPr>
                <p:cNvCxnSpPr>
                  <a:cxnSpLocks noChangeShapeType="1"/>
                </p:cNvCxnSpPr>
                <p:nvPr/>
              </p:nvCxnSpPr>
              <p:spPr bwMode="auto">
                <a:xfrm>
                  <a:off x="2382400" y="3452297"/>
                  <a:ext cx="0" cy="1049365"/>
                </a:xfrm>
                <a:prstGeom prst="line">
                  <a:avLst/>
                </a:prstGeom>
                <a:noFill/>
                <a:ln w="38100">
                  <a:solidFill>
                    <a:srgbClr val="282830"/>
                  </a:solidFill>
                  <a:round/>
                  <a:headEnd/>
                  <a:tailEnd/>
                </a:ln>
                <a:extLst>
                  <a:ext uri="{909E8E84-426E-40DD-AFC4-6F175D3DCCD1}">
                    <a14:hiddenFill xmlns:a14="http://schemas.microsoft.com/office/drawing/2010/main">
                      <a:noFill/>
                    </a14:hiddenFill>
                  </a:ext>
                </a:extLst>
              </p:spPr>
            </p:cxnSp>
          </p:grpSp>
          <p:grpSp>
            <p:nvGrpSpPr>
              <p:cNvPr id="14" name="组合 19">
                <a:extLst>
                  <a:ext uri="{FF2B5EF4-FFF2-40B4-BE49-F238E27FC236}">
                    <a16:creationId xmlns:a16="http://schemas.microsoft.com/office/drawing/2014/main" xmlns="" id="{6434D662-7D64-4041-AD57-C4D88DBBB012}"/>
                  </a:ext>
                </a:extLst>
              </p:cNvPr>
              <p:cNvGrpSpPr/>
              <p:nvPr/>
            </p:nvGrpSpPr>
            <p:grpSpPr>
              <a:xfrm>
                <a:off x="1218564" y="4922299"/>
                <a:ext cx="2081488" cy="930001"/>
                <a:chOff x="799086" y="4263825"/>
                <a:chExt cx="2081488" cy="930001"/>
              </a:xfrm>
            </p:grpSpPr>
            <p:sp>
              <p:nvSpPr>
                <p:cNvPr id="15" name="Rectangle 24">
                  <a:extLst>
                    <a:ext uri="{FF2B5EF4-FFF2-40B4-BE49-F238E27FC236}">
                      <a16:creationId xmlns:a16="http://schemas.microsoft.com/office/drawing/2014/main" xmlns="" id="{82B85437-DBC1-44C4-AF79-2B9AA8DD10DC}"/>
                    </a:ext>
                  </a:extLst>
                </p:cNvPr>
                <p:cNvSpPr>
                  <a:spLocks noChangeArrowheads="1"/>
                </p:cNvSpPr>
                <p:nvPr/>
              </p:nvSpPr>
              <p:spPr bwMode="auto">
                <a:xfrm>
                  <a:off x="799086" y="4633673"/>
                  <a:ext cx="2081488" cy="56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algn="ct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endParaRPr>
                </a:p>
                <a:p>
                  <a:pPr algn="ct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endParaRPr>
                </a:p>
              </p:txBody>
            </p:sp>
            <p:sp>
              <p:nvSpPr>
                <p:cNvPr id="16" name="Rectangle 24">
                  <a:extLst>
                    <a:ext uri="{FF2B5EF4-FFF2-40B4-BE49-F238E27FC236}">
                      <a16:creationId xmlns:a16="http://schemas.microsoft.com/office/drawing/2014/main" xmlns="" id="{652F1B14-39B3-4B51-9011-97FFCDE1AB0A}"/>
                    </a:ext>
                  </a:extLst>
                </p:cNvPr>
                <p:cNvSpPr>
                  <a:spLocks noChangeArrowheads="1"/>
                </p:cNvSpPr>
                <p:nvPr/>
              </p:nvSpPr>
              <p:spPr bwMode="auto">
                <a:xfrm>
                  <a:off x="1212702" y="4263825"/>
                  <a:ext cx="1254256" cy="332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lvl="0" algn="ctr">
                    <a:lnSpc>
                      <a:spcPct val="120000"/>
                    </a:lnSpc>
                    <a:spcBef>
                      <a:spcPts val="300"/>
                    </a:spcBef>
                  </a:pPr>
                  <a:r>
                    <a:rPr lang="zh-CN" altLang="en-US" sz="1800" dirty="0">
                      <a:solidFill>
                        <a:schemeClr val="tx1">
                          <a:lumMod val="95000"/>
                          <a:lumOff val="5000"/>
                        </a:schemeClr>
                      </a:solidFill>
                      <a:latin typeface="微软雅黑" panose="020B0503020204020204" charset="-122"/>
                      <a:ea typeface="微软雅黑" panose="020B0503020204020204" charset="-122"/>
                    </a:rPr>
                    <a:t>这里是标题</a:t>
                  </a:r>
                </a:p>
              </p:txBody>
            </p:sp>
          </p:grpSp>
        </p:grpSp>
        <p:grpSp>
          <p:nvGrpSpPr>
            <p:cNvPr id="19" name="组 18"/>
            <p:cNvGrpSpPr/>
            <p:nvPr/>
          </p:nvGrpSpPr>
          <p:grpSpPr>
            <a:xfrm>
              <a:off x="6550212" y="1864341"/>
              <a:ext cx="2081488" cy="3987959"/>
              <a:chOff x="1218564" y="1864341"/>
              <a:chExt cx="2081488" cy="3987959"/>
            </a:xfrm>
          </p:grpSpPr>
          <p:grpSp>
            <p:nvGrpSpPr>
              <p:cNvPr id="20" name="组 19"/>
              <p:cNvGrpSpPr/>
              <p:nvPr/>
            </p:nvGrpSpPr>
            <p:grpSpPr>
              <a:xfrm>
                <a:off x="1497648" y="1864341"/>
                <a:ext cx="1544491" cy="2777998"/>
                <a:chOff x="1620740" y="1723664"/>
                <a:chExt cx="1544491" cy="2777998"/>
              </a:xfrm>
            </p:grpSpPr>
            <p:pic>
              <p:nvPicPr>
                <p:cNvPr id="24" name="图片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20740" y="1723664"/>
                  <a:ext cx="1544491" cy="1998508"/>
                </a:xfrm>
                <a:prstGeom prst="rect">
                  <a:avLst/>
                </a:prstGeom>
              </p:spPr>
            </p:pic>
            <p:cxnSp>
              <p:nvCxnSpPr>
                <p:cNvPr id="25" name="直接连接符 18">
                  <a:extLst>
                    <a:ext uri="{FF2B5EF4-FFF2-40B4-BE49-F238E27FC236}">
                      <a16:creationId xmlns:a16="http://schemas.microsoft.com/office/drawing/2014/main" xmlns="" id="{25A3F862-3291-4E6A-9719-DAD3CC24CB18}"/>
                    </a:ext>
                  </a:extLst>
                </p:cNvPr>
                <p:cNvCxnSpPr>
                  <a:cxnSpLocks noChangeShapeType="1"/>
                </p:cNvCxnSpPr>
                <p:nvPr/>
              </p:nvCxnSpPr>
              <p:spPr bwMode="auto">
                <a:xfrm>
                  <a:off x="2382400" y="3452297"/>
                  <a:ext cx="0" cy="1049365"/>
                </a:xfrm>
                <a:prstGeom prst="line">
                  <a:avLst/>
                </a:prstGeom>
                <a:noFill/>
                <a:ln w="38100">
                  <a:solidFill>
                    <a:srgbClr val="282830"/>
                  </a:solidFill>
                  <a:round/>
                  <a:headEnd/>
                  <a:tailEnd/>
                </a:ln>
                <a:extLst>
                  <a:ext uri="{909E8E84-426E-40DD-AFC4-6F175D3DCCD1}">
                    <a14:hiddenFill xmlns:a14="http://schemas.microsoft.com/office/drawing/2010/main">
                      <a:noFill/>
                    </a14:hiddenFill>
                  </a:ext>
                </a:extLst>
              </p:spPr>
            </p:cxnSp>
          </p:grpSp>
          <p:grpSp>
            <p:nvGrpSpPr>
              <p:cNvPr id="21" name="组合 19">
                <a:extLst>
                  <a:ext uri="{FF2B5EF4-FFF2-40B4-BE49-F238E27FC236}">
                    <a16:creationId xmlns:a16="http://schemas.microsoft.com/office/drawing/2014/main" xmlns="" id="{6434D662-7D64-4041-AD57-C4D88DBBB012}"/>
                  </a:ext>
                </a:extLst>
              </p:cNvPr>
              <p:cNvGrpSpPr/>
              <p:nvPr/>
            </p:nvGrpSpPr>
            <p:grpSpPr>
              <a:xfrm>
                <a:off x="1218564" y="4922299"/>
                <a:ext cx="2081488" cy="930001"/>
                <a:chOff x="799086" y="4263825"/>
                <a:chExt cx="2081488" cy="930001"/>
              </a:xfrm>
            </p:grpSpPr>
            <p:sp>
              <p:nvSpPr>
                <p:cNvPr id="22" name="Rectangle 24">
                  <a:extLst>
                    <a:ext uri="{FF2B5EF4-FFF2-40B4-BE49-F238E27FC236}">
                      <a16:creationId xmlns:a16="http://schemas.microsoft.com/office/drawing/2014/main" xmlns="" id="{82B85437-DBC1-44C4-AF79-2B9AA8DD10DC}"/>
                    </a:ext>
                  </a:extLst>
                </p:cNvPr>
                <p:cNvSpPr>
                  <a:spLocks noChangeArrowheads="1"/>
                </p:cNvSpPr>
                <p:nvPr/>
              </p:nvSpPr>
              <p:spPr bwMode="auto">
                <a:xfrm>
                  <a:off x="799086" y="4633673"/>
                  <a:ext cx="2081488" cy="56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algn="ct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endParaRPr>
                </a:p>
                <a:p>
                  <a:pPr algn="ct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endParaRPr>
                </a:p>
              </p:txBody>
            </p:sp>
            <p:sp>
              <p:nvSpPr>
                <p:cNvPr id="23" name="Rectangle 24">
                  <a:extLst>
                    <a:ext uri="{FF2B5EF4-FFF2-40B4-BE49-F238E27FC236}">
                      <a16:creationId xmlns:a16="http://schemas.microsoft.com/office/drawing/2014/main" xmlns="" id="{652F1B14-39B3-4B51-9011-97FFCDE1AB0A}"/>
                    </a:ext>
                  </a:extLst>
                </p:cNvPr>
                <p:cNvSpPr>
                  <a:spLocks noChangeArrowheads="1"/>
                </p:cNvSpPr>
                <p:nvPr/>
              </p:nvSpPr>
              <p:spPr bwMode="auto">
                <a:xfrm>
                  <a:off x="1212702" y="4263825"/>
                  <a:ext cx="1254256" cy="332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lvl="0" algn="ctr">
                    <a:lnSpc>
                      <a:spcPct val="120000"/>
                    </a:lnSpc>
                    <a:spcBef>
                      <a:spcPts val="300"/>
                    </a:spcBef>
                  </a:pPr>
                  <a:r>
                    <a:rPr lang="zh-CN" altLang="en-US" sz="1800" dirty="0">
                      <a:solidFill>
                        <a:schemeClr val="tx1">
                          <a:lumMod val="95000"/>
                          <a:lumOff val="5000"/>
                        </a:schemeClr>
                      </a:solidFill>
                      <a:latin typeface="微软雅黑" panose="020B0503020204020204" charset="-122"/>
                      <a:ea typeface="微软雅黑" panose="020B0503020204020204" charset="-122"/>
                    </a:rPr>
                    <a:t>这里是标题</a:t>
                  </a:r>
                </a:p>
              </p:txBody>
            </p:sp>
          </p:grpSp>
        </p:grpSp>
        <p:grpSp>
          <p:nvGrpSpPr>
            <p:cNvPr id="26" name="组 25"/>
            <p:cNvGrpSpPr/>
            <p:nvPr/>
          </p:nvGrpSpPr>
          <p:grpSpPr>
            <a:xfrm>
              <a:off x="9216035" y="1864341"/>
              <a:ext cx="2081488" cy="3987959"/>
              <a:chOff x="1218564" y="1864341"/>
              <a:chExt cx="2081488" cy="3987959"/>
            </a:xfrm>
          </p:grpSpPr>
          <p:grpSp>
            <p:nvGrpSpPr>
              <p:cNvPr id="27" name="组 26"/>
              <p:cNvGrpSpPr/>
              <p:nvPr/>
            </p:nvGrpSpPr>
            <p:grpSpPr>
              <a:xfrm>
                <a:off x="1497648" y="1864341"/>
                <a:ext cx="1544491" cy="2777998"/>
                <a:chOff x="1620740" y="1723664"/>
                <a:chExt cx="1544491" cy="2777998"/>
              </a:xfrm>
            </p:grpSpPr>
            <p:pic>
              <p:nvPicPr>
                <p:cNvPr id="31" name="图片 3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20740" y="1723664"/>
                  <a:ext cx="1544491" cy="1998508"/>
                </a:xfrm>
                <a:prstGeom prst="rect">
                  <a:avLst/>
                </a:prstGeom>
              </p:spPr>
            </p:pic>
            <p:cxnSp>
              <p:nvCxnSpPr>
                <p:cNvPr id="32" name="直接连接符 18">
                  <a:extLst>
                    <a:ext uri="{FF2B5EF4-FFF2-40B4-BE49-F238E27FC236}">
                      <a16:creationId xmlns:a16="http://schemas.microsoft.com/office/drawing/2014/main" xmlns="" id="{25A3F862-3291-4E6A-9719-DAD3CC24CB18}"/>
                    </a:ext>
                  </a:extLst>
                </p:cNvPr>
                <p:cNvCxnSpPr>
                  <a:cxnSpLocks noChangeShapeType="1"/>
                </p:cNvCxnSpPr>
                <p:nvPr/>
              </p:nvCxnSpPr>
              <p:spPr bwMode="auto">
                <a:xfrm>
                  <a:off x="2382400" y="3452297"/>
                  <a:ext cx="0" cy="1049365"/>
                </a:xfrm>
                <a:prstGeom prst="line">
                  <a:avLst/>
                </a:prstGeom>
                <a:noFill/>
                <a:ln w="38100">
                  <a:solidFill>
                    <a:srgbClr val="282830"/>
                  </a:solidFill>
                  <a:round/>
                  <a:headEnd/>
                  <a:tailEnd/>
                </a:ln>
                <a:extLst>
                  <a:ext uri="{909E8E84-426E-40DD-AFC4-6F175D3DCCD1}">
                    <a14:hiddenFill xmlns:a14="http://schemas.microsoft.com/office/drawing/2010/main">
                      <a:noFill/>
                    </a14:hiddenFill>
                  </a:ext>
                </a:extLst>
              </p:spPr>
            </p:cxnSp>
          </p:grpSp>
          <p:grpSp>
            <p:nvGrpSpPr>
              <p:cNvPr id="28" name="组合 19">
                <a:extLst>
                  <a:ext uri="{FF2B5EF4-FFF2-40B4-BE49-F238E27FC236}">
                    <a16:creationId xmlns:a16="http://schemas.microsoft.com/office/drawing/2014/main" xmlns="" id="{6434D662-7D64-4041-AD57-C4D88DBBB012}"/>
                  </a:ext>
                </a:extLst>
              </p:cNvPr>
              <p:cNvGrpSpPr/>
              <p:nvPr/>
            </p:nvGrpSpPr>
            <p:grpSpPr>
              <a:xfrm>
                <a:off x="1218564" y="4922299"/>
                <a:ext cx="2081488" cy="930001"/>
                <a:chOff x="799086" y="4263825"/>
                <a:chExt cx="2081488" cy="930001"/>
              </a:xfrm>
            </p:grpSpPr>
            <p:sp>
              <p:nvSpPr>
                <p:cNvPr id="29" name="Rectangle 24">
                  <a:extLst>
                    <a:ext uri="{FF2B5EF4-FFF2-40B4-BE49-F238E27FC236}">
                      <a16:creationId xmlns:a16="http://schemas.microsoft.com/office/drawing/2014/main" xmlns="" id="{82B85437-DBC1-44C4-AF79-2B9AA8DD10DC}"/>
                    </a:ext>
                  </a:extLst>
                </p:cNvPr>
                <p:cNvSpPr>
                  <a:spLocks noChangeArrowheads="1"/>
                </p:cNvSpPr>
                <p:nvPr/>
              </p:nvSpPr>
              <p:spPr bwMode="auto">
                <a:xfrm>
                  <a:off x="799086" y="4633673"/>
                  <a:ext cx="2081488" cy="56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algn="ct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endParaRPr>
                </a:p>
                <a:p>
                  <a:pPr algn="ct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endParaRPr>
                </a:p>
              </p:txBody>
            </p:sp>
            <p:sp>
              <p:nvSpPr>
                <p:cNvPr id="30" name="Rectangle 24">
                  <a:extLst>
                    <a:ext uri="{FF2B5EF4-FFF2-40B4-BE49-F238E27FC236}">
                      <a16:creationId xmlns:a16="http://schemas.microsoft.com/office/drawing/2014/main" xmlns="" id="{652F1B14-39B3-4B51-9011-97FFCDE1AB0A}"/>
                    </a:ext>
                  </a:extLst>
                </p:cNvPr>
                <p:cNvSpPr>
                  <a:spLocks noChangeArrowheads="1"/>
                </p:cNvSpPr>
                <p:nvPr/>
              </p:nvSpPr>
              <p:spPr bwMode="auto">
                <a:xfrm>
                  <a:off x="1212702" y="4263825"/>
                  <a:ext cx="1254256" cy="332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lvl="0" algn="ctr">
                    <a:lnSpc>
                      <a:spcPct val="120000"/>
                    </a:lnSpc>
                    <a:spcBef>
                      <a:spcPts val="300"/>
                    </a:spcBef>
                  </a:pPr>
                  <a:r>
                    <a:rPr lang="zh-CN" altLang="en-US" sz="1800" dirty="0">
                      <a:solidFill>
                        <a:schemeClr val="tx1">
                          <a:lumMod val="95000"/>
                          <a:lumOff val="5000"/>
                        </a:schemeClr>
                      </a:solidFill>
                      <a:latin typeface="微软雅黑" panose="020B0503020204020204" charset="-122"/>
                      <a:ea typeface="微软雅黑" panose="020B0503020204020204" charset="-122"/>
                    </a:rPr>
                    <a:t>这里是标题</a:t>
                  </a:r>
                </a:p>
              </p:txBody>
            </p:sp>
          </p:grpSp>
        </p:grpSp>
      </p:grpSp>
    </p:spTree>
    <p:extLst>
      <p:ext uri="{BB962C8B-B14F-4D97-AF65-F5344CB8AC3E}">
        <p14:creationId xmlns:p14="http://schemas.microsoft.com/office/powerpoint/2010/main" val="20583001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nvPicPr>
        <p:blipFill rotWithShape="1">
          <a:blip r:embed="rId2">
            <a:extLst>
              <a:ext uri="{28A0092B-C50C-407E-A947-70E740481C1C}">
                <a14:useLocalDpi xmlns:a14="http://schemas.microsoft.com/office/drawing/2010/main" val="0"/>
              </a:ext>
            </a:extLst>
          </a:blip>
          <a:srcRect l="2036" t="27469" r="4374"/>
          <a:stretch/>
        </p:blipFill>
        <p:spPr>
          <a:xfrm>
            <a:off x="1801112" y="1000385"/>
            <a:ext cx="8589777" cy="3744505"/>
          </a:xfrm>
          <a:prstGeom prst="rect">
            <a:avLst/>
          </a:prstGeom>
        </p:spPr>
      </p:pic>
      <p:sp>
        <p:nvSpPr>
          <p:cNvPr id="3" name="AutoShape 3">
            <a:extLst>
              <a:ext uri="{FF2B5EF4-FFF2-40B4-BE49-F238E27FC236}">
                <a16:creationId xmlns="" xmlns:a16="http://schemas.microsoft.com/office/drawing/2014/main" id="{9BC2F121-B2E4-4546-BD75-C954DC6EB2D5}"/>
              </a:ext>
            </a:extLst>
          </p:cNvPr>
          <p:cNvSpPr>
            <a:spLocks noChangeAspect="1" noChangeArrowheads="1" noTextEdit="1"/>
          </p:cNvSpPr>
          <p:nvPr/>
        </p:nvSpPr>
        <p:spPr bwMode="auto">
          <a:xfrm>
            <a:off x="8664575" y="4116388"/>
            <a:ext cx="1039813" cy="1039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 name="组合 6">
            <a:extLst>
              <a:ext uri="{FF2B5EF4-FFF2-40B4-BE49-F238E27FC236}">
                <a16:creationId xmlns="" xmlns:a16="http://schemas.microsoft.com/office/drawing/2014/main" id="{1FA7129E-8601-47CD-B5EC-D3FAA49F4956}"/>
              </a:ext>
            </a:extLst>
          </p:cNvPr>
          <p:cNvGrpSpPr/>
          <p:nvPr/>
        </p:nvGrpSpPr>
        <p:grpSpPr>
          <a:xfrm>
            <a:off x="8039747" y="3900196"/>
            <a:ext cx="1249655" cy="1249654"/>
            <a:chOff x="8664575" y="4116388"/>
            <a:chExt cx="1033463" cy="1033462"/>
          </a:xfrm>
        </p:grpSpPr>
        <p:sp>
          <p:nvSpPr>
            <p:cNvPr id="5" name="Oval 5">
              <a:extLst>
                <a:ext uri="{FF2B5EF4-FFF2-40B4-BE49-F238E27FC236}">
                  <a16:creationId xmlns="" xmlns:a16="http://schemas.microsoft.com/office/drawing/2014/main" id="{985EE039-2D41-4690-9D67-47617D234027}"/>
                </a:ext>
              </a:extLst>
            </p:cNvPr>
            <p:cNvSpPr>
              <a:spLocks noChangeArrowheads="1"/>
            </p:cNvSpPr>
            <p:nvPr/>
          </p:nvSpPr>
          <p:spPr bwMode="auto">
            <a:xfrm>
              <a:off x="8664575" y="4116388"/>
              <a:ext cx="1033463" cy="1033462"/>
            </a:xfrm>
            <a:prstGeom prst="ellipse">
              <a:avLst/>
            </a:prstGeom>
            <a:solidFill>
              <a:srgbClr val="28283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Oval 6">
              <a:extLst>
                <a:ext uri="{FF2B5EF4-FFF2-40B4-BE49-F238E27FC236}">
                  <a16:creationId xmlns="" xmlns:a16="http://schemas.microsoft.com/office/drawing/2014/main" id="{E19C4B04-7B46-486B-BD22-9CA47C3DE08D}"/>
                </a:ext>
              </a:extLst>
            </p:cNvPr>
            <p:cNvSpPr>
              <a:spLocks noChangeArrowheads="1"/>
            </p:cNvSpPr>
            <p:nvPr/>
          </p:nvSpPr>
          <p:spPr bwMode="auto">
            <a:xfrm>
              <a:off x="8756650" y="4208463"/>
              <a:ext cx="849313" cy="84931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 name="组合 9">
            <a:extLst>
              <a:ext uri="{FF2B5EF4-FFF2-40B4-BE49-F238E27FC236}">
                <a16:creationId xmlns="" xmlns:a16="http://schemas.microsoft.com/office/drawing/2014/main" id="{514DE17F-3118-4C1F-8E31-1C0AE4EB55F4}"/>
              </a:ext>
            </a:extLst>
          </p:cNvPr>
          <p:cNvGrpSpPr/>
          <p:nvPr/>
        </p:nvGrpSpPr>
        <p:grpSpPr>
          <a:xfrm>
            <a:off x="5374951" y="3900196"/>
            <a:ext cx="1249655" cy="1249654"/>
            <a:chOff x="8664575" y="4116388"/>
            <a:chExt cx="1033463" cy="1033462"/>
          </a:xfrm>
        </p:grpSpPr>
        <p:sp>
          <p:nvSpPr>
            <p:cNvPr id="8" name="Oval 5">
              <a:extLst>
                <a:ext uri="{FF2B5EF4-FFF2-40B4-BE49-F238E27FC236}">
                  <a16:creationId xmlns="" xmlns:a16="http://schemas.microsoft.com/office/drawing/2014/main" id="{2DD461D1-F30B-4D16-98E2-E061ADAA79A6}"/>
                </a:ext>
              </a:extLst>
            </p:cNvPr>
            <p:cNvSpPr>
              <a:spLocks noChangeArrowheads="1"/>
            </p:cNvSpPr>
            <p:nvPr/>
          </p:nvSpPr>
          <p:spPr bwMode="auto">
            <a:xfrm>
              <a:off x="8664575" y="4116388"/>
              <a:ext cx="1033463" cy="1033462"/>
            </a:xfrm>
            <a:prstGeom prst="ellipse">
              <a:avLst/>
            </a:prstGeom>
            <a:solidFill>
              <a:srgbClr val="28283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Oval 6">
              <a:extLst>
                <a:ext uri="{FF2B5EF4-FFF2-40B4-BE49-F238E27FC236}">
                  <a16:creationId xmlns="" xmlns:a16="http://schemas.microsoft.com/office/drawing/2014/main" id="{98DD1DD3-A982-4869-AA29-DF978D990208}"/>
                </a:ext>
              </a:extLst>
            </p:cNvPr>
            <p:cNvSpPr>
              <a:spLocks noChangeArrowheads="1"/>
            </p:cNvSpPr>
            <p:nvPr/>
          </p:nvSpPr>
          <p:spPr bwMode="auto">
            <a:xfrm>
              <a:off x="8756650" y="4208463"/>
              <a:ext cx="849313" cy="84931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 name="组合 12">
            <a:extLst>
              <a:ext uri="{FF2B5EF4-FFF2-40B4-BE49-F238E27FC236}">
                <a16:creationId xmlns="" xmlns:a16="http://schemas.microsoft.com/office/drawing/2014/main" id="{062E8766-CE54-48B5-B854-49DFB6BC7DEE}"/>
              </a:ext>
            </a:extLst>
          </p:cNvPr>
          <p:cNvGrpSpPr/>
          <p:nvPr/>
        </p:nvGrpSpPr>
        <p:grpSpPr>
          <a:xfrm>
            <a:off x="2710154" y="3900196"/>
            <a:ext cx="1249655" cy="1249654"/>
            <a:chOff x="8664575" y="4116388"/>
            <a:chExt cx="1033463" cy="1033462"/>
          </a:xfrm>
        </p:grpSpPr>
        <p:sp>
          <p:nvSpPr>
            <p:cNvPr id="11" name="Oval 5">
              <a:extLst>
                <a:ext uri="{FF2B5EF4-FFF2-40B4-BE49-F238E27FC236}">
                  <a16:creationId xmlns="" xmlns:a16="http://schemas.microsoft.com/office/drawing/2014/main" id="{E0BAB38C-0C5D-4853-A20D-2E47B2D7AF1A}"/>
                </a:ext>
              </a:extLst>
            </p:cNvPr>
            <p:cNvSpPr>
              <a:spLocks noChangeArrowheads="1"/>
            </p:cNvSpPr>
            <p:nvPr/>
          </p:nvSpPr>
          <p:spPr bwMode="auto">
            <a:xfrm>
              <a:off x="8664575" y="4116388"/>
              <a:ext cx="1033463" cy="1033462"/>
            </a:xfrm>
            <a:prstGeom prst="ellipse">
              <a:avLst/>
            </a:prstGeom>
            <a:solidFill>
              <a:srgbClr val="28283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Oval 6">
              <a:extLst>
                <a:ext uri="{FF2B5EF4-FFF2-40B4-BE49-F238E27FC236}">
                  <a16:creationId xmlns="" xmlns:a16="http://schemas.microsoft.com/office/drawing/2014/main" id="{7B3899D0-81E6-43D1-8A31-702A9BCF74F5}"/>
                </a:ext>
              </a:extLst>
            </p:cNvPr>
            <p:cNvSpPr>
              <a:spLocks noChangeArrowheads="1"/>
            </p:cNvSpPr>
            <p:nvPr/>
          </p:nvSpPr>
          <p:spPr bwMode="auto">
            <a:xfrm>
              <a:off x="8756650" y="4208463"/>
              <a:ext cx="849313" cy="84931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组合 19">
            <a:extLst>
              <a:ext uri="{FF2B5EF4-FFF2-40B4-BE49-F238E27FC236}">
                <a16:creationId xmlns="" xmlns:a16="http://schemas.microsoft.com/office/drawing/2014/main" id="{E35320AB-F58A-4B87-83D2-26FCAF3EE97A}"/>
              </a:ext>
            </a:extLst>
          </p:cNvPr>
          <p:cNvGrpSpPr/>
          <p:nvPr/>
        </p:nvGrpSpPr>
        <p:grpSpPr>
          <a:xfrm>
            <a:off x="2294237" y="5509221"/>
            <a:ext cx="2081488" cy="930001"/>
            <a:chOff x="799086" y="4263825"/>
            <a:chExt cx="2081488" cy="930001"/>
          </a:xfrm>
        </p:grpSpPr>
        <p:sp>
          <p:nvSpPr>
            <p:cNvPr id="14" name="Rectangle 24">
              <a:extLst>
                <a:ext uri="{FF2B5EF4-FFF2-40B4-BE49-F238E27FC236}">
                  <a16:creationId xmlns="" xmlns:a16="http://schemas.microsoft.com/office/drawing/2014/main" id="{425B7391-AC40-4BFA-8CAD-6EDBD98F06A7}"/>
                </a:ext>
              </a:extLst>
            </p:cNvPr>
            <p:cNvSpPr>
              <a:spLocks noChangeArrowheads="1"/>
            </p:cNvSpPr>
            <p:nvPr/>
          </p:nvSpPr>
          <p:spPr bwMode="auto">
            <a:xfrm>
              <a:off x="799086" y="4633673"/>
              <a:ext cx="2081488" cy="56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algn="ct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endParaRPr>
            </a:p>
            <a:p>
              <a:pPr algn="ct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endParaRPr>
            </a:p>
          </p:txBody>
        </p:sp>
        <p:sp>
          <p:nvSpPr>
            <p:cNvPr id="15" name="Rectangle 24">
              <a:extLst>
                <a:ext uri="{FF2B5EF4-FFF2-40B4-BE49-F238E27FC236}">
                  <a16:creationId xmlns="" xmlns:a16="http://schemas.microsoft.com/office/drawing/2014/main" id="{7E837AAB-2D69-4D52-A889-48A468CD4365}"/>
                </a:ext>
              </a:extLst>
            </p:cNvPr>
            <p:cNvSpPr>
              <a:spLocks noChangeArrowheads="1"/>
            </p:cNvSpPr>
            <p:nvPr/>
          </p:nvSpPr>
          <p:spPr bwMode="auto">
            <a:xfrm>
              <a:off x="1212702" y="4263825"/>
              <a:ext cx="1254256" cy="332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lvl="0" algn="ctr">
                <a:lnSpc>
                  <a:spcPct val="120000"/>
                </a:lnSpc>
                <a:spcBef>
                  <a:spcPts val="300"/>
                </a:spcBef>
              </a:pPr>
              <a:r>
                <a:rPr lang="zh-CN" altLang="en-US" sz="1800" dirty="0">
                  <a:solidFill>
                    <a:schemeClr val="tx1">
                      <a:lumMod val="95000"/>
                      <a:lumOff val="5000"/>
                    </a:schemeClr>
                  </a:solidFill>
                  <a:latin typeface="微软雅黑" panose="020B0503020204020204" charset="-122"/>
                  <a:ea typeface="微软雅黑" panose="020B0503020204020204" charset="-122"/>
                </a:rPr>
                <a:t>这里是标题</a:t>
              </a:r>
            </a:p>
          </p:txBody>
        </p:sp>
      </p:grpSp>
      <p:grpSp>
        <p:nvGrpSpPr>
          <p:cNvPr id="16" name="组合 19">
            <a:extLst>
              <a:ext uri="{FF2B5EF4-FFF2-40B4-BE49-F238E27FC236}">
                <a16:creationId xmlns="" xmlns:a16="http://schemas.microsoft.com/office/drawing/2014/main" id="{C1EA7896-31BE-4335-A3FD-FCFC6E453A23}"/>
              </a:ext>
            </a:extLst>
          </p:cNvPr>
          <p:cNvGrpSpPr/>
          <p:nvPr/>
        </p:nvGrpSpPr>
        <p:grpSpPr>
          <a:xfrm>
            <a:off x="4959034" y="5509221"/>
            <a:ext cx="2081488" cy="930001"/>
            <a:chOff x="799086" y="4263825"/>
            <a:chExt cx="2081488" cy="930001"/>
          </a:xfrm>
        </p:grpSpPr>
        <p:sp>
          <p:nvSpPr>
            <p:cNvPr id="17" name="Rectangle 24">
              <a:extLst>
                <a:ext uri="{FF2B5EF4-FFF2-40B4-BE49-F238E27FC236}">
                  <a16:creationId xmlns="" xmlns:a16="http://schemas.microsoft.com/office/drawing/2014/main" id="{A7D5B923-26C4-434E-B77C-4E5ADFADA7C3}"/>
                </a:ext>
              </a:extLst>
            </p:cNvPr>
            <p:cNvSpPr>
              <a:spLocks noChangeArrowheads="1"/>
            </p:cNvSpPr>
            <p:nvPr/>
          </p:nvSpPr>
          <p:spPr bwMode="auto">
            <a:xfrm>
              <a:off x="799086" y="4633673"/>
              <a:ext cx="2081488" cy="56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algn="ct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endParaRPr>
            </a:p>
            <a:p>
              <a:pPr algn="ct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endParaRPr>
            </a:p>
          </p:txBody>
        </p:sp>
        <p:sp>
          <p:nvSpPr>
            <p:cNvPr id="18" name="Rectangle 24">
              <a:extLst>
                <a:ext uri="{FF2B5EF4-FFF2-40B4-BE49-F238E27FC236}">
                  <a16:creationId xmlns="" xmlns:a16="http://schemas.microsoft.com/office/drawing/2014/main" id="{866AB95E-9497-4929-9381-61A8DF3CBF1A}"/>
                </a:ext>
              </a:extLst>
            </p:cNvPr>
            <p:cNvSpPr>
              <a:spLocks noChangeArrowheads="1"/>
            </p:cNvSpPr>
            <p:nvPr/>
          </p:nvSpPr>
          <p:spPr bwMode="auto">
            <a:xfrm>
              <a:off x="1212702" y="4263825"/>
              <a:ext cx="1254256" cy="332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lvl="0" algn="ctr">
                <a:lnSpc>
                  <a:spcPct val="120000"/>
                </a:lnSpc>
                <a:spcBef>
                  <a:spcPts val="300"/>
                </a:spcBef>
              </a:pPr>
              <a:r>
                <a:rPr lang="zh-CN" altLang="en-US" sz="1800" dirty="0">
                  <a:solidFill>
                    <a:schemeClr val="tx1">
                      <a:lumMod val="95000"/>
                      <a:lumOff val="5000"/>
                    </a:schemeClr>
                  </a:solidFill>
                  <a:latin typeface="微软雅黑" panose="020B0503020204020204" charset="-122"/>
                  <a:ea typeface="微软雅黑" panose="020B0503020204020204" charset="-122"/>
                </a:rPr>
                <a:t>这里是标题</a:t>
              </a:r>
            </a:p>
          </p:txBody>
        </p:sp>
      </p:grpSp>
      <p:grpSp>
        <p:nvGrpSpPr>
          <p:cNvPr id="19" name="组合 19">
            <a:extLst>
              <a:ext uri="{FF2B5EF4-FFF2-40B4-BE49-F238E27FC236}">
                <a16:creationId xmlns="" xmlns:a16="http://schemas.microsoft.com/office/drawing/2014/main" id="{9A733CFB-E230-4A8B-9C28-97BF2DB423DE}"/>
              </a:ext>
            </a:extLst>
          </p:cNvPr>
          <p:cNvGrpSpPr/>
          <p:nvPr/>
        </p:nvGrpSpPr>
        <p:grpSpPr>
          <a:xfrm>
            <a:off x="7722856" y="5509221"/>
            <a:ext cx="2081488" cy="930001"/>
            <a:chOff x="799086" y="4263825"/>
            <a:chExt cx="2081488" cy="930001"/>
          </a:xfrm>
        </p:grpSpPr>
        <p:sp>
          <p:nvSpPr>
            <p:cNvPr id="20" name="Rectangle 24">
              <a:extLst>
                <a:ext uri="{FF2B5EF4-FFF2-40B4-BE49-F238E27FC236}">
                  <a16:creationId xmlns="" xmlns:a16="http://schemas.microsoft.com/office/drawing/2014/main" id="{F256A879-A430-4CF1-B4F2-8EE090FFA8DC}"/>
                </a:ext>
              </a:extLst>
            </p:cNvPr>
            <p:cNvSpPr>
              <a:spLocks noChangeArrowheads="1"/>
            </p:cNvSpPr>
            <p:nvPr/>
          </p:nvSpPr>
          <p:spPr bwMode="auto">
            <a:xfrm>
              <a:off x="799086" y="4633673"/>
              <a:ext cx="2081488" cy="56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algn="ct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endParaRPr>
            </a:p>
            <a:p>
              <a:pPr algn="ct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endParaRPr>
            </a:p>
          </p:txBody>
        </p:sp>
        <p:sp>
          <p:nvSpPr>
            <p:cNvPr id="21" name="Rectangle 24">
              <a:extLst>
                <a:ext uri="{FF2B5EF4-FFF2-40B4-BE49-F238E27FC236}">
                  <a16:creationId xmlns="" xmlns:a16="http://schemas.microsoft.com/office/drawing/2014/main" id="{5B2A857F-5879-40D5-BF25-E39E13C351D6}"/>
                </a:ext>
              </a:extLst>
            </p:cNvPr>
            <p:cNvSpPr>
              <a:spLocks noChangeArrowheads="1"/>
            </p:cNvSpPr>
            <p:nvPr/>
          </p:nvSpPr>
          <p:spPr bwMode="auto">
            <a:xfrm>
              <a:off x="1212702" y="4263825"/>
              <a:ext cx="1254256" cy="332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lvl="0" algn="ctr">
                <a:lnSpc>
                  <a:spcPct val="120000"/>
                </a:lnSpc>
                <a:spcBef>
                  <a:spcPts val="300"/>
                </a:spcBef>
              </a:pPr>
              <a:r>
                <a:rPr lang="zh-CN" altLang="en-US" sz="1800" dirty="0">
                  <a:solidFill>
                    <a:schemeClr val="tx1">
                      <a:lumMod val="95000"/>
                      <a:lumOff val="5000"/>
                    </a:schemeClr>
                  </a:solidFill>
                  <a:latin typeface="微软雅黑" panose="020B0503020204020204" charset="-122"/>
                  <a:ea typeface="微软雅黑" panose="020B0503020204020204" charset="-122"/>
                </a:rPr>
                <a:t>这里是标题</a:t>
              </a:r>
            </a:p>
          </p:txBody>
        </p:sp>
      </p:grpSp>
      <p:sp>
        <p:nvSpPr>
          <p:cNvPr id="22" name="Freeform 5">
            <a:extLst>
              <a:ext uri="{FF2B5EF4-FFF2-40B4-BE49-F238E27FC236}">
                <a16:creationId xmlns="" xmlns:a16="http://schemas.microsoft.com/office/drawing/2014/main" id="{929F623A-CF2C-447A-9912-F42CC5320883}"/>
              </a:ext>
            </a:extLst>
          </p:cNvPr>
          <p:cNvSpPr>
            <a:spLocks noChangeArrowheads="1"/>
          </p:cNvSpPr>
          <p:nvPr/>
        </p:nvSpPr>
        <p:spPr bwMode="auto">
          <a:xfrm>
            <a:off x="3101424" y="4291465"/>
            <a:ext cx="467113" cy="467113"/>
          </a:xfrm>
          <a:custGeom>
            <a:avLst/>
            <a:gdLst>
              <a:gd name="T0" fmla="*/ 1928 w 3151"/>
              <a:gd name="T1" fmla="*/ 0 h 3151"/>
              <a:gd name="T2" fmla="*/ 1702 w 3151"/>
              <a:gd name="T3" fmla="*/ 1324 h 3151"/>
              <a:gd name="T4" fmla="*/ 1702 w 3151"/>
              <a:gd name="T5" fmla="*/ 1452 h 3151"/>
              <a:gd name="T6" fmla="*/ 1829 w 3151"/>
              <a:gd name="T7" fmla="*/ 1452 h 3151"/>
              <a:gd name="T8" fmla="*/ 3150 w 3151"/>
              <a:gd name="T9" fmla="*/ 1224 h 3151"/>
              <a:gd name="T10" fmla="*/ 2924 w 3151"/>
              <a:gd name="T11" fmla="*/ 0 h 3151"/>
              <a:gd name="T12" fmla="*/ 2924 w 3151"/>
              <a:gd name="T13" fmla="*/ 1279 h 3151"/>
              <a:gd name="T14" fmla="*/ 1875 w 3151"/>
              <a:gd name="T15" fmla="*/ 228 h 3151"/>
              <a:gd name="T16" fmla="*/ 2924 w 3151"/>
              <a:gd name="T17" fmla="*/ 173 h 3151"/>
              <a:gd name="T18" fmla="*/ 2977 w 3151"/>
              <a:gd name="T19" fmla="*/ 1224 h 3151"/>
              <a:gd name="T20" fmla="*/ 0 w 3151"/>
              <a:gd name="T21" fmla="*/ 1224 h 3151"/>
              <a:gd name="T22" fmla="*/ 1321 w 3151"/>
              <a:gd name="T23" fmla="*/ 1452 h 3151"/>
              <a:gd name="T24" fmla="*/ 1448 w 3151"/>
              <a:gd name="T25" fmla="*/ 1452 h 3151"/>
              <a:gd name="T26" fmla="*/ 1448 w 3151"/>
              <a:gd name="T27" fmla="*/ 1324 h 3151"/>
              <a:gd name="T28" fmla="*/ 1222 w 3151"/>
              <a:gd name="T29" fmla="*/ 0 h 3151"/>
              <a:gd name="T30" fmla="*/ 0 w 3151"/>
              <a:gd name="T31" fmla="*/ 228 h 3151"/>
              <a:gd name="T32" fmla="*/ 226 w 3151"/>
              <a:gd name="T33" fmla="*/ 173 h 3151"/>
              <a:gd name="T34" fmla="*/ 1275 w 3151"/>
              <a:gd name="T35" fmla="*/ 228 h 3151"/>
              <a:gd name="T36" fmla="*/ 226 w 3151"/>
              <a:gd name="T37" fmla="*/ 1279 h 3151"/>
              <a:gd name="T38" fmla="*/ 173 w 3151"/>
              <a:gd name="T39" fmla="*/ 228 h 3151"/>
              <a:gd name="T40" fmla="*/ 3150 w 3151"/>
              <a:gd name="T41" fmla="*/ 1926 h 3151"/>
              <a:gd name="T42" fmla="*/ 1702 w 3151"/>
              <a:gd name="T43" fmla="*/ 1698 h 3151"/>
              <a:gd name="T44" fmla="*/ 1702 w 3151"/>
              <a:gd name="T45" fmla="*/ 1826 h 3151"/>
              <a:gd name="T46" fmla="*/ 1928 w 3151"/>
              <a:gd name="T47" fmla="*/ 3150 h 3151"/>
              <a:gd name="T48" fmla="*/ 3150 w 3151"/>
              <a:gd name="T49" fmla="*/ 2922 h 3151"/>
              <a:gd name="T50" fmla="*/ 2924 w 3151"/>
              <a:gd name="T51" fmla="*/ 2977 h 3151"/>
              <a:gd name="T52" fmla="*/ 1875 w 3151"/>
              <a:gd name="T53" fmla="*/ 2922 h 3151"/>
              <a:gd name="T54" fmla="*/ 2924 w 3151"/>
              <a:gd name="T55" fmla="*/ 1871 h 3151"/>
              <a:gd name="T56" fmla="*/ 2977 w 3151"/>
              <a:gd name="T57" fmla="*/ 2922 h 3151"/>
              <a:gd name="T58" fmla="*/ 1222 w 3151"/>
              <a:gd name="T59" fmla="*/ 3150 h 3151"/>
              <a:gd name="T60" fmla="*/ 1448 w 3151"/>
              <a:gd name="T61" fmla="*/ 1698 h 3151"/>
              <a:gd name="T62" fmla="*/ 0 w 3151"/>
              <a:gd name="T63" fmla="*/ 1926 h 3151"/>
              <a:gd name="T64" fmla="*/ 226 w 3151"/>
              <a:gd name="T65" fmla="*/ 3150 h 3151"/>
              <a:gd name="T66" fmla="*/ 226 w 3151"/>
              <a:gd name="T67" fmla="*/ 1871 h 3151"/>
              <a:gd name="T68" fmla="*/ 1275 w 3151"/>
              <a:gd name="T69" fmla="*/ 2922 h 3151"/>
              <a:gd name="T70" fmla="*/ 226 w 3151"/>
              <a:gd name="T71" fmla="*/ 2977 h 3151"/>
              <a:gd name="T72" fmla="*/ 173 w 3151"/>
              <a:gd name="T73" fmla="*/ 1926 h 3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51" h="3151">
                <a:moveTo>
                  <a:pt x="2924" y="0"/>
                </a:moveTo>
                <a:lnTo>
                  <a:pt x="1928" y="0"/>
                </a:lnTo>
                <a:cubicBezTo>
                  <a:pt x="1803" y="0"/>
                  <a:pt x="1702" y="103"/>
                  <a:pt x="1702" y="228"/>
                </a:cubicBezTo>
                <a:lnTo>
                  <a:pt x="1702" y="1324"/>
                </a:lnTo>
                <a:lnTo>
                  <a:pt x="1702" y="1365"/>
                </a:lnTo>
                <a:lnTo>
                  <a:pt x="1702" y="1452"/>
                </a:lnTo>
                <a:lnTo>
                  <a:pt x="1788" y="1452"/>
                </a:lnTo>
                <a:lnTo>
                  <a:pt x="1829" y="1452"/>
                </a:lnTo>
                <a:lnTo>
                  <a:pt x="2924" y="1452"/>
                </a:lnTo>
                <a:cubicBezTo>
                  <a:pt x="3049" y="1452"/>
                  <a:pt x="3150" y="1349"/>
                  <a:pt x="3150" y="1224"/>
                </a:cubicBezTo>
                <a:lnTo>
                  <a:pt x="3150" y="228"/>
                </a:lnTo>
                <a:cubicBezTo>
                  <a:pt x="3150" y="103"/>
                  <a:pt x="3049" y="0"/>
                  <a:pt x="2924" y="0"/>
                </a:cubicBezTo>
                <a:close/>
                <a:moveTo>
                  <a:pt x="2977" y="1224"/>
                </a:moveTo>
                <a:cubicBezTo>
                  <a:pt x="2977" y="1254"/>
                  <a:pt x="2953" y="1279"/>
                  <a:pt x="2924" y="1279"/>
                </a:cubicBezTo>
                <a:lnTo>
                  <a:pt x="1875" y="1279"/>
                </a:lnTo>
                <a:lnTo>
                  <a:pt x="1875" y="228"/>
                </a:lnTo>
                <a:cubicBezTo>
                  <a:pt x="1875" y="198"/>
                  <a:pt x="1899" y="173"/>
                  <a:pt x="1928" y="173"/>
                </a:cubicBezTo>
                <a:lnTo>
                  <a:pt x="2924" y="173"/>
                </a:lnTo>
                <a:cubicBezTo>
                  <a:pt x="2953" y="173"/>
                  <a:pt x="2977" y="198"/>
                  <a:pt x="2977" y="228"/>
                </a:cubicBezTo>
                <a:lnTo>
                  <a:pt x="2977" y="1224"/>
                </a:lnTo>
                <a:close/>
                <a:moveTo>
                  <a:pt x="0" y="228"/>
                </a:moveTo>
                <a:lnTo>
                  <a:pt x="0" y="1224"/>
                </a:lnTo>
                <a:cubicBezTo>
                  <a:pt x="0" y="1349"/>
                  <a:pt x="101" y="1452"/>
                  <a:pt x="226" y="1452"/>
                </a:cubicBezTo>
                <a:lnTo>
                  <a:pt x="1321" y="1452"/>
                </a:lnTo>
                <a:lnTo>
                  <a:pt x="1362" y="1452"/>
                </a:lnTo>
                <a:lnTo>
                  <a:pt x="1448" y="1452"/>
                </a:lnTo>
                <a:lnTo>
                  <a:pt x="1448" y="1365"/>
                </a:lnTo>
                <a:lnTo>
                  <a:pt x="1448" y="1324"/>
                </a:lnTo>
                <a:lnTo>
                  <a:pt x="1448" y="228"/>
                </a:lnTo>
                <a:cubicBezTo>
                  <a:pt x="1448" y="103"/>
                  <a:pt x="1347" y="0"/>
                  <a:pt x="1222" y="0"/>
                </a:cubicBezTo>
                <a:lnTo>
                  <a:pt x="226" y="0"/>
                </a:lnTo>
                <a:cubicBezTo>
                  <a:pt x="101" y="0"/>
                  <a:pt x="0" y="103"/>
                  <a:pt x="0" y="228"/>
                </a:cubicBezTo>
                <a:close/>
                <a:moveTo>
                  <a:pt x="173" y="228"/>
                </a:moveTo>
                <a:cubicBezTo>
                  <a:pt x="173" y="198"/>
                  <a:pt x="197" y="173"/>
                  <a:pt x="226" y="173"/>
                </a:cubicBezTo>
                <a:lnTo>
                  <a:pt x="1222" y="173"/>
                </a:lnTo>
                <a:cubicBezTo>
                  <a:pt x="1251" y="173"/>
                  <a:pt x="1275" y="198"/>
                  <a:pt x="1275" y="228"/>
                </a:cubicBezTo>
                <a:lnTo>
                  <a:pt x="1275" y="1279"/>
                </a:lnTo>
                <a:lnTo>
                  <a:pt x="226" y="1279"/>
                </a:lnTo>
                <a:cubicBezTo>
                  <a:pt x="197" y="1279"/>
                  <a:pt x="173" y="1254"/>
                  <a:pt x="173" y="1224"/>
                </a:cubicBezTo>
                <a:lnTo>
                  <a:pt x="173" y="228"/>
                </a:lnTo>
                <a:close/>
                <a:moveTo>
                  <a:pt x="3150" y="2922"/>
                </a:moveTo>
                <a:lnTo>
                  <a:pt x="3150" y="1926"/>
                </a:lnTo>
                <a:cubicBezTo>
                  <a:pt x="3150" y="1801"/>
                  <a:pt x="3049" y="1698"/>
                  <a:pt x="2924" y="1698"/>
                </a:cubicBezTo>
                <a:lnTo>
                  <a:pt x="1702" y="1698"/>
                </a:lnTo>
                <a:lnTo>
                  <a:pt x="1702" y="1785"/>
                </a:lnTo>
                <a:lnTo>
                  <a:pt x="1702" y="1826"/>
                </a:lnTo>
                <a:lnTo>
                  <a:pt x="1702" y="2922"/>
                </a:lnTo>
                <a:cubicBezTo>
                  <a:pt x="1702" y="3047"/>
                  <a:pt x="1803" y="3150"/>
                  <a:pt x="1928" y="3150"/>
                </a:cubicBezTo>
                <a:lnTo>
                  <a:pt x="2924" y="3150"/>
                </a:lnTo>
                <a:cubicBezTo>
                  <a:pt x="3049" y="3150"/>
                  <a:pt x="3150" y="3047"/>
                  <a:pt x="3150" y="2922"/>
                </a:cubicBezTo>
                <a:close/>
                <a:moveTo>
                  <a:pt x="2977" y="2922"/>
                </a:moveTo>
                <a:cubicBezTo>
                  <a:pt x="2977" y="2952"/>
                  <a:pt x="2953" y="2977"/>
                  <a:pt x="2924" y="2977"/>
                </a:cubicBezTo>
                <a:lnTo>
                  <a:pt x="1928" y="2977"/>
                </a:lnTo>
                <a:cubicBezTo>
                  <a:pt x="1899" y="2977"/>
                  <a:pt x="1875" y="2952"/>
                  <a:pt x="1875" y="2922"/>
                </a:cubicBezTo>
                <a:lnTo>
                  <a:pt x="1875" y="1871"/>
                </a:lnTo>
                <a:lnTo>
                  <a:pt x="2924" y="1871"/>
                </a:lnTo>
                <a:cubicBezTo>
                  <a:pt x="2953" y="1871"/>
                  <a:pt x="2977" y="1896"/>
                  <a:pt x="2977" y="1926"/>
                </a:cubicBezTo>
                <a:lnTo>
                  <a:pt x="2977" y="2922"/>
                </a:lnTo>
                <a:close/>
                <a:moveTo>
                  <a:pt x="226" y="3150"/>
                </a:moveTo>
                <a:lnTo>
                  <a:pt x="1222" y="3150"/>
                </a:lnTo>
                <a:cubicBezTo>
                  <a:pt x="1347" y="3150"/>
                  <a:pt x="1448" y="3047"/>
                  <a:pt x="1448" y="2922"/>
                </a:cubicBezTo>
                <a:lnTo>
                  <a:pt x="1448" y="1698"/>
                </a:lnTo>
                <a:lnTo>
                  <a:pt x="226" y="1698"/>
                </a:lnTo>
                <a:cubicBezTo>
                  <a:pt x="101" y="1698"/>
                  <a:pt x="0" y="1801"/>
                  <a:pt x="0" y="1926"/>
                </a:cubicBezTo>
                <a:lnTo>
                  <a:pt x="0" y="2922"/>
                </a:lnTo>
                <a:cubicBezTo>
                  <a:pt x="0" y="3047"/>
                  <a:pt x="101" y="3150"/>
                  <a:pt x="226" y="3150"/>
                </a:cubicBezTo>
                <a:close/>
                <a:moveTo>
                  <a:pt x="173" y="1926"/>
                </a:moveTo>
                <a:cubicBezTo>
                  <a:pt x="173" y="1896"/>
                  <a:pt x="197" y="1871"/>
                  <a:pt x="226" y="1871"/>
                </a:cubicBezTo>
                <a:lnTo>
                  <a:pt x="1275" y="1871"/>
                </a:lnTo>
                <a:lnTo>
                  <a:pt x="1275" y="2922"/>
                </a:lnTo>
                <a:cubicBezTo>
                  <a:pt x="1275" y="2952"/>
                  <a:pt x="1251" y="2977"/>
                  <a:pt x="1222" y="2977"/>
                </a:cubicBezTo>
                <a:lnTo>
                  <a:pt x="226" y="2977"/>
                </a:lnTo>
                <a:cubicBezTo>
                  <a:pt x="197" y="2977"/>
                  <a:pt x="173" y="2952"/>
                  <a:pt x="173" y="2922"/>
                </a:cubicBezTo>
                <a:lnTo>
                  <a:pt x="173" y="1926"/>
                </a:lnTo>
                <a:close/>
              </a:path>
            </a:pathLst>
          </a:custGeom>
          <a:solidFill>
            <a:srgbClr val="282830"/>
          </a:solidFill>
          <a:ln>
            <a:noFill/>
          </a:ln>
          <a:effectLst/>
        </p:spPr>
        <p:txBody>
          <a:bodyPr wrap="none" anchor="ctr"/>
          <a:lstStyle/>
          <a:p>
            <a:endParaRPr lang="zh-CN" altLang="en-US"/>
          </a:p>
        </p:txBody>
      </p:sp>
      <p:sp>
        <p:nvSpPr>
          <p:cNvPr id="23" name="Freeform 11">
            <a:extLst>
              <a:ext uri="{FF2B5EF4-FFF2-40B4-BE49-F238E27FC236}">
                <a16:creationId xmlns="" xmlns:a16="http://schemas.microsoft.com/office/drawing/2014/main" id="{1AEB3101-6014-4B5D-AC0B-F98B97D38FE1}"/>
              </a:ext>
            </a:extLst>
          </p:cNvPr>
          <p:cNvSpPr>
            <a:spLocks noChangeArrowheads="1"/>
          </p:cNvSpPr>
          <p:nvPr/>
        </p:nvSpPr>
        <p:spPr bwMode="auto">
          <a:xfrm>
            <a:off x="5825701" y="4279233"/>
            <a:ext cx="377584" cy="479345"/>
          </a:xfrm>
          <a:custGeom>
            <a:avLst/>
            <a:gdLst>
              <a:gd name="T0" fmla="*/ 2259 w 2486"/>
              <a:gd name="T1" fmla="*/ 0 h 3159"/>
              <a:gd name="T2" fmla="*/ 226 w 2486"/>
              <a:gd name="T3" fmla="*/ 0 h 3159"/>
              <a:gd name="T4" fmla="*/ 0 w 2486"/>
              <a:gd name="T5" fmla="*/ 225 h 3159"/>
              <a:gd name="T6" fmla="*/ 0 w 2486"/>
              <a:gd name="T7" fmla="*/ 2932 h 3159"/>
              <a:gd name="T8" fmla="*/ 226 w 2486"/>
              <a:gd name="T9" fmla="*/ 3158 h 3159"/>
              <a:gd name="T10" fmla="*/ 2259 w 2486"/>
              <a:gd name="T11" fmla="*/ 3158 h 3159"/>
              <a:gd name="T12" fmla="*/ 2485 w 2486"/>
              <a:gd name="T13" fmla="*/ 2932 h 3159"/>
              <a:gd name="T14" fmla="*/ 2485 w 2486"/>
              <a:gd name="T15" fmla="*/ 225 h 3159"/>
              <a:gd name="T16" fmla="*/ 2259 w 2486"/>
              <a:gd name="T17" fmla="*/ 0 h 3159"/>
              <a:gd name="T18" fmla="*/ 2259 w 2486"/>
              <a:gd name="T19" fmla="*/ 225 h 3159"/>
              <a:gd name="T20" fmla="*/ 2259 w 2486"/>
              <a:gd name="T21" fmla="*/ 2481 h 3159"/>
              <a:gd name="T22" fmla="*/ 226 w 2486"/>
              <a:gd name="T23" fmla="*/ 2481 h 3159"/>
              <a:gd name="T24" fmla="*/ 226 w 2486"/>
              <a:gd name="T25" fmla="*/ 225 h 3159"/>
              <a:gd name="T26" fmla="*/ 2259 w 2486"/>
              <a:gd name="T27" fmla="*/ 225 h 3159"/>
              <a:gd name="T28" fmla="*/ 1132 w 2486"/>
              <a:gd name="T29" fmla="*/ 2932 h 3159"/>
              <a:gd name="T30" fmla="*/ 226 w 2486"/>
              <a:gd name="T31" fmla="*/ 2932 h 3159"/>
              <a:gd name="T32" fmla="*/ 226 w 2486"/>
              <a:gd name="T33" fmla="*/ 2707 h 3159"/>
              <a:gd name="T34" fmla="*/ 1132 w 2486"/>
              <a:gd name="T35" fmla="*/ 2707 h 3159"/>
              <a:gd name="T36" fmla="*/ 1132 w 2486"/>
              <a:gd name="T37" fmla="*/ 2932 h 3159"/>
              <a:gd name="T38" fmla="*/ 1357 w 2486"/>
              <a:gd name="T39" fmla="*/ 2932 h 3159"/>
              <a:gd name="T40" fmla="*/ 1357 w 2486"/>
              <a:gd name="T41" fmla="*/ 2707 h 3159"/>
              <a:gd name="T42" fmla="*/ 2259 w 2486"/>
              <a:gd name="T43" fmla="*/ 2707 h 3159"/>
              <a:gd name="T44" fmla="*/ 2259 w 2486"/>
              <a:gd name="T45" fmla="*/ 2932 h 3159"/>
              <a:gd name="T46" fmla="*/ 1357 w 2486"/>
              <a:gd name="T47" fmla="*/ 2932 h 3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86" h="3159">
                <a:moveTo>
                  <a:pt x="2259" y="0"/>
                </a:moveTo>
                <a:lnTo>
                  <a:pt x="226" y="0"/>
                </a:lnTo>
                <a:cubicBezTo>
                  <a:pt x="101" y="0"/>
                  <a:pt x="0" y="101"/>
                  <a:pt x="0" y="225"/>
                </a:cubicBezTo>
                <a:lnTo>
                  <a:pt x="0" y="2932"/>
                </a:lnTo>
                <a:cubicBezTo>
                  <a:pt x="0" y="3057"/>
                  <a:pt x="101" y="3158"/>
                  <a:pt x="226" y="3158"/>
                </a:cubicBezTo>
                <a:lnTo>
                  <a:pt x="2259" y="3158"/>
                </a:lnTo>
                <a:cubicBezTo>
                  <a:pt x="2384" y="3158"/>
                  <a:pt x="2485" y="3057"/>
                  <a:pt x="2485" y="2932"/>
                </a:cubicBezTo>
                <a:lnTo>
                  <a:pt x="2485" y="225"/>
                </a:lnTo>
                <a:cubicBezTo>
                  <a:pt x="2485" y="101"/>
                  <a:pt x="2384" y="0"/>
                  <a:pt x="2259" y="0"/>
                </a:cubicBezTo>
                <a:close/>
                <a:moveTo>
                  <a:pt x="2259" y="225"/>
                </a:moveTo>
                <a:lnTo>
                  <a:pt x="2259" y="2481"/>
                </a:lnTo>
                <a:lnTo>
                  <a:pt x="226" y="2481"/>
                </a:lnTo>
                <a:lnTo>
                  <a:pt x="226" y="225"/>
                </a:lnTo>
                <a:lnTo>
                  <a:pt x="2259" y="225"/>
                </a:lnTo>
                <a:close/>
                <a:moveTo>
                  <a:pt x="1132" y="2932"/>
                </a:moveTo>
                <a:lnTo>
                  <a:pt x="226" y="2932"/>
                </a:lnTo>
                <a:lnTo>
                  <a:pt x="226" y="2707"/>
                </a:lnTo>
                <a:lnTo>
                  <a:pt x="1132" y="2707"/>
                </a:lnTo>
                <a:lnTo>
                  <a:pt x="1132" y="2932"/>
                </a:lnTo>
                <a:close/>
                <a:moveTo>
                  <a:pt x="1357" y="2932"/>
                </a:moveTo>
                <a:lnTo>
                  <a:pt x="1357" y="2707"/>
                </a:lnTo>
                <a:lnTo>
                  <a:pt x="2259" y="2707"/>
                </a:lnTo>
                <a:lnTo>
                  <a:pt x="2259" y="2932"/>
                </a:lnTo>
                <a:lnTo>
                  <a:pt x="1357" y="2932"/>
                </a:lnTo>
                <a:close/>
              </a:path>
            </a:pathLst>
          </a:custGeom>
          <a:solidFill>
            <a:srgbClr val="282830"/>
          </a:solidFill>
          <a:ln>
            <a:noFill/>
          </a:ln>
          <a:effectLst/>
          <a:extLst/>
        </p:spPr>
        <p:txBody>
          <a:bodyPr wrap="none" anchor="ctr"/>
          <a:lstStyle/>
          <a:p>
            <a:endParaRPr lang="zh-CN" altLang="en-US"/>
          </a:p>
        </p:txBody>
      </p:sp>
      <p:sp>
        <p:nvSpPr>
          <p:cNvPr id="24" name="Freeform 13">
            <a:extLst>
              <a:ext uri="{FF2B5EF4-FFF2-40B4-BE49-F238E27FC236}">
                <a16:creationId xmlns="" xmlns:a16="http://schemas.microsoft.com/office/drawing/2014/main" id="{D666C97A-87DC-4CEA-BF11-963EE24C1818}"/>
              </a:ext>
            </a:extLst>
          </p:cNvPr>
          <p:cNvSpPr>
            <a:spLocks noChangeArrowheads="1"/>
          </p:cNvSpPr>
          <p:nvPr/>
        </p:nvSpPr>
        <p:spPr bwMode="auto">
          <a:xfrm>
            <a:off x="8419506" y="4361246"/>
            <a:ext cx="490136" cy="383644"/>
          </a:xfrm>
          <a:custGeom>
            <a:avLst/>
            <a:gdLst>
              <a:gd name="T0" fmla="*/ 2703 w 3166"/>
              <a:gd name="T1" fmla="*/ 732 h 2479"/>
              <a:gd name="T2" fmla="*/ 2731 w 3166"/>
              <a:gd name="T3" fmla="*/ 841 h 2479"/>
              <a:gd name="T4" fmla="*/ 2334 w 3166"/>
              <a:gd name="T5" fmla="*/ 970 h 2479"/>
              <a:gd name="T6" fmla="*/ 1667 w 3166"/>
              <a:gd name="T7" fmla="*/ 441 h 2479"/>
              <a:gd name="T8" fmla="*/ 1795 w 3166"/>
              <a:gd name="T9" fmla="*/ 233 h 2479"/>
              <a:gd name="T10" fmla="*/ 1564 w 3166"/>
              <a:gd name="T11" fmla="*/ 0 h 2479"/>
              <a:gd name="T12" fmla="*/ 1334 w 3166"/>
              <a:gd name="T13" fmla="*/ 233 h 2479"/>
              <a:gd name="T14" fmla="*/ 1462 w 3166"/>
              <a:gd name="T15" fmla="*/ 441 h 2479"/>
              <a:gd name="T16" fmla="*/ 795 w 3166"/>
              <a:gd name="T17" fmla="*/ 970 h 2479"/>
              <a:gd name="T18" fmla="*/ 425 w 3166"/>
              <a:gd name="T19" fmla="*/ 857 h 2479"/>
              <a:gd name="T20" fmla="*/ 461 w 3166"/>
              <a:gd name="T21" fmla="*/ 732 h 2479"/>
              <a:gd name="T22" fmla="*/ 231 w 3166"/>
              <a:gd name="T23" fmla="*/ 498 h 2479"/>
              <a:gd name="T24" fmla="*/ 0 w 3166"/>
              <a:gd name="T25" fmla="*/ 732 h 2479"/>
              <a:gd name="T26" fmla="*/ 212 w 3166"/>
              <a:gd name="T27" fmla="*/ 963 h 2479"/>
              <a:gd name="T28" fmla="*/ 823 w 3166"/>
              <a:gd name="T29" fmla="*/ 2478 h 2479"/>
              <a:gd name="T30" fmla="*/ 2305 w 3166"/>
              <a:gd name="T31" fmla="*/ 2478 h 2479"/>
              <a:gd name="T32" fmla="*/ 2923 w 3166"/>
              <a:gd name="T33" fmla="*/ 964 h 2479"/>
              <a:gd name="T34" fmla="*/ 2934 w 3166"/>
              <a:gd name="T35" fmla="*/ 965 h 2479"/>
              <a:gd name="T36" fmla="*/ 3165 w 3166"/>
              <a:gd name="T37" fmla="*/ 732 h 2479"/>
              <a:gd name="T38" fmla="*/ 2934 w 3166"/>
              <a:gd name="T39" fmla="*/ 498 h 2479"/>
              <a:gd name="T40" fmla="*/ 2703 w 3166"/>
              <a:gd name="T41" fmla="*/ 732 h 2479"/>
              <a:gd name="T42" fmla="*/ 2202 w 3166"/>
              <a:gd name="T43" fmla="*/ 2316 h 2479"/>
              <a:gd name="T44" fmla="*/ 926 w 3166"/>
              <a:gd name="T45" fmla="*/ 2316 h 2479"/>
              <a:gd name="T46" fmla="*/ 424 w 3166"/>
              <a:gd name="T47" fmla="*/ 1044 h 2479"/>
              <a:gd name="T48" fmla="*/ 795 w 3166"/>
              <a:gd name="T49" fmla="*/ 1132 h 2479"/>
              <a:gd name="T50" fmla="*/ 1564 w 3166"/>
              <a:gd name="T51" fmla="*/ 631 h 2479"/>
              <a:gd name="T52" fmla="*/ 2334 w 3166"/>
              <a:gd name="T53" fmla="*/ 1132 h 2479"/>
              <a:gd name="T54" fmla="*/ 2712 w 3166"/>
              <a:gd name="T55" fmla="*/ 1042 h 2479"/>
              <a:gd name="T56" fmla="*/ 2202 w 3166"/>
              <a:gd name="T57" fmla="*/ 2316 h 2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66" h="2479">
                <a:moveTo>
                  <a:pt x="2703" y="732"/>
                </a:moveTo>
                <a:cubicBezTo>
                  <a:pt x="2703" y="771"/>
                  <a:pt x="2714" y="808"/>
                  <a:pt x="2731" y="841"/>
                </a:cubicBezTo>
                <a:cubicBezTo>
                  <a:pt x="2616" y="923"/>
                  <a:pt x="2478" y="970"/>
                  <a:pt x="2334" y="970"/>
                </a:cubicBezTo>
                <a:cubicBezTo>
                  <a:pt x="2012" y="970"/>
                  <a:pt x="1743" y="744"/>
                  <a:pt x="1667" y="441"/>
                </a:cubicBezTo>
                <a:cubicBezTo>
                  <a:pt x="1743" y="403"/>
                  <a:pt x="1795" y="325"/>
                  <a:pt x="1795" y="233"/>
                </a:cubicBezTo>
                <a:cubicBezTo>
                  <a:pt x="1795" y="104"/>
                  <a:pt x="1691" y="0"/>
                  <a:pt x="1564" y="0"/>
                </a:cubicBezTo>
                <a:cubicBezTo>
                  <a:pt x="1438" y="0"/>
                  <a:pt x="1334" y="104"/>
                  <a:pt x="1334" y="233"/>
                </a:cubicBezTo>
                <a:cubicBezTo>
                  <a:pt x="1334" y="325"/>
                  <a:pt x="1387" y="403"/>
                  <a:pt x="1462" y="441"/>
                </a:cubicBezTo>
                <a:cubicBezTo>
                  <a:pt x="1387" y="744"/>
                  <a:pt x="1117" y="970"/>
                  <a:pt x="795" y="970"/>
                </a:cubicBezTo>
                <a:cubicBezTo>
                  <a:pt x="662" y="970"/>
                  <a:pt x="535" y="929"/>
                  <a:pt x="425" y="857"/>
                </a:cubicBezTo>
                <a:cubicBezTo>
                  <a:pt x="448" y="821"/>
                  <a:pt x="461" y="778"/>
                  <a:pt x="461" y="732"/>
                </a:cubicBezTo>
                <a:cubicBezTo>
                  <a:pt x="461" y="602"/>
                  <a:pt x="358" y="498"/>
                  <a:pt x="231" y="498"/>
                </a:cubicBezTo>
                <a:cubicBezTo>
                  <a:pt x="103" y="498"/>
                  <a:pt x="0" y="602"/>
                  <a:pt x="0" y="732"/>
                </a:cubicBezTo>
                <a:cubicBezTo>
                  <a:pt x="0" y="854"/>
                  <a:pt x="94" y="954"/>
                  <a:pt x="212" y="963"/>
                </a:cubicBezTo>
                <a:lnTo>
                  <a:pt x="823" y="2478"/>
                </a:lnTo>
                <a:lnTo>
                  <a:pt x="2305" y="2478"/>
                </a:lnTo>
                <a:lnTo>
                  <a:pt x="2923" y="964"/>
                </a:lnTo>
                <a:cubicBezTo>
                  <a:pt x="2927" y="964"/>
                  <a:pt x="2930" y="965"/>
                  <a:pt x="2934" y="965"/>
                </a:cubicBezTo>
                <a:cubicBezTo>
                  <a:pt x="3062" y="965"/>
                  <a:pt x="3165" y="861"/>
                  <a:pt x="3165" y="732"/>
                </a:cubicBezTo>
                <a:cubicBezTo>
                  <a:pt x="3165" y="602"/>
                  <a:pt x="3062" y="498"/>
                  <a:pt x="2934" y="498"/>
                </a:cubicBezTo>
                <a:cubicBezTo>
                  <a:pt x="2807" y="498"/>
                  <a:pt x="2703" y="602"/>
                  <a:pt x="2703" y="732"/>
                </a:cubicBezTo>
                <a:close/>
                <a:moveTo>
                  <a:pt x="2202" y="2316"/>
                </a:moveTo>
                <a:lnTo>
                  <a:pt x="926" y="2316"/>
                </a:lnTo>
                <a:lnTo>
                  <a:pt x="424" y="1044"/>
                </a:lnTo>
                <a:cubicBezTo>
                  <a:pt x="539" y="1101"/>
                  <a:pt x="665" y="1132"/>
                  <a:pt x="795" y="1132"/>
                </a:cubicBezTo>
                <a:cubicBezTo>
                  <a:pt x="1137" y="1132"/>
                  <a:pt x="1430" y="926"/>
                  <a:pt x="1564" y="631"/>
                </a:cubicBezTo>
                <a:cubicBezTo>
                  <a:pt x="1699" y="926"/>
                  <a:pt x="1992" y="1132"/>
                  <a:pt x="2334" y="1132"/>
                </a:cubicBezTo>
                <a:cubicBezTo>
                  <a:pt x="2467" y="1132"/>
                  <a:pt x="2596" y="1100"/>
                  <a:pt x="2712" y="1042"/>
                </a:cubicBezTo>
                <a:lnTo>
                  <a:pt x="2202" y="2316"/>
                </a:lnTo>
                <a:close/>
              </a:path>
            </a:pathLst>
          </a:custGeom>
          <a:solidFill>
            <a:srgbClr val="282830"/>
          </a:solidFill>
          <a:ln>
            <a:noFill/>
          </a:ln>
          <a:effectLst/>
          <a:extLst/>
        </p:spPr>
        <p:txBody>
          <a:bodyPr wrap="none" anchor="ctr"/>
          <a:lstStyle/>
          <a:p>
            <a:endParaRPr lang="zh-CN" altLang="en-US"/>
          </a:p>
        </p:txBody>
      </p:sp>
    </p:spTree>
    <p:extLst>
      <p:ext uri="{BB962C8B-B14F-4D97-AF65-F5344CB8AC3E}">
        <p14:creationId xmlns:p14="http://schemas.microsoft.com/office/powerpoint/2010/main" val="14942154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2331" y="1063510"/>
            <a:ext cx="3270802" cy="4730981"/>
          </a:xfrm>
          <a:prstGeom prst="rect">
            <a:avLst/>
          </a:prstGeom>
        </p:spPr>
      </p:pic>
      <p:grpSp>
        <p:nvGrpSpPr>
          <p:cNvPr id="4" name="组合 11">
            <a:extLst>
              <a:ext uri="{FF2B5EF4-FFF2-40B4-BE49-F238E27FC236}">
                <a16:creationId xmlns="" xmlns:a16="http://schemas.microsoft.com/office/drawing/2014/main" id="{EA3079A6-8C35-4EBC-840D-3A0DE3CE66D8}"/>
              </a:ext>
            </a:extLst>
          </p:cNvPr>
          <p:cNvGrpSpPr/>
          <p:nvPr/>
        </p:nvGrpSpPr>
        <p:grpSpPr>
          <a:xfrm>
            <a:off x="5662249" y="2304961"/>
            <a:ext cx="4935412" cy="961296"/>
            <a:chOff x="1535724" y="2379782"/>
            <a:chExt cx="4935412" cy="961296"/>
          </a:xfrm>
        </p:grpSpPr>
        <p:sp>
          <p:nvSpPr>
            <p:cNvPr id="5" name="椭圆 4">
              <a:extLst>
                <a:ext uri="{FF2B5EF4-FFF2-40B4-BE49-F238E27FC236}">
                  <a16:creationId xmlns="" xmlns:a16="http://schemas.microsoft.com/office/drawing/2014/main" id="{C8C21EFD-52B7-4A3A-8AE4-03CE0A15A25E}"/>
                </a:ext>
              </a:extLst>
            </p:cNvPr>
            <p:cNvSpPr/>
            <p:nvPr/>
          </p:nvSpPr>
          <p:spPr>
            <a:xfrm>
              <a:off x="1535724" y="2379782"/>
              <a:ext cx="961296" cy="961296"/>
            </a:xfrm>
            <a:prstGeom prst="ellipse">
              <a:avLst/>
            </a:prstGeom>
            <a:solidFill>
              <a:srgbClr val="282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latin typeface="微软雅黑" panose="020B0503020204020204" pitchFamily="34" charset="-122"/>
                  <a:ea typeface="微软雅黑" panose="020B0503020204020204" pitchFamily="34" charset="-122"/>
                </a:rPr>
                <a:t>1</a:t>
              </a:r>
              <a:endParaRPr lang="zh-CN" altLang="en-US" sz="4000" dirty="0">
                <a:latin typeface="微软雅黑" panose="020B0503020204020204" pitchFamily="34" charset="-122"/>
                <a:ea typeface="微软雅黑" panose="020B0503020204020204" pitchFamily="34" charset="-122"/>
              </a:endParaRPr>
            </a:p>
          </p:txBody>
        </p:sp>
        <p:grpSp>
          <p:nvGrpSpPr>
            <p:cNvPr id="6" name="组合 10">
              <a:extLst>
                <a:ext uri="{FF2B5EF4-FFF2-40B4-BE49-F238E27FC236}">
                  <a16:creationId xmlns="" xmlns:a16="http://schemas.microsoft.com/office/drawing/2014/main" id="{CBED4CAD-6151-40AF-8F12-6939B39921E8}"/>
                </a:ext>
              </a:extLst>
            </p:cNvPr>
            <p:cNvGrpSpPr/>
            <p:nvPr/>
          </p:nvGrpSpPr>
          <p:grpSpPr>
            <a:xfrm>
              <a:off x="2947611" y="2379782"/>
              <a:ext cx="3523525" cy="902684"/>
              <a:chOff x="2947611" y="2410083"/>
              <a:chExt cx="3523525" cy="902684"/>
            </a:xfrm>
          </p:grpSpPr>
          <p:sp>
            <p:nvSpPr>
              <p:cNvPr id="7" name="Rectangle 24">
                <a:extLst>
                  <a:ext uri="{FF2B5EF4-FFF2-40B4-BE49-F238E27FC236}">
                    <a16:creationId xmlns="" xmlns:a16="http://schemas.microsoft.com/office/drawing/2014/main" id="{EA3D2B40-F31F-4287-9D29-11BAC394E5BC}"/>
                  </a:ext>
                </a:extLst>
              </p:cNvPr>
              <p:cNvSpPr>
                <a:spLocks noChangeArrowheads="1"/>
              </p:cNvSpPr>
              <p:nvPr/>
            </p:nvSpPr>
            <p:spPr bwMode="auto">
              <a:xfrm>
                <a:off x="2947611" y="2779929"/>
                <a:ext cx="3523525" cy="53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请在此处输入您的文本请在此处输入您的文本请在此处输入您的文本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endParaRPr>
              </a:p>
            </p:txBody>
          </p:sp>
          <p:sp>
            <p:nvSpPr>
              <p:cNvPr id="8" name="Rectangle 24">
                <a:extLst>
                  <a:ext uri="{FF2B5EF4-FFF2-40B4-BE49-F238E27FC236}">
                    <a16:creationId xmlns="" xmlns:a16="http://schemas.microsoft.com/office/drawing/2014/main" id="{42B95739-53F9-434C-854A-D1164B3829D7}"/>
                  </a:ext>
                </a:extLst>
              </p:cNvPr>
              <p:cNvSpPr>
                <a:spLocks noChangeArrowheads="1"/>
              </p:cNvSpPr>
              <p:nvPr/>
            </p:nvSpPr>
            <p:spPr bwMode="auto">
              <a:xfrm>
                <a:off x="2947612" y="2410083"/>
                <a:ext cx="1254256" cy="30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lvl="0">
                  <a:lnSpc>
                    <a:spcPct val="120000"/>
                  </a:lnSpc>
                  <a:spcBef>
                    <a:spcPts val="300"/>
                  </a:spcBef>
                </a:pPr>
                <a:r>
                  <a:rPr lang="zh-CN" altLang="en-US" sz="1800" dirty="0">
                    <a:solidFill>
                      <a:schemeClr val="tx1">
                        <a:lumMod val="95000"/>
                        <a:lumOff val="5000"/>
                      </a:schemeClr>
                    </a:solidFill>
                    <a:latin typeface="微软雅黑" panose="020B0503020204020204" charset="-122"/>
                    <a:ea typeface="微软雅黑" panose="020B0503020204020204" charset="-122"/>
                  </a:rPr>
                  <a:t>这里是标题</a:t>
                </a:r>
              </a:p>
            </p:txBody>
          </p:sp>
        </p:grpSp>
      </p:grpSp>
      <p:grpSp>
        <p:nvGrpSpPr>
          <p:cNvPr id="9" name="组合 22">
            <a:extLst>
              <a:ext uri="{FF2B5EF4-FFF2-40B4-BE49-F238E27FC236}">
                <a16:creationId xmlns="" xmlns:a16="http://schemas.microsoft.com/office/drawing/2014/main" id="{B7A8D9FD-F82B-4936-9C3C-B6DEC55A7D94}"/>
              </a:ext>
            </a:extLst>
          </p:cNvPr>
          <p:cNvGrpSpPr/>
          <p:nvPr/>
        </p:nvGrpSpPr>
        <p:grpSpPr>
          <a:xfrm>
            <a:off x="5662249" y="4227545"/>
            <a:ext cx="4935412" cy="961296"/>
            <a:chOff x="1535724" y="2379782"/>
            <a:chExt cx="4935412" cy="961296"/>
          </a:xfrm>
        </p:grpSpPr>
        <p:sp>
          <p:nvSpPr>
            <p:cNvPr id="10" name="椭圆 9">
              <a:extLst>
                <a:ext uri="{FF2B5EF4-FFF2-40B4-BE49-F238E27FC236}">
                  <a16:creationId xmlns="" xmlns:a16="http://schemas.microsoft.com/office/drawing/2014/main" id="{7F25DDCA-35E1-4CFA-96C8-1D008ED02F6A}"/>
                </a:ext>
              </a:extLst>
            </p:cNvPr>
            <p:cNvSpPr/>
            <p:nvPr/>
          </p:nvSpPr>
          <p:spPr>
            <a:xfrm>
              <a:off x="1535724" y="2379782"/>
              <a:ext cx="961296" cy="961296"/>
            </a:xfrm>
            <a:prstGeom prst="ellipse">
              <a:avLst/>
            </a:prstGeom>
            <a:solidFill>
              <a:srgbClr val="282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latin typeface="微软雅黑" panose="020B0503020204020204" pitchFamily="34" charset="-122"/>
                  <a:ea typeface="微软雅黑" panose="020B0503020204020204" pitchFamily="34" charset="-122"/>
                </a:rPr>
                <a:t>2</a:t>
              </a:r>
              <a:endParaRPr lang="zh-CN" altLang="en-US" sz="4000" dirty="0">
                <a:latin typeface="微软雅黑" panose="020B0503020204020204" pitchFamily="34" charset="-122"/>
                <a:ea typeface="微软雅黑" panose="020B0503020204020204" pitchFamily="34" charset="-122"/>
              </a:endParaRPr>
            </a:p>
          </p:txBody>
        </p:sp>
        <p:grpSp>
          <p:nvGrpSpPr>
            <p:cNvPr id="11" name="组合 24">
              <a:extLst>
                <a:ext uri="{FF2B5EF4-FFF2-40B4-BE49-F238E27FC236}">
                  <a16:creationId xmlns="" xmlns:a16="http://schemas.microsoft.com/office/drawing/2014/main" id="{85136320-820E-4C38-8DF7-D5AB5D6A0DE7}"/>
                </a:ext>
              </a:extLst>
            </p:cNvPr>
            <p:cNvGrpSpPr/>
            <p:nvPr/>
          </p:nvGrpSpPr>
          <p:grpSpPr>
            <a:xfrm>
              <a:off x="2947611" y="2379782"/>
              <a:ext cx="3523525" cy="902684"/>
              <a:chOff x="2947611" y="2410083"/>
              <a:chExt cx="3523525" cy="902684"/>
            </a:xfrm>
          </p:grpSpPr>
          <p:sp>
            <p:nvSpPr>
              <p:cNvPr id="12" name="Rectangle 24">
                <a:extLst>
                  <a:ext uri="{FF2B5EF4-FFF2-40B4-BE49-F238E27FC236}">
                    <a16:creationId xmlns="" xmlns:a16="http://schemas.microsoft.com/office/drawing/2014/main" id="{D88163A1-B6DF-44D1-A364-A6AA7870E937}"/>
                  </a:ext>
                </a:extLst>
              </p:cNvPr>
              <p:cNvSpPr>
                <a:spLocks noChangeArrowheads="1"/>
              </p:cNvSpPr>
              <p:nvPr/>
            </p:nvSpPr>
            <p:spPr bwMode="auto">
              <a:xfrm>
                <a:off x="2947611" y="2779929"/>
                <a:ext cx="3523525" cy="53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请在此处输入您的文本请在此处输入您的文本请在此处输入您的文本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endParaRPr>
              </a:p>
            </p:txBody>
          </p:sp>
          <p:sp>
            <p:nvSpPr>
              <p:cNvPr id="13" name="Rectangle 24">
                <a:extLst>
                  <a:ext uri="{FF2B5EF4-FFF2-40B4-BE49-F238E27FC236}">
                    <a16:creationId xmlns="" xmlns:a16="http://schemas.microsoft.com/office/drawing/2014/main" id="{A9DBD719-C752-431E-9B97-D2156EF85C74}"/>
                  </a:ext>
                </a:extLst>
              </p:cNvPr>
              <p:cNvSpPr>
                <a:spLocks noChangeArrowheads="1"/>
              </p:cNvSpPr>
              <p:nvPr/>
            </p:nvSpPr>
            <p:spPr bwMode="auto">
              <a:xfrm>
                <a:off x="2947612" y="2410083"/>
                <a:ext cx="1254256" cy="30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lvl="0">
                  <a:lnSpc>
                    <a:spcPct val="120000"/>
                  </a:lnSpc>
                  <a:spcBef>
                    <a:spcPts val="300"/>
                  </a:spcBef>
                </a:pPr>
                <a:r>
                  <a:rPr lang="zh-CN" altLang="en-US" sz="1800" dirty="0">
                    <a:solidFill>
                      <a:schemeClr val="tx1">
                        <a:lumMod val="95000"/>
                        <a:lumOff val="5000"/>
                      </a:schemeClr>
                    </a:solidFill>
                    <a:latin typeface="微软雅黑" panose="020B0503020204020204" charset="-122"/>
                    <a:ea typeface="微软雅黑" panose="020B0503020204020204" charset="-122"/>
                  </a:rPr>
                  <a:t>这里是标题</a:t>
                </a:r>
              </a:p>
            </p:txBody>
          </p:sp>
        </p:grpSp>
      </p:grpSp>
    </p:spTree>
    <p:extLst>
      <p:ext uri="{BB962C8B-B14F-4D97-AF65-F5344CB8AC3E}">
        <p14:creationId xmlns:p14="http://schemas.microsoft.com/office/powerpoint/2010/main" val="1323341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033587"/>
            <a:ext cx="12192000" cy="27908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3463468" y="2644170"/>
            <a:ext cx="5265065" cy="1569660"/>
          </a:xfrm>
          <a:prstGeom prst="rect">
            <a:avLst/>
          </a:prstGeom>
          <a:noFill/>
        </p:spPr>
        <p:txBody>
          <a:bodyPr wrap="square" rtlCol="0">
            <a:spAutoFit/>
          </a:bodyPr>
          <a:lstStyle/>
          <a:p>
            <a:pPr algn="ctr"/>
            <a:r>
              <a:rPr kumimoji="1" lang="zh-CN" altLang="en-US" sz="9600" spc="600" dirty="0" smtClean="0">
                <a:solidFill>
                  <a:srgbClr val="282830"/>
                </a:solidFill>
                <a:latin typeface="STZhongsong" charset="-122"/>
                <a:ea typeface="STZhongsong" charset="-122"/>
                <a:cs typeface="STZhongsong" charset="-122"/>
              </a:rPr>
              <a:t>贰</a:t>
            </a:r>
            <a:r>
              <a:rPr kumimoji="1" lang="zh-CN" altLang="en-US" sz="3600" spc="600" dirty="0" smtClean="0">
                <a:solidFill>
                  <a:srgbClr val="282830"/>
                </a:solidFill>
                <a:latin typeface="STZhongsong" charset="-122"/>
                <a:ea typeface="STZhongsong" charset="-122"/>
                <a:cs typeface="STZhongsong" charset="-122"/>
              </a:rPr>
              <a:t> 输入文本</a:t>
            </a:r>
            <a:r>
              <a:rPr kumimoji="1" lang="zh-CN" altLang="en-US" sz="3600" spc="600" dirty="0" smtClean="0">
                <a:solidFill>
                  <a:srgbClr val="282830"/>
                </a:solidFill>
                <a:latin typeface="STZhongsong" charset="-122"/>
                <a:ea typeface="STZhongsong" charset="-122"/>
                <a:cs typeface="STZhongsong" charset="-122"/>
              </a:rPr>
              <a:t>标题</a:t>
            </a:r>
            <a:endParaRPr kumimoji="1" lang="zh-CN" altLang="en-US" sz="3600" spc="600" dirty="0">
              <a:solidFill>
                <a:srgbClr val="282830"/>
              </a:solidFill>
              <a:latin typeface="STZhongsong" charset="-122"/>
              <a:ea typeface="STZhongsong" charset="-122"/>
              <a:cs typeface="STZhongsong" charset="-122"/>
            </a:endParaRPr>
          </a:p>
        </p:txBody>
      </p:sp>
    </p:spTree>
    <p:extLst>
      <p:ext uri="{BB962C8B-B14F-4D97-AF65-F5344CB8AC3E}">
        <p14:creationId xmlns:p14="http://schemas.microsoft.com/office/powerpoint/2010/main" val="3662682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15504" y="1204310"/>
            <a:ext cx="3960993" cy="4449381"/>
          </a:xfrm>
          <a:prstGeom prst="rect">
            <a:avLst/>
          </a:prstGeom>
        </p:spPr>
      </p:pic>
      <p:grpSp>
        <p:nvGrpSpPr>
          <p:cNvPr id="11" name="组 10"/>
          <p:cNvGrpSpPr/>
          <p:nvPr/>
        </p:nvGrpSpPr>
        <p:grpSpPr>
          <a:xfrm>
            <a:off x="1314576" y="2052441"/>
            <a:ext cx="2081488" cy="2753119"/>
            <a:chOff x="1314576" y="2135459"/>
            <a:chExt cx="2081488" cy="2753119"/>
          </a:xfrm>
        </p:grpSpPr>
        <p:grpSp>
          <p:nvGrpSpPr>
            <p:cNvPr id="7" name="组 6"/>
            <p:cNvGrpSpPr/>
            <p:nvPr/>
          </p:nvGrpSpPr>
          <p:grpSpPr>
            <a:xfrm>
              <a:off x="1314576" y="2135459"/>
              <a:ext cx="2081488" cy="930001"/>
              <a:chOff x="1806946" y="2645412"/>
              <a:chExt cx="2081488" cy="930001"/>
            </a:xfrm>
          </p:grpSpPr>
          <p:sp>
            <p:nvSpPr>
              <p:cNvPr id="5" name="Rectangle 24"/>
              <p:cNvSpPr>
                <a:spLocks noChangeArrowheads="1"/>
              </p:cNvSpPr>
              <p:nvPr/>
            </p:nvSpPr>
            <p:spPr bwMode="auto">
              <a:xfrm>
                <a:off x="1806946" y="3015260"/>
                <a:ext cx="2081488" cy="56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algn="ct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endParaRPr>
              </a:p>
              <a:p>
                <a:pPr algn="ct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endParaRPr>
              </a:p>
            </p:txBody>
          </p:sp>
          <p:sp>
            <p:nvSpPr>
              <p:cNvPr id="6" name="Rectangle 24"/>
              <p:cNvSpPr>
                <a:spLocks noChangeArrowheads="1"/>
              </p:cNvSpPr>
              <p:nvPr/>
            </p:nvSpPr>
            <p:spPr bwMode="auto">
              <a:xfrm>
                <a:off x="2220562" y="2645412"/>
                <a:ext cx="1254256" cy="332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lvl="0" algn="ctr">
                  <a:lnSpc>
                    <a:spcPct val="120000"/>
                  </a:lnSpc>
                  <a:spcBef>
                    <a:spcPts val="300"/>
                  </a:spcBef>
                </a:pPr>
                <a:r>
                  <a:rPr lang="zh-CN" altLang="en-US" sz="1800" dirty="0" smtClean="0">
                    <a:solidFill>
                      <a:schemeClr val="tx1">
                        <a:lumMod val="95000"/>
                        <a:lumOff val="5000"/>
                      </a:schemeClr>
                    </a:solidFill>
                    <a:latin typeface="微软雅黑" panose="020B0503020204020204" charset="-122"/>
                    <a:ea typeface="微软雅黑" panose="020B0503020204020204" charset="-122"/>
                  </a:rPr>
                  <a:t>这里是标题</a:t>
                </a:r>
                <a:endParaRPr lang="zh-CN" altLang="en-US" sz="1800" dirty="0">
                  <a:solidFill>
                    <a:schemeClr val="tx1">
                      <a:lumMod val="95000"/>
                      <a:lumOff val="5000"/>
                    </a:schemeClr>
                  </a:solidFill>
                  <a:latin typeface="微软雅黑" panose="020B0503020204020204" charset="-122"/>
                  <a:ea typeface="微软雅黑" panose="020B0503020204020204" charset="-122"/>
                </a:endParaRPr>
              </a:p>
            </p:txBody>
          </p:sp>
        </p:grpSp>
        <p:grpSp>
          <p:nvGrpSpPr>
            <p:cNvPr id="8" name="组 7"/>
            <p:cNvGrpSpPr/>
            <p:nvPr/>
          </p:nvGrpSpPr>
          <p:grpSpPr>
            <a:xfrm>
              <a:off x="1314576" y="3958577"/>
              <a:ext cx="2081488" cy="930001"/>
              <a:chOff x="1806946" y="2645412"/>
              <a:chExt cx="2081488" cy="930001"/>
            </a:xfrm>
          </p:grpSpPr>
          <p:sp>
            <p:nvSpPr>
              <p:cNvPr id="9" name="Rectangle 24"/>
              <p:cNvSpPr>
                <a:spLocks noChangeArrowheads="1"/>
              </p:cNvSpPr>
              <p:nvPr/>
            </p:nvSpPr>
            <p:spPr bwMode="auto">
              <a:xfrm>
                <a:off x="1806946" y="3015260"/>
                <a:ext cx="2081488" cy="56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algn="ct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endParaRPr>
              </a:p>
              <a:p>
                <a:pPr algn="ct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endParaRPr>
              </a:p>
            </p:txBody>
          </p:sp>
          <p:sp>
            <p:nvSpPr>
              <p:cNvPr id="10" name="Rectangle 24"/>
              <p:cNvSpPr>
                <a:spLocks noChangeArrowheads="1"/>
              </p:cNvSpPr>
              <p:nvPr/>
            </p:nvSpPr>
            <p:spPr bwMode="auto">
              <a:xfrm>
                <a:off x="2220562" y="2645412"/>
                <a:ext cx="1254256" cy="332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lvl="0" algn="ctr">
                  <a:lnSpc>
                    <a:spcPct val="120000"/>
                  </a:lnSpc>
                  <a:spcBef>
                    <a:spcPts val="300"/>
                  </a:spcBef>
                </a:pPr>
                <a:r>
                  <a:rPr lang="zh-CN" altLang="en-US" sz="1800" dirty="0" smtClean="0">
                    <a:solidFill>
                      <a:schemeClr val="tx1">
                        <a:lumMod val="95000"/>
                        <a:lumOff val="5000"/>
                      </a:schemeClr>
                    </a:solidFill>
                    <a:latin typeface="微软雅黑" panose="020B0503020204020204" charset="-122"/>
                    <a:ea typeface="微软雅黑" panose="020B0503020204020204" charset="-122"/>
                  </a:rPr>
                  <a:t>这里是标题</a:t>
                </a:r>
                <a:endParaRPr lang="zh-CN" altLang="en-US" sz="1800" dirty="0">
                  <a:solidFill>
                    <a:schemeClr val="tx1">
                      <a:lumMod val="95000"/>
                      <a:lumOff val="5000"/>
                    </a:schemeClr>
                  </a:solidFill>
                  <a:latin typeface="微软雅黑" panose="020B0503020204020204" charset="-122"/>
                  <a:ea typeface="微软雅黑" panose="020B0503020204020204" charset="-122"/>
                </a:endParaRPr>
              </a:p>
            </p:txBody>
          </p:sp>
        </p:grpSp>
      </p:grpSp>
      <p:grpSp>
        <p:nvGrpSpPr>
          <p:cNvPr id="12" name="组 11"/>
          <p:cNvGrpSpPr/>
          <p:nvPr/>
        </p:nvGrpSpPr>
        <p:grpSpPr>
          <a:xfrm>
            <a:off x="8823207" y="2052441"/>
            <a:ext cx="2081488" cy="2753119"/>
            <a:chOff x="1314576" y="2135459"/>
            <a:chExt cx="2081488" cy="2753119"/>
          </a:xfrm>
        </p:grpSpPr>
        <p:grpSp>
          <p:nvGrpSpPr>
            <p:cNvPr id="13" name="组 12"/>
            <p:cNvGrpSpPr/>
            <p:nvPr/>
          </p:nvGrpSpPr>
          <p:grpSpPr>
            <a:xfrm>
              <a:off x="1314576" y="2135459"/>
              <a:ext cx="2081488" cy="930001"/>
              <a:chOff x="1806946" y="2645412"/>
              <a:chExt cx="2081488" cy="930001"/>
            </a:xfrm>
          </p:grpSpPr>
          <p:sp>
            <p:nvSpPr>
              <p:cNvPr id="17" name="Rectangle 24"/>
              <p:cNvSpPr>
                <a:spLocks noChangeArrowheads="1"/>
              </p:cNvSpPr>
              <p:nvPr/>
            </p:nvSpPr>
            <p:spPr bwMode="auto">
              <a:xfrm>
                <a:off x="1806946" y="3015260"/>
                <a:ext cx="2081488" cy="56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algn="ct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endParaRPr>
              </a:p>
              <a:p>
                <a:pPr algn="ct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endParaRPr>
              </a:p>
            </p:txBody>
          </p:sp>
          <p:sp>
            <p:nvSpPr>
              <p:cNvPr id="18" name="Rectangle 24"/>
              <p:cNvSpPr>
                <a:spLocks noChangeArrowheads="1"/>
              </p:cNvSpPr>
              <p:nvPr/>
            </p:nvSpPr>
            <p:spPr bwMode="auto">
              <a:xfrm>
                <a:off x="2220562" y="2645412"/>
                <a:ext cx="1254256" cy="332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lvl="0" algn="ctr">
                  <a:lnSpc>
                    <a:spcPct val="120000"/>
                  </a:lnSpc>
                  <a:spcBef>
                    <a:spcPts val="300"/>
                  </a:spcBef>
                </a:pPr>
                <a:r>
                  <a:rPr lang="zh-CN" altLang="en-US" sz="1800" dirty="0" smtClean="0">
                    <a:solidFill>
                      <a:schemeClr val="tx1">
                        <a:lumMod val="95000"/>
                        <a:lumOff val="5000"/>
                      </a:schemeClr>
                    </a:solidFill>
                    <a:latin typeface="微软雅黑" panose="020B0503020204020204" charset="-122"/>
                    <a:ea typeface="微软雅黑" panose="020B0503020204020204" charset="-122"/>
                  </a:rPr>
                  <a:t>这里是标题</a:t>
                </a:r>
                <a:endParaRPr lang="zh-CN" altLang="en-US" sz="1800" dirty="0">
                  <a:solidFill>
                    <a:schemeClr val="tx1">
                      <a:lumMod val="95000"/>
                      <a:lumOff val="5000"/>
                    </a:schemeClr>
                  </a:solidFill>
                  <a:latin typeface="微软雅黑" panose="020B0503020204020204" charset="-122"/>
                  <a:ea typeface="微软雅黑" panose="020B0503020204020204" charset="-122"/>
                </a:endParaRPr>
              </a:p>
            </p:txBody>
          </p:sp>
        </p:grpSp>
        <p:grpSp>
          <p:nvGrpSpPr>
            <p:cNvPr id="14" name="组 13"/>
            <p:cNvGrpSpPr/>
            <p:nvPr/>
          </p:nvGrpSpPr>
          <p:grpSpPr>
            <a:xfrm>
              <a:off x="1314576" y="3958577"/>
              <a:ext cx="2081488" cy="930001"/>
              <a:chOff x="1806946" y="2645412"/>
              <a:chExt cx="2081488" cy="930001"/>
            </a:xfrm>
          </p:grpSpPr>
          <p:sp>
            <p:nvSpPr>
              <p:cNvPr id="15" name="Rectangle 24"/>
              <p:cNvSpPr>
                <a:spLocks noChangeArrowheads="1"/>
              </p:cNvSpPr>
              <p:nvPr/>
            </p:nvSpPr>
            <p:spPr bwMode="auto">
              <a:xfrm>
                <a:off x="1806946" y="3015260"/>
                <a:ext cx="2081488" cy="56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algn="ct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endParaRPr>
              </a:p>
              <a:p>
                <a:pPr algn="ctr" defTabSz="914400">
                  <a:lnSpc>
                    <a:spcPct val="130000"/>
                  </a:lnSpc>
                  <a:defRPr/>
                </a:pPr>
                <a:r>
                  <a:rPr lang="zh-CN" altLang="en-US" sz="1400" kern="0" dirty="0">
                    <a:solidFill>
                      <a:schemeClr val="bg1">
                        <a:lumMod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400" kern="0" dirty="0">
                  <a:solidFill>
                    <a:schemeClr val="bg1">
                      <a:lumMod val="50000"/>
                    </a:schemeClr>
                  </a:solidFill>
                  <a:latin typeface="微软雅黑" panose="020B0503020204020204" charset="-122"/>
                  <a:ea typeface="微软雅黑" panose="020B0503020204020204" charset="-122"/>
                </a:endParaRPr>
              </a:p>
            </p:txBody>
          </p:sp>
          <p:sp>
            <p:nvSpPr>
              <p:cNvPr id="16" name="Rectangle 24"/>
              <p:cNvSpPr>
                <a:spLocks noChangeArrowheads="1"/>
              </p:cNvSpPr>
              <p:nvPr/>
            </p:nvSpPr>
            <p:spPr bwMode="auto">
              <a:xfrm>
                <a:off x="2220562" y="2645412"/>
                <a:ext cx="1254256" cy="332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lvl="0" algn="ctr">
                  <a:lnSpc>
                    <a:spcPct val="120000"/>
                  </a:lnSpc>
                  <a:spcBef>
                    <a:spcPts val="300"/>
                  </a:spcBef>
                </a:pPr>
                <a:r>
                  <a:rPr lang="zh-CN" altLang="en-US" sz="1800" dirty="0" smtClean="0">
                    <a:solidFill>
                      <a:schemeClr val="tx1">
                        <a:lumMod val="95000"/>
                        <a:lumOff val="5000"/>
                      </a:schemeClr>
                    </a:solidFill>
                    <a:latin typeface="微软雅黑" panose="020B0503020204020204" charset="-122"/>
                    <a:ea typeface="微软雅黑" panose="020B0503020204020204" charset="-122"/>
                  </a:rPr>
                  <a:t>这里是标题</a:t>
                </a:r>
                <a:endParaRPr lang="zh-CN" altLang="en-US" sz="1800" dirty="0">
                  <a:solidFill>
                    <a:schemeClr val="tx1">
                      <a:lumMod val="95000"/>
                      <a:lumOff val="5000"/>
                    </a:schemeClr>
                  </a:solidFill>
                  <a:latin typeface="微软雅黑" panose="020B0503020204020204" charset="-122"/>
                  <a:ea typeface="微软雅黑" panose="020B0503020204020204" charset="-122"/>
                </a:endParaRPr>
              </a:p>
            </p:txBody>
          </p:sp>
        </p:grpSp>
      </p:grpSp>
    </p:spTree>
    <p:extLst>
      <p:ext uri="{BB962C8B-B14F-4D97-AF65-F5344CB8AC3E}">
        <p14:creationId xmlns:p14="http://schemas.microsoft.com/office/powerpoint/2010/main" val="366691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2">
            <a:extLst>
              <a:ext uri="{28A0092B-C50C-407E-A947-70E740481C1C}">
                <a14:useLocalDpi xmlns:a14="http://schemas.microsoft.com/office/drawing/2010/main" val="0"/>
              </a:ext>
            </a:extLst>
          </a:blip>
          <a:srcRect r="50000"/>
          <a:stretch/>
        </p:blipFill>
        <p:spPr>
          <a:xfrm>
            <a:off x="0" y="0"/>
            <a:ext cx="6096000" cy="6858000"/>
          </a:xfrm>
          <a:prstGeom prst="rect">
            <a:avLst/>
          </a:prstGeom>
        </p:spPr>
      </p:pic>
      <p:sp>
        <p:nvSpPr>
          <p:cNvPr id="4" name="矩形 3">
            <a:extLst>
              <a:ext uri="{FF2B5EF4-FFF2-40B4-BE49-F238E27FC236}">
                <a16:creationId xmlns:a16="http://schemas.microsoft.com/office/drawing/2014/main" xmlns="" id="{957B8BD3-665A-4D86-80C8-47AD94110BE5}"/>
              </a:ext>
            </a:extLst>
          </p:cNvPr>
          <p:cNvSpPr/>
          <p:nvPr/>
        </p:nvSpPr>
        <p:spPr>
          <a:xfrm>
            <a:off x="4949687" y="1391478"/>
            <a:ext cx="7242313" cy="4075044"/>
          </a:xfrm>
          <a:prstGeom prst="rect">
            <a:avLst/>
          </a:prstGeom>
          <a:solidFill>
            <a:srgbClr val="F6EF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19">
            <a:extLst>
              <a:ext uri="{FF2B5EF4-FFF2-40B4-BE49-F238E27FC236}">
                <a16:creationId xmlns:a16="http://schemas.microsoft.com/office/drawing/2014/main" xmlns="" id="{CBAFA1AF-8BDB-4B65-92D5-AA95967D739A}"/>
              </a:ext>
            </a:extLst>
          </p:cNvPr>
          <p:cNvGrpSpPr/>
          <p:nvPr/>
        </p:nvGrpSpPr>
        <p:grpSpPr>
          <a:xfrm>
            <a:off x="7047122" y="2034079"/>
            <a:ext cx="3706963" cy="622609"/>
            <a:chOff x="799085" y="4263825"/>
            <a:chExt cx="3706963" cy="622609"/>
          </a:xfrm>
        </p:grpSpPr>
        <p:sp>
          <p:nvSpPr>
            <p:cNvPr id="6" name="Rectangle 24">
              <a:extLst>
                <a:ext uri="{FF2B5EF4-FFF2-40B4-BE49-F238E27FC236}">
                  <a16:creationId xmlns:a16="http://schemas.microsoft.com/office/drawing/2014/main" xmlns="" id="{B1540BBB-1E20-45BA-8AAB-4914978686B9}"/>
                </a:ext>
              </a:extLst>
            </p:cNvPr>
            <p:cNvSpPr>
              <a:spLocks noChangeArrowheads="1"/>
            </p:cNvSpPr>
            <p:nvPr/>
          </p:nvSpPr>
          <p:spPr bwMode="auto">
            <a:xfrm>
              <a:off x="799085" y="4633672"/>
              <a:ext cx="3706963" cy="25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defTabSz="914400">
                <a:lnSpc>
                  <a:spcPct val="130000"/>
                </a:lnSpc>
                <a:defRPr/>
              </a:pPr>
              <a:r>
                <a:rPr lang="zh-CN" altLang="en-US" sz="1400" kern="0" dirty="0">
                  <a:solidFill>
                    <a:srgbClr val="282830"/>
                  </a:solidFill>
                  <a:latin typeface="微软雅黑" panose="020B0503020204020204" charset="-122"/>
                  <a:ea typeface="微软雅黑" panose="020B0503020204020204" charset="-122"/>
                  <a:cs typeface="Arial" panose="020B0604020202020204" pitchFamily="34" charset="0"/>
                </a:rPr>
                <a:t>请在此处输入您的文本请在此处输入您的文本</a:t>
              </a:r>
              <a:endParaRPr lang="en-US" altLang="zh-CN" sz="1400" kern="0" dirty="0">
                <a:solidFill>
                  <a:srgbClr val="282830"/>
                </a:solidFill>
                <a:latin typeface="微软雅黑" panose="020B0503020204020204" charset="-122"/>
                <a:ea typeface="微软雅黑" panose="020B0503020204020204" charset="-122"/>
              </a:endParaRPr>
            </a:p>
          </p:txBody>
        </p:sp>
        <p:sp>
          <p:nvSpPr>
            <p:cNvPr id="7" name="Rectangle 24">
              <a:extLst>
                <a:ext uri="{FF2B5EF4-FFF2-40B4-BE49-F238E27FC236}">
                  <a16:creationId xmlns:a16="http://schemas.microsoft.com/office/drawing/2014/main" xmlns="" id="{C324146D-5389-49D0-86A3-1E733B2F9B79}"/>
                </a:ext>
              </a:extLst>
            </p:cNvPr>
            <p:cNvSpPr>
              <a:spLocks noChangeArrowheads="1"/>
            </p:cNvSpPr>
            <p:nvPr/>
          </p:nvSpPr>
          <p:spPr bwMode="auto">
            <a:xfrm>
              <a:off x="799086" y="4263825"/>
              <a:ext cx="1254256" cy="30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lvl="0">
                <a:lnSpc>
                  <a:spcPct val="120000"/>
                </a:lnSpc>
                <a:spcBef>
                  <a:spcPts val="300"/>
                </a:spcBef>
              </a:pPr>
              <a:r>
                <a:rPr lang="zh-CN" altLang="en-US" sz="1800" dirty="0">
                  <a:solidFill>
                    <a:srgbClr val="282830"/>
                  </a:solidFill>
                  <a:latin typeface="微软雅黑" panose="020B0503020204020204" charset="-122"/>
                  <a:ea typeface="微软雅黑" panose="020B0503020204020204" charset="-122"/>
                </a:rPr>
                <a:t>这里是标题</a:t>
              </a:r>
            </a:p>
          </p:txBody>
        </p:sp>
      </p:grpSp>
      <p:grpSp>
        <p:nvGrpSpPr>
          <p:cNvPr id="8" name="组合 19">
            <a:extLst>
              <a:ext uri="{FF2B5EF4-FFF2-40B4-BE49-F238E27FC236}">
                <a16:creationId xmlns:a16="http://schemas.microsoft.com/office/drawing/2014/main" xmlns="" id="{B3BA28DB-6C56-4738-B893-F01C180CFA71}"/>
              </a:ext>
            </a:extLst>
          </p:cNvPr>
          <p:cNvGrpSpPr/>
          <p:nvPr/>
        </p:nvGrpSpPr>
        <p:grpSpPr>
          <a:xfrm>
            <a:off x="7047122" y="3136886"/>
            <a:ext cx="3706963" cy="622609"/>
            <a:chOff x="799085" y="4263825"/>
            <a:chExt cx="3706963" cy="622609"/>
          </a:xfrm>
        </p:grpSpPr>
        <p:sp>
          <p:nvSpPr>
            <p:cNvPr id="9" name="Rectangle 24">
              <a:extLst>
                <a:ext uri="{FF2B5EF4-FFF2-40B4-BE49-F238E27FC236}">
                  <a16:creationId xmlns:a16="http://schemas.microsoft.com/office/drawing/2014/main" xmlns="" id="{22EDDA12-ACC6-48CB-9BFC-156BD17677BB}"/>
                </a:ext>
              </a:extLst>
            </p:cNvPr>
            <p:cNvSpPr>
              <a:spLocks noChangeArrowheads="1"/>
            </p:cNvSpPr>
            <p:nvPr/>
          </p:nvSpPr>
          <p:spPr bwMode="auto">
            <a:xfrm>
              <a:off x="799085" y="4633672"/>
              <a:ext cx="3706963" cy="25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defTabSz="914400">
                <a:lnSpc>
                  <a:spcPct val="130000"/>
                </a:lnSpc>
                <a:defRPr/>
              </a:pPr>
              <a:r>
                <a:rPr lang="zh-CN" altLang="en-US" sz="1400" kern="0" dirty="0">
                  <a:solidFill>
                    <a:srgbClr val="282830"/>
                  </a:solidFill>
                  <a:latin typeface="微软雅黑" panose="020B0503020204020204" charset="-122"/>
                  <a:ea typeface="微软雅黑" panose="020B0503020204020204" charset="-122"/>
                  <a:cs typeface="Arial" panose="020B0604020202020204" pitchFamily="34" charset="0"/>
                </a:rPr>
                <a:t>请在此处输入您的文本请在此处输入您的文本</a:t>
              </a:r>
              <a:endParaRPr lang="en-US" altLang="zh-CN" sz="1400" kern="0" dirty="0">
                <a:solidFill>
                  <a:srgbClr val="282830"/>
                </a:solidFill>
                <a:latin typeface="微软雅黑" panose="020B0503020204020204" charset="-122"/>
                <a:ea typeface="微软雅黑" panose="020B0503020204020204" charset="-122"/>
              </a:endParaRPr>
            </a:p>
          </p:txBody>
        </p:sp>
        <p:sp>
          <p:nvSpPr>
            <p:cNvPr id="10" name="Rectangle 24">
              <a:extLst>
                <a:ext uri="{FF2B5EF4-FFF2-40B4-BE49-F238E27FC236}">
                  <a16:creationId xmlns:a16="http://schemas.microsoft.com/office/drawing/2014/main" xmlns="" id="{1A89A991-2613-41C7-9810-79EB4028FACC}"/>
                </a:ext>
              </a:extLst>
            </p:cNvPr>
            <p:cNvSpPr>
              <a:spLocks noChangeArrowheads="1"/>
            </p:cNvSpPr>
            <p:nvPr/>
          </p:nvSpPr>
          <p:spPr bwMode="auto">
            <a:xfrm>
              <a:off x="799086" y="4263825"/>
              <a:ext cx="1254256" cy="30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lvl="0">
                <a:lnSpc>
                  <a:spcPct val="120000"/>
                </a:lnSpc>
                <a:spcBef>
                  <a:spcPts val="300"/>
                </a:spcBef>
              </a:pPr>
              <a:r>
                <a:rPr lang="zh-CN" altLang="en-US" sz="1800" dirty="0">
                  <a:solidFill>
                    <a:srgbClr val="282830"/>
                  </a:solidFill>
                  <a:latin typeface="微软雅黑" panose="020B0503020204020204" charset="-122"/>
                  <a:ea typeface="微软雅黑" panose="020B0503020204020204" charset="-122"/>
                </a:rPr>
                <a:t>这里是标题</a:t>
              </a:r>
            </a:p>
          </p:txBody>
        </p:sp>
      </p:grpSp>
      <p:grpSp>
        <p:nvGrpSpPr>
          <p:cNvPr id="11" name="组合 19">
            <a:extLst>
              <a:ext uri="{FF2B5EF4-FFF2-40B4-BE49-F238E27FC236}">
                <a16:creationId xmlns:a16="http://schemas.microsoft.com/office/drawing/2014/main" xmlns="" id="{7E687A17-76D8-49CB-AF2D-D074BAAA7735}"/>
              </a:ext>
            </a:extLst>
          </p:cNvPr>
          <p:cNvGrpSpPr/>
          <p:nvPr/>
        </p:nvGrpSpPr>
        <p:grpSpPr>
          <a:xfrm>
            <a:off x="7047122" y="4239693"/>
            <a:ext cx="3706963" cy="622609"/>
            <a:chOff x="799085" y="4263825"/>
            <a:chExt cx="3706963" cy="622609"/>
          </a:xfrm>
        </p:grpSpPr>
        <p:sp>
          <p:nvSpPr>
            <p:cNvPr id="12" name="Rectangle 24">
              <a:extLst>
                <a:ext uri="{FF2B5EF4-FFF2-40B4-BE49-F238E27FC236}">
                  <a16:creationId xmlns:a16="http://schemas.microsoft.com/office/drawing/2014/main" xmlns="" id="{408040ED-6846-40E9-A5D2-02BB69795B4B}"/>
                </a:ext>
              </a:extLst>
            </p:cNvPr>
            <p:cNvSpPr>
              <a:spLocks noChangeArrowheads="1"/>
            </p:cNvSpPr>
            <p:nvPr/>
          </p:nvSpPr>
          <p:spPr bwMode="auto">
            <a:xfrm>
              <a:off x="799085" y="4633672"/>
              <a:ext cx="3706963" cy="25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defTabSz="914400">
                <a:lnSpc>
                  <a:spcPct val="130000"/>
                </a:lnSpc>
                <a:defRPr/>
              </a:pPr>
              <a:r>
                <a:rPr lang="zh-CN" altLang="en-US" sz="1400" kern="0" dirty="0">
                  <a:solidFill>
                    <a:srgbClr val="282830"/>
                  </a:solidFill>
                  <a:latin typeface="微软雅黑" panose="020B0503020204020204" charset="-122"/>
                  <a:ea typeface="微软雅黑" panose="020B0503020204020204" charset="-122"/>
                  <a:cs typeface="Arial" panose="020B0604020202020204" pitchFamily="34" charset="0"/>
                </a:rPr>
                <a:t>请在此处输入您的文本请在此处输入您的文本</a:t>
              </a:r>
              <a:endParaRPr lang="en-US" altLang="zh-CN" sz="1400" kern="0" dirty="0">
                <a:solidFill>
                  <a:srgbClr val="282830"/>
                </a:solidFill>
                <a:latin typeface="微软雅黑" panose="020B0503020204020204" charset="-122"/>
                <a:ea typeface="微软雅黑" panose="020B0503020204020204" charset="-122"/>
              </a:endParaRPr>
            </a:p>
          </p:txBody>
        </p:sp>
        <p:sp>
          <p:nvSpPr>
            <p:cNvPr id="13" name="Rectangle 24">
              <a:extLst>
                <a:ext uri="{FF2B5EF4-FFF2-40B4-BE49-F238E27FC236}">
                  <a16:creationId xmlns:a16="http://schemas.microsoft.com/office/drawing/2014/main" xmlns="" id="{1A330BFD-96F7-47AC-8545-7E0190A79449}"/>
                </a:ext>
              </a:extLst>
            </p:cNvPr>
            <p:cNvSpPr>
              <a:spLocks noChangeArrowheads="1"/>
            </p:cNvSpPr>
            <p:nvPr/>
          </p:nvSpPr>
          <p:spPr bwMode="auto">
            <a:xfrm>
              <a:off x="799086" y="4263825"/>
              <a:ext cx="1254256" cy="30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lvl="0">
                <a:lnSpc>
                  <a:spcPct val="120000"/>
                </a:lnSpc>
                <a:spcBef>
                  <a:spcPts val="300"/>
                </a:spcBef>
              </a:pPr>
              <a:r>
                <a:rPr lang="zh-CN" altLang="en-US" sz="1800" dirty="0">
                  <a:solidFill>
                    <a:srgbClr val="282830"/>
                  </a:solidFill>
                  <a:latin typeface="微软雅黑" panose="020B0503020204020204" charset="-122"/>
                  <a:ea typeface="微软雅黑" panose="020B0503020204020204" charset="-122"/>
                </a:rPr>
                <a:t>这里是标题</a:t>
              </a:r>
            </a:p>
          </p:txBody>
        </p:sp>
      </p:grpSp>
      <p:sp>
        <p:nvSpPr>
          <p:cNvPr id="14" name="文本框 13">
            <a:extLst>
              <a:ext uri="{FF2B5EF4-FFF2-40B4-BE49-F238E27FC236}">
                <a16:creationId xmlns:a16="http://schemas.microsoft.com/office/drawing/2014/main" xmlns="" id="{F19C9F9B-39B0-4283-BDAD-A48E15C498E0}"/>
              </a:ext>
            </a:extLst>
          </p:cNvPr>
          <p:cNvSpPr txBox="1"/>
          <p:nvPr/>
        </p:nvSpPr>
        <p:spPr>
          <a:xfrm>
            <a:off x="5900809" y="2034079"/>
            <a:ext cx="857250" cy="707886"/>
          </a:xfrm>
          <a:prstGeom prst="rect">
            <a:avLst/>
          </a:prstGeom>
          <a:noFill/>
        </p:spPr>
        <p:txBody>
          <a:bodyPr wrap="square" rtlCol="0">
            <a:spAutoFit/>
          </a:bodyPr>
          <a:lstStyle/>
          <a:p>
            <a:pPr algn="ctr"/>
            <a:r>
              <a:rPr lang="en-US" altLang="zh-CN" sz="4000" dirty="0">
                <a:solidFill>
                  <a:srgbClr val="282830"/>
                </a:solidFill>
                <a:latin typeface="方正兰亭粗黑简体" panose="02000000000000000000" pitchFamily="2" charset="-122"/>
                <a:ea typeface="方正兰亭粗黑简体" panose="02000000000000000000" pitchFamily="2" charset="-122"/>
              </a:rPr>
              <a:t>01</a:t>
            </a:r>
            <a:endParaRPr lang="zh-CN" altLang="en-US" sz="4000" dirty="0">
              <a:solidFill>
                <a:srgbClr val="282830"/>
              </a:solidFill>
              <a:latin typeface="方正兰亭粗黑简体" panose="02000000000000000000" pitchFamily="2" charset="-122"/>
              <a:ea typeface="方正兰亭粗黑简体" panose="02000000000000000000" pitchFamily="2" charset="-122"/>
            </a:endParaRPr>
          </a:p>
        </p:txBody>
      </p:sp>
      <p:sp>
        <p:nvSpPr>
          <p:cNvPr id="15" name="文本框 14">
            <a:extLst>
              <a:ext uri="{FF2B5EF4-FFF2-40B4-BE49-F238E27FC236}">
                <a16:creationId xmlns:a16="http://schemas.microsoft.com/office/drawing/2014/main" xmlns="" id="{19059C98-15D0-42D1-8D59-0A097E1213B9}"/>
              </a:ext>
            </a:extLst>
          </p:cNvPr>
          <p:cNvSpPr txBox="1"/>
          <p:nvPr/>
        </p:nvSpPr>
        <p:spPr>
          <a:xfrm>
            <a:off x="5900809" y="3083761"/>
            <a:ext cx="857250" cy="707886"/>
          </a:xfrm>
          <a:prstGeom prst="rect">
            <a:avLst/>
          </a:prstGeom>
          <a:noFill/>
        </p:spPr>
        <p:txBody>
          <a:bodyPr wrap="square" rtlCol="0">
            <a:spAutoFit/>
          </a:bodyPr>
          <a:lstStyle/>
          <a:p>
            <a:pPr algn="ctr"/>
            <a:r>
              <a:rPr lang="en-US" altLang="zh-CN" sz="4000" dirty="0">
                <a:solidFill>
                  <a:srgbClr val="282830"/>
                </a:solidFill>
                <a:latin typeface="方正兰亭粗黑简体" panose="02000000000000000000" pitchFamily="2" charset="-122"/>
                <a:ea typeface="方正兰亭粗黑简体" panose="02000000000000000000" pitchFamily="2" charset="-122"/>
              </a:rPr>
              <a:t>02</a:t>
            </a:r>
            <a:endParaRPr lang="zh-CN" altLang="en-US" sz="4000" dirty="0">
              <a:solidFill>
                <a:srgbClr val="282830"/>
              </a:solidFill>
              <a:latin typeface="方正兰亭粗黑简体" panose="02000000000000000000" pitchFamily="2" charset="-122"/>
              <a:ea typeface="方正兰亭粗黑简体" panose="02000000000000000000" pitchFamily="2" charset="-122"/>
            </a:endParaRPr>
          </a:p>
        </p:txBody>
      </p:sp>
      <p:sp>
        <p:nvSpPr>
          <p:cNvPr id="16" name="文本框 15">
            <a:extLst>
              <a:ext uri="{FF2B5EF4-FFF2-40B4-BE49-F238E27FC236}">
                <a16:creationId xmlns:a16="http://schemas.microsoft.com/office/drawing/2014/main" xmlns="" id="{DF0BCEB0-6E07-468F-AA04-194D8E071443}"/>
              </a:ext>
            </a:extLst>
          </p:cNvPr>
          <p:cNvSpPr txBox="1"/>
          <p:nvPr/>
        </p:nvSpPr>
        <p:spPr>
          <a:xfrm>
            <a:off x="5900809" y="4190000"/>
            <a:ext cx="857250" cy="707886"/>
          </a:xfrm>
          <a:prstGeom prst="rect">
            <a:avLst/>
          </a:prstGeom>
          <a:noFill/>
        </p:spPr>
        <p:txBody>
          <a:bodyPr wrap="square" rtlCol="0">
            <a:spAutoFit/>
          </a:bodyPr>
          <a:lstStyle/>
          <a:p>
            <a:pPr algn="ctr"/>
            <a:r>
              <a:rPr lang="en-US" altLang="zh-CN" sz="4000" dirty="0">
                <a:solidFill>
                  <a:srgbClr val="282830"/>
                </a:solidFill>
                <a:latin typeface="方正兰亭粗黑简体" panose="02000000000000000000" pitchFamily="2" charset="-122"/>
                <a:ea typeface="方正兰亭粗黑简体" panose="02000000000000000000" pitchFamily="2" charset="-122"/>
              </a:rPr>
              <a:t>03</a:t>
            </a:r>
            <a:endParaRPr lang="zh-CN" altLang="en-US" sz="4000" dirty="0">
              <a:solidFill>
                <a:srgbClr val="282830"/>
              </a:solidFill>
              <a:latin typeface="方正兰亭粗黑简体" panose="02000000000000000000" pitchFamily="2" charset="-122"/>
              <a:ea typeface="方正兰亭粗黑简体" panose="02000000000000000000" pitchFamily="2" charset="-122"/>
            </a:endParaRPr>
          </a:p>
        </p:txBody>
      </p:sp>
    </p:spTree>
    <p:extLst>
      <p:ext uri="{BB962C8B-B14F-4D97-AF65-F5344CB8AC3E}">
        <p14:creationId xmlns:p14="http://schemas.microsoft.com/office/powerpoint/2010/main" val="606022833"/>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DengXian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DengXian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89</TotalTime>
  <Words>646</Words>
  <Application>Microsoft Macintosh PowerPoint</Application>
  <PresentationFormat>宽屏</PresentationFormat>
  <Paragraphs>117</Paragraphs>
  <Slides>16</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16</vt:i4>
      </vt:variant>
    </vt:vector>
  </HeadingPairs>
  <TitlesOfParts>
    <vt:vector size="26" baseType="lpstr">
      <vt:lpstr>DengXian</vt:lpstr>
      <vt:lpstr>DengXian Light</vt:lpstr>
      <vt:lpstr>Gill Sans</vt:lpstr>
      <vt:lpstr>Microsoft YaHei</vt:lpstr>
      <vt:lpstr>STZhongsong</vt:lpstr>
      <vt:lpstr>Times New Roman</vt:lpstr>
      <vt:lpstr>方正兰亭粗黑简体</vt:lpstr>
      <vt:lpstr>微软雅黑</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15.0027</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用户</dc:creator>
  <cp:lastModifiedBy>Microsoft Office 用户</cp:lastModifiedBy>
  <cp:revision>15</cp:revision>
  <dcterms:created xsi:type="dcterms:W3CDTF">2019-04-18T13:58:26Z</dcterms:created>
  <dcterms:modified xsi:type="dcterms:W3CDTF">2019-04-18T15:27:50Z</dcterms:modified>
</cp:coreProperties>
</file>