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94" r:id="rId2"/>
    <p:sldId id="260" r:id="rId3"/>
    <p:sldId id="287" r:id="rId4"/>
    <p:sldId id="262" r:id="rId5"/>
    <p:sldId id="267" r:id="rId6"/>
    <p:sldId id="269" r:id="rId7"/>
    <p:sldId id="268" r:id="rId8"/>
    <p:sldId id="270" r:id="rId9"/>
    <p:sldId id="290" r:id="rId10"/>
    <p:sldId id="271" r:id="rId11"/>
    <p:sldId id="272" r:id="rId12"/>
    <p:sldId id="273" r:id="rId13"/>
    <p:sldId id="274" r:id="rId14"/>
    <p:sldId id="275" r:id="rId15"/>
    <p:sldId id="291" r:id="rId16"/>
    <p:sldId id="276" r:id="rId17"/>
    <p:sldId id="277" r:id="rId18"/>
    <p:sldId id="278" r:id="rId19"/>
    <p:sldId id="279" r:id="rId20"/>
    <p:sldId id="292" r:id="rId21"/>
    <p:sldId id="280" r:id="rId22"/>
    <p:sldId id="281" r:id="rId23"/>
    <p:sldId id="282" r:id="rId24"/>
    <p:sldId id="283" r:id="rId25"/>
    <p:sldId id="293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CC88"/>
    <a:srgbClr val="E8D397"/>
    <a:srgbClr val="EDCF7F"/>
    <a:srgbClr val="FAFAF7"/>
    <a:srgbClr val="F5E2D8"/>
    <a:srgbClr val="F7EBE0"/>
    <a:srgbClr val="DCEBEF"/>
    <a:srgbClr val="DBEBF0"/>
    <a:srgbClr val="DCECF1"/>
    <a:srgbClr val="F3A3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75DCD0-357D-4A54-BBF3-341E9E0E590D}" type="datetimeFigureOut">
              <a:rPr lang="zh-CN" altLang="en-US" smtClean="0"/>
              <a:t>2017/12/19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99A02-46C5-4809-A471-67AA0AC995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02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2566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478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960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0583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8965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7604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3165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6605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9315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9606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3584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1760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2152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5497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0224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83861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7720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408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353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410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883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596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593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787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C99A02-46C5-4809-A471-67AA0AC995E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14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4FC182E-4E77-4F08-AD12-BC282A56DB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" t="31584" r="32311"/>
          <a:stretch/>
        </p:blipFill>
        <p:spPr>
          <a:xfrm>
            <a:off x="0" y="0"/>
            <a:ext cx="12192000" cy="71699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circle/>
      </p:transition>
    </mc:Choice>
    <mc:Fallback xmlns="">
      <p:transition spd="slow" advClick="0" advTm="300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E17E721-66F3-4B36-9FFE-9A085B6B85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B33EAEE-EFA6-4105-938D-447D4EF6125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9" r="55451" b="15855"/>
          <a:stretch/>
        </p:blipFill>
        <p:spPr>
          <a:xfrm>
            <a:off x="3468635" y="814318"/>
            <a:ext cx="4717063" cy="461655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68F9910D-B0EE-43EE-8780-59BD42F8AF1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/>
        </p:blipFill>
        <p:spPr>
          <a:xfrm>
            <a:off x="737607" y="1943169"/>
            <a:ext cx="3268697" cy="189383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3D181B6F-7C2C-4660-AE60-99686E3988C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3" r="56528"/>
          <a:stretch/>
        </p:blipFill>
        <p:spPr>
          <a:xfrm>
            <a:off x="8242277" y="2276493"/>
            <a:ext cx="1090167" cy="115250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15A0D8AD-3B8B-4A08-9983-DEEE6C5A3EC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6" r="56860"/>
          <a:stretch/>
        </p:blipFill>
        <p:spPr>
          <a:xfrm>
            <a:off x="6853030" y="-1239867"/>
            <a:ext cx="3594507" cy="388226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ADBFC28-32BB-49A2-8CB2-4FE3A724411E}"/>
              </a:ext>
            </a:extLst>
          </p:cNvPr>
          <p:cNvSpPr/>
          <p:nvPr/>
        </p:nvSpPr>
        <p:spPr>
          <a:xfrm>
            <a:off x="3268697" y="4544493"/>
            <a:ext cx="2972083" cy="369332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different customs in the winter solstice, but most places have the custom of eating dumplings on the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4F419390-938F-4522-B544-F11077E3941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3" r="56528"/>
          <a:stretch/>
        </p:blipFill>
        <p:spPr>
          <a:xfrm>
            <a:off x="3268697" y="360813"/>
            <a:ext cx="1090167" cy="115250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0AFD130-BBAF-469C-8B35-BA191971F6BE}"/>
              </a:ext>
            </a:extLst>
          </p:cNvPr>
          <p:cNvSpPr/>
          <p:nvPr/>
        </p:nvSpPr>
        <p:spPr>
          <a:xfrm>
            <a:off x="5514885" y="5286205"/>
            <a:ext cx="1270842" cy="8582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Jim Brickman - Rocket To The Moon">
            <a:hlinkClick r:id="" action="ppaction://media"/>
            <a:extLst>
              <a:ext uri="{FF2B5EF4-FFF2-40B4-BE49-F238E27FC236}">
                <a16:creationId xmlns:a16="http://schemas.microsoft.com/office/drawing/2014/main" xmlns="" id="{31D0706F-C2E0-405A-BD5F-1B5BC426B9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042709" y="7976641"/>
            <a:ext cx="632310" cy="632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05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26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EA24BDE-D237-4FB4-8FE5-E67A575E6436}"/>
              </a:ext>
            </a:extLst>
          </p:cNvPr>
          <p:cNvSpPr/>
          <p:nvPr/>
        </p:nvSpPr>
        <p:spPr>
          <a:xfrm>
            <a:off x="9387733" y="1334813"/>
            <a:ext cx="677108" cy="2112117"/>
          </a:xfrm>
          <a:prstGeom prst="rect">
            <a:avLst/>
          </a:prstGeom>
          <a:solidFill>
            <a:srgbClr val="E6CC88"/>
          </a:solidFill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冬至的起源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F14E94F-226A-429F-82E3-66511DD602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55406" y="575090"/>
            <a:ext cx="5938491" cy="68580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1EB9697-90F2-40A9-9FFF-BCB931548773}"/>
              </a:ext>
            </a:extLst>
          </p:cNvPr>
          <p:cNvSpPr txBox="1"/>
          <p:nvPr/>
        </p:nvSpPr>
        <p:spPr>
          <a:xfrm>
            <a:off x="8102148" y="2197970"/>
            <a:ext cx="744819" cy="3612240"/>
          </a:xfrm>
          <a:prstGeom prst="rect">
            <a:avLst/>
          </a:prstGeom>
          <a:noFill/>
          <a:ln>
            <a:solidFill>
              <a:srgbClr val="E6CC88"/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3D933E8-30CA-4C82-80D9-C158F10692E6}"/>
              </a:ext>
            </a:extLst>
          </p:cNvPr>
          <p:cNvSpPr txBox="1"/>
          <p:nvPr/>
        </p:nvSpPr>
        <p:spPr>
          <a:xfrm>
            <a:off x="6887831" y="2197970"/>
            <a:ext cx="744819" cy="3612240"/>
          </a:xfrm>
          <a:prstGeom prst="rect">
            <a:avLst/>
          </a:prstGeom>
          <a:noFill/>
          <a:ln>
            <a:solidFill>
              <a:srgbClr val="E6CC88"/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A5D4FE3E-F4B0-49A7-9723-F41176D09630}"/>
              </a:ext>
            </a:extLst>
          </p:cNvPr>
          <p:cNvSpPr txBox="1"/>
          <p:nvPr/>
        </p:nvSpPr>
        <p:spPr>
          <a:xfrm>
            <a:off x="5623850" y="2197970"/>
            <a:ext cx="744819" cy="3612240"/>
          </a:xfrm>
          <a:prstGeom prst="rect">
            <a:avLst/>
          </a:prstGeom>
          <a:noFill/>
          <a:ln>
            <a:solidFill>
              <a:srgbClr val="E6CC88"/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</p:spTree>
    <p:extLst>
      <p:ext uri="{BB962C8B-B14F-4D97-AF65-F5344CB8AC3E}">
        <p14:creationId xmlns:p14="http://schemas.microsoft.com/office/powerpoint/2010/main" val="2211797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ageCurlDoubl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B1273AF-7A16-4851-AFDE-ADB590552B0D}"/>
              </a:ext>
            </a:extLst>
          </p:cNvPr>
          <p:cNvSpPr/>
          <p:nvPr/>
        </p:nvSpPr>
        <p:spPr>
          <a:xfrm>
            <a:off x="1645854" y="1264972"/>
            <a:ext cx="677108" cy="2112117"/>
          </a:xfrm>
          <a:prstGeom prst="rect">
            <a:avLst/>
          </a:prstGeom>
          <a:solidFill>
            <a:srgbClr val="E6CC88"/>
          </a:solidFill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冬至的起源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E7D33FF-7106-4EC5-88D4-FA10DCED2D6B}"/>
              </a:ext>
            </a:extLst>
          </p:cNvPr>
          <p:cNvSpPr txBox="1"/>
          <p:nvPr/>
        </p:nvSpPr>
        <p:spPr>
          <a:xfrm>
            <a:off x="9905553" y="2903509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ADE3097A-78C0-4546-B3A9-C74E5FFF0E5E}"/>
              </a:ext>
            </a:extLst>
          </p:cNvPr>
          <p:cNvSpPr txBox="1"/>
          <p:nvPr/>
        </p:nvSpPr>
        <p:spPr>
          <a:xfrm>
            <a:off x="2704325" y="1847450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47A8F7C-C91F-4732-9051-65E949A66E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307" y="-29497"/>
            <a:ext cx="3857625" cy="7192297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6A29941-8B3C-4A11-9E8D-D8EEA885F14B}"/>
              </a:ext>
            </a:extLst>
          </p:cNvPr>
          <p:cNvSpPr/>
          <p:nvPr/>
        </p:nvSpPr>
        <p:spPr>
          <a:xfrm>
            <a:off x="9157095" y="1847450"/>
            <a:ext cx="677108" cy="2112117"/>
          </a:xfrm>
          <a:prstGeom prst="rect">
            <a:avLst/>
          </a:prstGeom>
          <a:solidFill>
            <a:srgbClr val="E6CC88"/>
          </a:solidFill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冬至的起源</a:t>
            </a:r>
          </a:p>
        </p:txBody>
      </p:sp>
    </p:spTree>
    <p:extLst>
      <p:ext uri="{BB962C8B-B14F-4D97-AF65-F5344CB8AC3E}">
        <p14:creationId xmlns:p14="http://schemas.microsoft.com/office/powerpoint/2010/main" val="264982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6" grpId="0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0968603-9246-47B3-9DED-887457E9836C}"/>
              </a:ext>
            </a:extLst>
          </p:cNvPr>
          <p:cNvSpPr/>
          <p:nvPr/>
        </p:nvSpPr>
        <p:spPr>
          <a:xfrm>
            <a:off x="1711651" y="1936678"/>
            <a:ext cx="677108" cy="2112117"/>
          </a:xfrm>
          <a:prstGeom prst="rect">
            <a:avLst/>
          </a:prstGeom>
          <a:solidFill>
            <a:srgbClr val="E6CC88"/>
          </a:solidFill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冬至的起源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842953E-30BB-4B3A-AFD2-BF8FA4916609}"/>
              </a:ext>
            </a:extLst>
          </p:cNvPr>
          <p:cNvSpPr txBox="1"/>
          <p:nvPr/>
        </p:nvSpPr>
        <p:spPr>
          <a:xfrm>
            <a:off x="2652135" y="1920743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7CEF138-077E-42BE-906E-C424D4F5368B}"/>
              </a:ext>
            </a:extLst>
          </p:cNvPr>
          <p:cNvSpPr/>
          <p:nvPr/>
        </p:nvSpPr>
        <p:spPr>
          <a:xfrm>
            <a:off x="9167455" y="1936678"/>
            <a:ext cx="677108" cy="2112117"/>
          </a:xfrm>
          <a:prstGeom prst="rect">
            <a:avLst/>
          </a:prstGeom>
          <a:solidFill>
            <a:srgbClr val="E6CC88"/>
          </a:solidFill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冬至的起源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CD4A25B-32FC-46ED-8868-834F649FEAD1}"/>
              </a:ext>
            </a:extLst>
          </p:cNvPr>
          <p:cNvSpPr txBox="1"/>
          <p:nvPr/>
        </p:nvSpPr>
        <p:spPr>
          <a:xfrm>
            <a:off x="10107939" y="1920743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53CBEF1-DD7C-45CE-81C1-C26AE369F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704" y="666750"/>
            <a:ext cx="4191000" cy="619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94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Bar dir="vert"/>
      </p:transition>
    </mc:Choice>
    <mc:Fallback xmlns="">
      <p:transition spd="slow" advClick="0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5FFD265-A30A-408E-91EF-07DFB8F6E4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0066" y="1567277"/>
            <a:ext cx="9099334" cy="40947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2929DCC-D42B-42E2-8C02-E1A384F92950}"/>
              </a:ext>
            </a:extLst>
          </p:cNvPr>
          <p:cNvSpPr/>
          <p:nvPr/>
        </p:nvSpPr>
        <p:spPr>
          <a:xfrm>
            <a:off x="3464763" y="2049737"/>
            <a:ext cx="677108" cy="2112117"/>
          </a:xfrm>
          <a:prstGeom prst="rect">
            <a:avLst/>
          </a:prstGeom>
          <a:solidFill>
            <a:srgbClr val="E6CC88"/>
          </a:solidFill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冬至的起源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0915CE6-8AA1-42BA-A8D6-252314927ECB}"/>
              </a:ext>
            </a:extLst>
          </p:cNvPr>
          <p:cNvSpPr txBox="1"/>
          <p:nvPr/>
        </p:nvSpPr>
        <p:spPr>
          <a:xfrm>
            <a:off x="4405247" y="2033802"/>
            <a:ext cx="744819" cy="3612240"/>
          </a:xfrm>
          <a:prstGeom prst="rect">
            <a:avLst/>
          </a:prstGeom>
          <a:noFill/>
          <a:ln>
            <a:solidFill>
              <a:srgbClr val="E6CC88"/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DB51BD9-54D7-440E-A2CB-8C6D253CA233}"/>
              </a:ext>
            </a:extLst>
          </p:cNvPr>
          <p:cNvSpPr/>
          <p:nvPr/>
        </p:nvSpPr>
        <p:spPr>
          <a:xfrm>
            <a:off x="1309218" y="2065672"/>
            <a:ext cx="677108" cy="2112117"/>
          </a:xfrm>
          <a:prstGeom prst="rect">
            <a:avLst/>
          </a:prstGeom>
          <a:solidFill>
            <a:srgbClr val="E6CC88"/>
          </a:solidFill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冬至的起源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037CC82-126B-44AE-B834-6A3D94A776B8}"/>
              </a:ext>
            </a:extLst>
          </p:cNvPr>
          <p:cNvSpPr txBox="1"/>
          <p:nvPr/>
        </p:nvSpPr>
        <p:spPr>
          <a:xfrm>
            <a:off x="2249702" y="2049737"/>
            <a:ext cx="744819" cy="3612240"/>
          </a:xfrm>
          <a:prstGeom prst="rect">
            <a:avLst/>
          </a:prstGeom>
          <a:noFill/>
          <a:ln>
            <a:solidFill>
              <a:srgbClr val="E6CC88"/>
            </a:solidFill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</p:spTree>
    <p:extLst>
      <p:ext uri="{BB962C8B-B14F-4D97-AF65-F5344CB8AC3E}">
        <p14:creationId xmlns:p14="http://schemas.microsoft.com/office/powerpoint/2010/main" val="180895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8D28536-2033-43C6-A59C-1CFE32A59B90}"/>
              </a:ext>
            </a:extLst>
          </p:cNvPr>
          <p:cNvSpPr/>
          <p:nvPr/>
        </p:nvSpPr>
        <p:spPr>
          <a:xfrm>
            <a:off x="2014536" y="1877711"/>
            <a:ext cx="1988045" cy="523220"/>
          </a:xfrm>
          <a:prstGeom prst="rect">
            <a:avLst/>
          </a:prstGeom>
          <a:solidFill>
            <a:srgbClr val="E8D397"/>
          </a:solidFill>
        </p:spPr>
        <p:txBody>
          <a:bodyPr vert="horz"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冬至的起源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43F8B1D-0E51-4770-AF30-FF321A22742F}"/>
              </a:ext>
            </a:extLst>
          </p:cNvPr>
          <p:cNvSpPr txBox="1"/>
          <p:nvPr/>
        </p:nvSpPr>
        <p:spPr>
          <a:xfrm>
            <a:off x="1965660" y="2409364"/>
            <a:ext cx="2474698" cy="932563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697208E-DFDB-457A-B609-91523E871A9F}"/>
              </a:ext>
            </a:extLst>
          </p:cNvPr>
          <p:cNvSpPr/>
          <p:nvPr/>
        </p:nvSpPr>
        <p:spPr>
          <a:xfrm>
            <a:off x="2014536" y="4045333"/>
            <a:ext cx="1988045" cy="523220"/>
          </a:xfrm>
          <a:prstGeom prst="rect">
            <a:avLst/>
          </a:prstGeom>
          <a:solidFill>
            <a:srgbClr val="E8D397"/>
          </a:solidFill>
        </p:spPr>
        <p:txBody>
          <a:bodyPr vert="horz"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冬至的起源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C09E8BC-D4D7-4FEE-A0A2-BD6D08ADCA7D}"/>
              </a:ext>
            </a:extLst>
          </p:cNvPr>
          <p:cNvSpPr txBox="1"/>
          <p:nvPr/>
        </p:nvSpPr>
        <p:spPr>
          <a:xfrm>
            <a:off x="1965660" y="4590616"/>
            <a:ext cx="2474698" cy="932563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C78C397-1631-4B42-B181-34E8B76684F4}"/>
              </a:ext>
            </a:extLst>
          </p:cNvPr>
          <p:cNvSpPr/>
          <p:nvPr/>
        </p:nvSpPr>
        <p:spPr>
          <a:xfrm>
            <a:off x="8017175" y="1877711"/>
            <a:ext cx="1988045" cy="523220"/>
          </a:xfrm>
          <a:prstGeom prst="rect">
            <a:avLst/>
          </a:prstGeom>
          <a:solidFill>
            <a:srgbClr val="E8D397"/>
          </a:solidFill>
        </p:spPr>
        <p:txBody>
          <a:bodyPr vert="horz"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冬至的起源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E591763-E6C5-4780-ADD5-1D72DDD69033}"/>
              </a:ext>
            </a:extLst>
          </p:cNvPr>
          <p:cNvSpPr txBox="1"/>
          <p:nvPr/>
        </p:nvSpPr>
        <p:spPr>
          <a:xfrm>
            <a:off x="7936768" y="2409364"/>
            <a:ext cx="2474698" cy="932563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B5E9A626-921B-4EDD-9F95-1D07BD3DA22D}"/>
              </a:ext>
            </a:extLst>
          </p:cNvPr>
          <p:cNvSpPr/>
          <p:nvPr/>
        </p:nvSpPr>
        <p:spPr>
          <a:xfrm>
            <a:off x="8017173" y="4045333"/>
            <a:ext cx="1988045" cy="523220"/>
          </a:xfrm>
          <a:prstGeom prst="rect">
            <a:avLst/>
          </a:prstGeom>
          <a:solidFill>
            <a:srgbClr val="E8D397"/>
          </a:solidFill>
        </p:spPr>
        <p:txBody>
          <a:bodyPr vert="horz"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冬至的起源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160FCE3-B407-4A49-8D31-CE24A852547A}"/>
              </a:ext>
            </a:extLst>
          </p:cNvPr>
          <p:cNvSpPr txBox="1"/>
          <p:nvPr/>
        </p:nvSpPr>
        <p:spPr>
          <a:xfrm>
            <a:off x="7936766" y="4590616"/>
            <a:ext cx="2474698" cy="932563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AD965E2-F0C3-43AA-9051-8D6547F4D7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980" y="1698694"/>
            <a:ext cx="4422040" cy="4422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4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honeycomb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4" grpId="0"/>
      <p:bldP spid="15" grpId="0" animBg="1"/>
      <p:bldP spid="16" grpId="0"/>
      <p:bldP spid="17" grpId="0" animBg="1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7BCA139-E9ED-4BBA-AA68-E3D872498B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BF71872-62AA-40C8-9E18-C670B934F530}"/>
              </a:ext>
            </a:extLst>
          </p:cNvPr>
          <p:cNvSpPr/>
          <p:nvPr/>
        </p:nvSpPr>
        <p:spPr>
          <a:xfrm>
            <a:off x="4511246" y="3154089"/>
            <a:ext cx="3169508" cy="707886"/>
          </a:xfrm>
          <a:prstGeom prst="rect">
            <a:avLst/>
          </a:prstGeom>
          <a:solidFill>
            <a:srgbClr val="E6CC88"/>
          </a:solidFill>
          <a:ln>
            <a:noFill/>
          </a:ln>
        </p:spPr>
        <p:txBody>
          <a:bodyPr vert="horz" wrap="square">
            <a:spAutoFit/>
          </a:bodyPr>
          <a:lstStyle/>
          <a:p>
            <a:r>
              <a:rPr lang="zh-CN" altLang="en-US" sz="4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古代过冬至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37D176D-AB66-4DEB-9A77-CAEC2A5AE9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6" t="76220" r="56860"/>
          <a:stretch/>
        </p:blipFill>
        <p:spPr>
          <a:xfrm>
            <a:off x="5303275" y="4294340"/>
            <a:ext cx="1828899" cy="46973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84DF6F9-F379-42F8-B5A7-1538F7A4CBD8}"/>
              </a:ext>
            </a:extLst>
          </p:cNvPr>
          <p:cNvSpPr txBox="1"/>
          <p:nvPr/>
        </p:nvSpPr>
        <p:spPr>
          <a:xfrm>
            <a:off x="5563793" y="1888030"/>
            <a:ext cx="1064415" cy="1107996"/>
          </a:xfrm>
          <a:prstGeom prst="rect">
            <a:avLst/>
          </a:prstGeom>
          <a:noFill/>
          <a:ln>
            <a:solidFill>
              <a:srgbClr val="E6CC88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叁</a:t>
            </a:r>
          </a:p>
        </p:txBody>
      </p:sp>
    </p:spTree>
    <p:extLst>
      <p:ext uri="{BB962C8B-B14F-4D97-AF65-F5344CB8AC3E}">
        <p14:creationId xmlns:p14="http://schemas.microsoft.com/office/powerpoint/2010/main" val="949246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9694BCF-4C75-40A6-9AE3-BB6F0B3760C4}"/>
              </a:ext>
            </a:extLst>
          </p:cNvPr>
          <p:cNvSpPr/>
          <p:nvPr/>
        </p:nvSpPr>
        <p:spPr>
          <a:xfrm>
            <a:off x="1274383" y="1118187"/>
            <a:ext cx="677108" cy="2112117"/>
          </a:xfrm>
          <a:prstGeom prst="rect">
            <a:avLst/>
          </a:prstGeom>
          <a:solidFill>
            <a:srgbClr val="E6CC88"/>
          </a:solidFill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古代过冬至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AE40EFB-2D07-48C8-87EA-BF04A24E3623}"/>
              </a:ext>
            </a:extLst>
          </p:cNvPr>
          <p:cNvSpPr txBox="1"/>
          <p:nvPr/>
        </p:nvSpPr>
        <p:spPr>
          <a:xfrm>
            <a:off x="3953369" y="1392263"/>
            <a:ext cx="1865126" cy="1260928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400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输入需要编辑的内容，内容可以简洁表达，使用关键词语表达内容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A104E05-EF34-4FDB-92D9-AA082B6722F7}"/>
              </a:ext>
            </a:extLst>
          </p:cNvPr>
          <p:cNvSpPr txBox="1"/>
          <p:nvPr/>
        </p:nvSpPr>
        <p:spPr>
          <a:xfrm>
            <a:off x="2247900" y="1392263"/>
            <a:ext cx="1865126" cy="1260928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400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输入需要编辑的内容，内容可以简洁表达，使用关键词语表达内容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2CCF0CF-EF64-47EF-B412-7841BB3B9755}"/>
              </a:ext>
            </a:extLst>
          </p:cNvPr>
          <p:cNvSpPr txBox="1"/>
          <p:nvPr/>
        </p:nvSpPr>
        <p:spPr>
          <a:xfrm>
            <a:off x="7801469" y="1354163"/>
            <a:ext cx="1865126" cy="1260928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400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输入需要编辑的内容，内容可以简洁表达，使用关键词语表达内容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92554C11-5434-47CF-978D-23F587767CAF}"/>
              </a:ext>
            </a:extLst>
          </p:cNvPr>
          <p:cNvSpPr txBox="1"/>
          <p:nvPr/>
        </p:nvSpPr>
        <p:spPr>
          <a:xfrm>
            <a:off x="6096000" y="1354163"/>
            <a:ext cx="1865126" cy="1260928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400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输入需要编辑的内容，内容可以简洁表达，使用关键词语表达内容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187C00D-0D74-4217-AB46-694714756CC6}"/>
              </a:ext>
            </a:extLst>
          </p:cNvPr>
          <p:cNvSpPr txBox="1"/>
          <p:nvPr/>
        </p:nvSpPr>
        <p:spPr>
          <a:xfrm>
            <a:off x="3953369" y="2660890"/>
            <a:ext cx="1865126" cy="1260928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400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输入需要编辑的内容，内容可以简洁表达，使用关键词语表达内容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F2A5A6-67C2-4442-BEC2-9F438014F128}"/>
              </a:ext>
            </a:extLst>
          </p:cNvPr>
          <p:cNvSpPr txBox="1"/>
          <p:nvPr/>
        </p:nvSpPr>
        <p:spPr>
          <a:xfrm>
            <a:off x="2247900" y="2660890"/>
            <a:ext cx="1865126" cy="1260928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400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输入需要编辑的内容，内容可以简洁表达，使用关键词语表达内容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6CE816F-170A-449E-BA34-A440D67B6DF8}"/>
              </a:ext>
            </a:extLst>
          </p:cNvPr>
          <p:cNvSpPr txBox="1"/>
          <p:nvPr/>
        </p:nvSpPr>
        <p:spPr>
          <a:xfrm>
            <a:off x="7801469" y="2641816"/>
            <a:ext cx="1865126" cy="1260928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400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输入需要编辑的内容，内容可以简洁表达，使用关键词语表达内容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EB248C0-DD89-4300-ACB6-350B1F0B8F30}"/>
              </a:ext>
            </a:extLst>
          </p:cNvPr>
          <p:cNvSpPr txBox="1"/>
          <p:nvPr/>
        </p:nvSpPr>
        <p:spPr>
          <a:xfrm>
            <a:off x="6096000" y="2641816"/>
            <a:ext cx="1865126" cy="1260928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400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输入需要编辑的内容，内容可以简洁表达，使用关键词语表达内容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2D6ED1B-DE13-4645-8561-184799956A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505" y="3655738"/>
            <a:ext cx="5531695" cy="415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23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glitter pattern="hexagon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  <p:bldP spid="15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E703F16-417A-4C35-A85A-321B76834DA1}"/>
              </a:ext>
            </a:extLst>
          </p:cNvPr>
          <p:cNvGrpSpPr/>
          <p:nvPr/>
        </p:nvGrpSpPr>
        <p:grpSpPr>
          <a:xfrm>
            <a:off x="2117937" y="2168072"/>
            <a:ext cx="3570595" cy="1260928"/>
            <a:chOff x="5374272" y="5341605"/>
            <a:chExt cx="3570595" cy="1260928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231E789D-9B39-4C06-82A3-3F3D0573009D}"/>
                </a:ext>
              </a:extLst>
            </p:cNvPr>
            <p:cNvSpPr txBox="1"/>
            <p:nvPr/>
          </p:nvSpPr>
          <p:spPr>
            <a:xfrm>
              <a:off x="7079741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2E7BBB69-76E7-4CE6-A3FF-6CEBE02645D5}"/>
                </a:ext>
              </a:extLst>
            </p:cNvPr>
            <p:cNvSpPr txBox="1"/>
            <p:nvPr/>
          </p:nvSpPr>
          <p:spPr>
            <a:xfrm>
              <a:off x="5374272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73548367-C0EA-4E2C-BB51-0F1BECEEAB71}"/>
              </a:ext>
            </a:extLst>
          </p:cNvPr>
          <p:cNvGrpSpPr/>
          <p:nvPr/>
        </p:nvGrpSpPr>
        <p:grpSpPr>
          <a:xfrm>
            <a:off x="2117937" y="3628103"/>
            <a:ext cx="3570595" cy="1260928"/>
            <a:chOff x="5374272" y="5341605"/>
            <a:chExt cx="3570595" cy="126092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39595726-0DEE-4A33-A016-1F65CC15AC05}"/>
                </a:ext>
              </a:extLst>
            </p:cNvPr>
            <p:cNvSpPr txBox="1"/>
            <p:nvPr/>
          </p:nvSpPr>
          <p:spPr>
            <a:xfrm>
              <a:off x="7079741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189604CE-5B17-4C43-8A62-8D3E65AAF281}"/>
                </a:ext>
              </a:extLst>
            </p:cNvPr>
            <p:cNvSpPr txBox="1"/>
            <p:nvPr/>
          </p:nvSpPr>
          <p:spPr>
            <a:xfrm>
              <a:off x="5374272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E27D925-2A81-4E58-B536-3EABE2ADADDA}"/>
              </a:ext>
            </a:extLst>
          </p:cNvPr>
          <p:cNvSpPr/>
          <p:nvPr/>
        </p:nvSpPr>
        <p:spPr>
          <a:xfrm>
            <a:off x="1158487" y="935063"/>
            <a:ext cx="677108" cy="2112117"/>
          </a:xfrm>
          <a:prstGeom prst="rect">
            <a:avLst/>
          </a:prstGeom>
          <a:solidFill>
            <a:srgbClr val="E6CC88"/>
          </a:solidFill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古代过冬至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DD3B6F5-50A9-4B85-9278-47E2082E73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13" r="27420"/>
          <a:stretch/>
        </p:blipFill>
        <p:spPr>
          <a:xfrm>
            <a:off x="6687278" y="0"/>
            <a:ext cx="5504722" cy="725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310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comb/>
      </p:transition>
    </mc:Choice>
    <mc:Fallback xmlns="">
      <p:transition spd="slow" advClick="0" advTm="3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49FBABB-1E22-4C4A-B0B9-B275EE44320C}"/>
              </a:ext>
            </a:extLst>
          </p:cNvPr>
          <p:cNvSpPr txBox="1"/>
          <p:nvPr/>
        </p:nvSpPr>
        <p:spPr>
          <a:xfrm>
            <a:off x="8154105" y="2548622"/>
            <a:ext cx="1024896" cy="2521856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400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输入需要编辑的内容，内容可以简洁表达，使用关键词语表达内容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1FBB1BE-7C4F-49EA-81E7-3FCA0737C63D}"/>
              </a:ext>
            </a:extLst>
          </p:cNvPr>
          <p:cNvSpPr txBox="1"/>
          <p:nvPr/>
        </p:nvSpPr>
        <p:spPr>
          <a:xfrm>
            <a:off x="9338304" y="2548622"/>
            <a:ext cx="1024896" cy="2521856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400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输入需要编辑的内容，内容可以简洁表达，使用关键词语表达内容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95CE28E-B75D-4FFD-9B6E-6805D873B152}"/>
              </a:ext>
            </a:extLst>
          </p:cNvPr>
          <p:cNvSpPr txBox="1"/>
          <p:nvPr/>
        </p:nvSpPr>
        <p:spPr>
          <a:xfrm>
            <a:off x="6969906" y="2548622"/>
            <a:ext cx="1024896" cy="2521856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defRPr sz="1400" spc="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输入需要编辑的内容，内容可以简洁表达，使用关键词语表达内容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0D62D0B-35C1-46E8-82EF-0924E711917B}"/>
              </a:ext>
            </a:extLst>
          </p:cNvPr>
          <p:cNvSpPr/>
          <p:nvPr/>
        </p:nvSpPr>
        <p:spPr>
          <a:xfrm>
            <a:off x="1158487" y="935063"/>
            <a:ext cx="677108" cy="2112117"/>
          </a:xfrm>
          <a:prstGeom prst="rect">
            <a:avLst/>
          </a:prstGeom>
          <a:solidFill>
            <a:srgbClr val="E6CC88"/>
          </a:solidFill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古代过冬至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7174044-ABCF-4255-894A-98A1495381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62966" y="1464103"/>
            <a:ext cx="8732872" cy="3929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82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A8AA265-8735-495D-91D9-7C61855D6890}"/>
              </a:ext>
            </a:extLst>
          </p:cNvPr>
          <p:cNvSpPr/>
          <p:nvPr/>
        </p:nvSpPr>
        <p:spPr>
          <a:xfrm>
            <a:off x="3866411" y="1745920"/>
            <a:ext cx="677108" cy="2112117"/>
          </a:xfrm>
          <a:prstGeom prst="rect">
            <a:avLst/>
          </a:prstGeom>
          <a:solidFill>
            <a:srgbClr val="E6CC88"/>
          </a:solidFill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冬至的起源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46E8E543-D997-4A2A-8A86-203DE5ED0101}"/>
              </a:ext>
            </a:extLst>
          </p:cNvPr>
          <p:cNvSpPr txBox="1"/>
          <p:nvPr/>
        </p:nvSpPr>
        <p:spPr>
          <a:xfrm>
            <a:off x="4806895" y="1729985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2351662-1135-4836-9BC3-694143103FD0}"/>
              </a:ext>
            </a:extLst>
          </p:cNvPr>
          <p:cNvSpPr/>
          <p:nvPr/>
        </p:nvSpPr>
        <p:spPr>
          <a:xfrm>
            <a:off x="1710866" y="1761855"/>
            <a:ext cx="677108" cy="2112117"/>
          </a:xfrm>
          <a:prstGeom prst="rect">
            <a:avLst/>
          </a:prstGeom>
          <a:solidFill>
            <a:srgbClr val="E6CC88"/>
          </a:solidFill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冬至的起源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B916A3C-396E-4B87-9A91-C480AF203ED9}"/>
              </a:ext>
            </a:extLst>
          </p:cNvPr>
          <p:cNvSpPr txBox="1"/>
          <p:nvPr/>
        </p:nvSpPr>
        <p:spPr>
          <a:xfrm>
            <a:off x="2651350" y="1745920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5105C5A3-9D43-495F-9E01-3778FC58B9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9" r="55451" b="15855"/>
          <a:stretch/>
        </p:blipFill>
        <p:spPr>
          <a:xfrm>
            <a:off x="6299787" y="1120724"/>
            <a:ext cx="4717063" cy="461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80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Bar dir="vert"/>
      </p:transition>
    </mc:Choice>
    <mc:Fallback xmlns="">
      <p:transition spd="slow" advClick="0" advTm="3000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FB680A9A-07B8-4D12-BFFD-DDB6FCEC1E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9189A23D-5FB9-427E-A7E7-619EB93A0B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/>
        </p:blipFill>
        <p:spPr>
          <a:xfrm>
            <a:off x="1183822" y="3951680"/>
            <a:ext cx="3268697" cy="189383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3D2BB8B1-8350-4471-9D06-695D1710B7F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3" r="56528"/>
          <a:stretch/>
        </p:blipFill>
        <p:spPr>
          <a:xfrm>
            <a:off x="10463094" y="4118630"/>
            <a:ext cx="1090167" cy="1152507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23654456-A3A9-4982-9E8A-3ACC9438265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6" r="56860"/>
          <a:stretch/>
        </p:blipFill>
        <p:spPr>
          <a:xfrm>
            <a:off x="8665840" y="-2588363"/>
            <a:ext cx="3594507" cy="388226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F6B7FD37-D7FA-4603-8CB5-51F6C92D98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3" r="56528"/>
          <a:stretch/>
        </p:blipFill>
        <p:spPr>
          <a:xfrm>
            <a:off x="4012034" y="-44139"/>
            <a:ext cx="1090167" cy="1152507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9E7D3BC-340E-4693-A82F-D9AEF6F74C16}"/>
              </a:ext>
            </a:extLst>
          </p:cNvPr>
          <p:cNvGrpSpPr/>
          <p:nvPr/>
        </p:nvGrpSpPr>
        <p:grpSpPr>
          <a:xfrm>
            <a:off x="1502050" y="1454735"/>
            <a:ext cx="1538883" cy="2355265"/>
            <a:chOff x="1502050" y="1454735"/>
            <a:chExt cx="1538883" cy="235526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45AA6695-444B-401B-8A97-67E3101DFE1A}"/>
                </a:ext>
              </a:extLst>
            </p:cNvPr>
            <p:cNvSpPr txBox="1"/>
            <p:nvPr/>
          </p:nvSpPr>
          <p:spPr>
            <a:xfrm>
              <a:off x="1502050" y="1454735"/>
              <a:ext cx="1538883" cy="2355265"/>
            </a:xfrm>
            <a:prstGeom prst="rect">
              <a:avLst/>
            </a:prstGeom>
            <a:solidFill>
              <a:srgbClr val="E8D397"/>
            </a:solidFill>
            <a:ln w="19050"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8800" b="1" spc="-3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目录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537F5A2B-7C87-4A1A-849D-92075B6F139A}"/>
                </a:ext>
              </a:extLst>
            </p:cNvPr>
            <p:cNvSpPr/>
            <p:nvPr/>
          </p:nvSpPr>
          <p:spPr>
            <a:xfrm>
              <a:off x="1676400" y="1576663"/>
              <a:ext cx="1203960" cy="2126657"/>
            </a:xfrm>
            <a:prstGeom prst="rect">
              <a:avLst/>
            </a:prstGeom>
            <a:noFill/>
            <a:ln>
              <a:solidFill>
                <a:srgbClr val="FAFAF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D0F9C195-66B1-4137-9D21-31E8136D3F33}"/>
              </a:ext>
            </a:extLst>
          </p:cNvPr>
          <p:cNvGrpSpPr/>
          <p:nvPr/>
        </p:nvGrpSpPr>
        <p:grpSpPr>
          <a:xfrm>
            <a:off x="3980685" y="1842181"/>
            <a:ext cx="492445" cy="2278149"/>
            <a:chOff x="3980685" y="1842181"/>
            <a:chExt cx="492445" cy="2278149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89B4F1C4-6B1A-43E7-99CB-BFF14C010C2F}"/>
                </a:ext>
              </a:extLst>
            </p:cNvPr>
            <p:cNvSpPr/>
            <p:nvPr/>
          </p:nvSpPr>
          <p:spPr>
            <a:xfrm>
              <a:off x="3980687" y="2234631"/>
              <a:ext cx="492443" cy="1885699"/>
            </a:xfrm>
            <a:prstGeom prst="rec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eaVert" wrap="square">
              <a:spAutoFit/>
            </a:bodyPr>
            <a:lstStyle/>
            <a:p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冬至是什么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59B10AE5-0894-4C73-955E-E59DF086C04E}"/>
                </a:ext>
              </a:extLst>
            </p:cNvPr>
            <p:cNvSpPr txBox="1"/>
            <p:nvPr/>
          </p:nvSpPr>
          <p:spPr>
            <a:xfrm>
              <a:off x="3980685" y="1842181"/>
              <a:ext cx="492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壹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3EF9DBA5-3FAE-438F-87CC-1CCAD280F630}"/>
              </a:ext>
            </a:extLst>
          </p:cNvPr>
          <p:cNvGrpSpPr/>
          <p:nvPr/>
        </p:nvGrpSpPr>
        <p:grpSpPr>
          <a:xfrm>
            <a:off x="5156354" y="1842181"/>
            <a:ext cx="492445" cy="2268115"/>
            <a:chOff x="5156354" y="1842181"/>
            <a:chExt cx="492445" cy="226811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D36F1125-5FE3-493A-A18D-18E0ACEC6AAE}"/>
                </a:ext>
              </a:extLst>
            </p:cNvPr>
            <p:cNvSpPr/>
            <p:nvPr/>
          </p:nvSpPr>
          <p:spPr>
            <a:xfrm>
              <a:off x="5156356" y="2292216"/>
              <a:ext cx="492443" cy="1818080"/>
            </a:xfrm>
            <a:prstGeom prst="rec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eaVert" wrap="square">
              <a:spAutoFit/>
            </a:bodyPr>
            <a:lstStyle/>
            <a:p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冬至的起源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A7357C2A-77A3-460C-9F05-30931EDC7CEC}"/>
                </a:ext>
              </a:extLst>
            </p:cNvPr>
            <p:cNvSpPr txBox="1"/>
            <p:nvPr/>
          </p:nvSpPr>
          <p:spPr>
            <a:xfrm>
              <a:off x="5156354" y="1842181"/>
              <a:ext cx="492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贰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F4535022-44A3-4FDA-948E-EC8661CF7E71}"/>
              </a:ext>
            </a:extLst>
          </p:cNvPr>
          <p:cNvGrpSpPr/>
          <p:nvPr/>
        </p:nvGrpSpPr>
        <p:grpSpPr>
          <a:xfrm>
            <a:off x="6332023" y="1842181"/>
            <a:ext cx="492445" cy="3278458"/>
            <a:chOff x="6332023" y="1842181"/>
            <a:chExt cx="492445" cy="3278458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0C5C6F92-B17B-436B-ABCB-49BDC550A618}"/>
                </a:ext>
              </a:extLst>
            </p:cNvPr>
            <p:cNvSpPr/>
            <p:nvPr/>
          </p:nvSpPr>
          <p:spPr>
            <a:xfrm>
              <a:off x="6332025" y="2245312"/>
              <a:ext cx="492443" cy="2875327"/>
            </a:xfrm>
            <a:prstGeom prst="rec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eaVert" wrap="square">
              <a:spAutoFit/>
            </a:bodyPr>
            <a:lstStyle/>
            <a:p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古代人如何过冬至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DDBC29F5-A887-4F92-91DF-CA838DDDA72D}"/>
                </a:ext>
              </a:extLst>
            </p:cNvPr>
            <p:cNvSpPr txBox="1"/>
            <p:nvPr/>
          </p:nvSpPr>
          <p:spPr>
            <a:xfrm>
              <a:off x="6332023" y="1842181"/>
              <a:ext cx="492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叁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3E72E399-6F47-4E6E-8E85-CE2E91E0097D}"/>
              </a:ext>
            </a:extLst>
          </p:cNvPr>
          <p:cNvGrpSpPr/>
          <p:nvPr/>
        </p:nvGrpSpPr>
        <p:grpSpPr>
          <a:xfrm>
            <a:off x="7507693" y="1842181"/>
            <a:ext cx="492445" cy="2607891"/>
            <a:chOff x="7507693" y="1842181"/>
            <a:chExt cx="492445" cy="2607891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033EA484-A82D-4629-A9E9-1A980DEC566F}"/>
                </a:ext>
              </a:extLst>
            </p:cNvPr>
            <p:cNvSpPr/>
            <p:nvPr/>
          </p:nvSpPr>
          <p:spPr>
            <a:xfrm>
              <a:off x="7507695" y="2216735"/>
              <a:ext cx="492443" cy="2233337"/>
            </a:xfrm>
            <a:prstGeom prst="rect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txBody>
            <a:bodyPr vert="eaVert" wrap="square">
              <a:spAutoFit/>
            </a:bodyPr>
            <a:lstStyle/>
            <a:p>
              <a:r>
                <a:rPr lang="zh-CN" altLang="en-US" sz="20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现代人过冬至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3514D8D2-9A65-49D1-B11C-D59CEB340246}"/>
                </a:ext>
              </a:extLst>
            </p:cNvPr>
            <p:cNvSpPr txBox="1"/>
            <p:nvPr/>
          </p:nvSpPr>
          <p:spPr>
            <a:xfrm>
              <a:off x="7507693" y="1842181"/>
              <a:ext cx="4924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49564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allOve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7BCA139-E9ED-4BBA-AA68-E3D872498B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BF71872-62AA-40C8-9E18-C670B934F530}"/>
              </a:ext>
            </a:extLst>
          </p:cNvPr>
          <p:cNvSpPr/>
          <p:nvPr/>
        </p:nvSpPr>
        <p:spPr>
          <a:xfrm>
            <a:off x="4511246" y="3154089"/>
            <a:ext cx="3169508" cy="707886"/>
          </a:xfrm>
          <a:prstGeom prst="rect">
            <a:avLst/>
          </a:prstGeom>
          <a:solidFill>
            <a:srgbClr val="E6CC88"/>
          </a:solidFill>
          <a:ln>
            <a:noFill/>
          </a:ln>
        </p:spPr>
        <p:txBody>
          <a:bodyPr vert="horz" wrap="square">
            <a:spAutoFit/>
          </a:bodyPr>
          <a:lstStyle/>
          <a:p>
            <a:r>
              <a:rPr lang="zh-CN" altLang="en-US" sz="4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现代过冬至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37D176D-AB66-4DEB-9A77-CAEC2A5AE9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6" t="76220" r="56860"/>
          <a:stretch/>
        </p:blipFill>
        <p:spPr>
          <a:xfrm>
            <a:off x="5303275" y="4294340"/>
            <a:ext cx="1828899" cy="46973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84DF6F9-F379-42F8-B5A7-1538F7A4CBD8}"/>
              </a:ext>
            </a:extLst>
          </p:cNvPr>
          <p:cNvSpPr txBox="1"/>
          <p:nvPr/>
        </p:nvSpPr>
        <p:spPr>
          <a:xfrm>
            <a:off x="5563793" y="1888030"/>
            <a:ext cx="1064415" cy="1107996"/>
          </a:xfrm>
          <a:prstGeom prst="rect">
            <a:avLst/>
          </a:prstGeom>
          <a:noFill/>
          <a:ln>
            <a:solidFill>
              <a:srgbClr val="E6CC88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3447833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33CE247-52AB-4B1A-8F16-74A4FED5EC15}"/>
              </a:ext>
            </a:extLst>
          </p:cNvPr>
          <p:cNvSpPr/>
          <p:nvPr/>
        </p:nvSpPr>
        <p:spPr>
          <a:xfrm>
            <a:off x="6289725" y="1741571"/>
            <a:ext cx="1731564" cy="461665"/>
          </a:xfrm>
          <a:prstGeom prst="rect">
            <a:avLst/>
          </a:prstGeom>
          <a:solidFill>
            <a:srgbClr val="E6CC88"/>
          </a:solidFill>
        </p:spPr>
        <p:txBody>
          <a:bodyPr vert="horz"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现代过冬至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AD861D0-5B97-4CD3-9431-AD950F531523}"/>
              </a:ext>
            </a:extLst>
          </p:cNvPr>
          <p:cNvGrpSpPr/>
          <p:nvPr/>
        </p:nvGrpSpPr>
        <p:grpSpPr>
          <a:xfrm>
            <a:off x="6209896" y="2594572"/>
            <a:ext cx="3570595" cy="1260928"/>
            <a:chOff x="5374272" y="5341605"/>
            <a:chExt cx="3570595" cy="126092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AD127B18-B450-4253-B047-157C7A390735}"/>
                </a:ext>
              </a:extLst>
            </p:cNvPr>
            <p:cNvSpPr txBox="1"/>
            <p:nvPr/>
          </p:nvSpPr>
          <p:spPr>
            <a:xfrm>
              <a:off x="7079741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E4A0709B-F98B-400D-A5EC-3D497A32B7E1}"/>
                </a:ext>
              </a:extLst>
            </p:cNvPr>
            <p:cNvSpPr txBox="1"/>
            <p:nvPr/>
          </p:nvSpPr>
          <p:spPr>
            <a:xfrm>
              <a:off x="5374272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39625233-721E-4EC0-826E-C435FA464E97}"/>
              </a:ext>
            </a:extLst>
          </p:cNvPr>
          <p:cNvGrpSpPr/>
          <p:nvPr/>
        </p:nvGrpSpPr>
        <p:grpSpPr>
          <a:xfrm>
            <a:off x="6209896" y="3855500"/>
            <a:ext cx="3570595" cy="1260928"/>
            <a:chOff x="5374272" y="5341605"/>
            <a:chExt cx="3570595" cy="126092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5FA78F92-2F70-49AF-8529-1D9F73F20D4C}"/>
                </a:ext>
              </a:extLst>
            </p:cNvPr>
            <p:cNvSpPr txBox="1"/>
            <p:nvPr/>
          </p:nvSpPr>
          <p:spPr>
            <a:xfrm>
              <a:off x="7079741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7149D400-3200-4E08-9623-FA1C4222DCC0}"/>
                </a:ext>
              </a:extLst>
            </p:cNvPr>
            <p:cNvSpPr txBox="1"/>
            <p:nvPr/>
          </p:nvSpPr>
          <p:spPr>
            <a:xfrm>
              <a:off x="5374272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063A985-35D1-49D8-ABB2-5205B83972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12" y="1741571"/>
            <a:ext cx="5062286" cy="33748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5941A05-FF6D-46F7-9406-F0B142D5D8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352" y="2203236"/>
            <a:ext cx="3386830" cy="515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29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blinds dir="vert"/>
      </p:transition>
    </mc:Choice>
    <mc:Fallback xmlns="">
      <p:transition spd="slow" advClick="0" advTm="3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ED887CD-EC0B-41B1-93EE-727907766C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261" y="1880463"/>
            <a:ext cx="2960915" cy="17767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3436FE6-1103-498E-85C9-2C7CFAD88C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914" y="4089184"/>
            <a:ext cx="2960915" cy="19739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5EEA761-1B66-434C-8963-C801691FA506}"/>
              </a:ext>
            </a:extLst>
          </p:cNvPr>
          <p:cNvSpPr/>
          <p:nvPr/>
        </p:nvSpPr>
        <p:spPr>
          <a:xfrm>
            <a:off x="2338763" y="1505042"/>
            <a:ext cx="1731564" cy="461665"/>
          </a:xfrm>
          <a:prstGeom prst="rect">
            <a:avLst/>
          </a:prstGeom>
          <a:solidFill>
            <a:srgbClr val="E6CC88"/>
          </a:solidFill>
        </p:spPr>
        <p:txBody>
          <a:bodyPr vert="horz"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现代过冬至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639B100D-63C3-4AAF-BD2C-1FDBB9AA5911}"/>
              </a:ext>
            </a:extLst>
          </p:cNvPr>
          <p:cNvGrpSpPr/>
          <p:nvPr/>
        </p:nvGrpSpPr>
        <p:grpSpPr>
          <a:xfrm>
            <a:off x="2259072" y="2143766"/>
            <a:ext cx="3570595" cy="1260928"/>
            <a:chOff x="5374272" y="5341605"/>
            <a:chExt cx="3570595" cy="126092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A9F79884-A8AE-40EE-B365-1B2D89FF9CE6}"/>
                </a:ext>
              </a:extLst>
            </p:cNvPr>
            <p:cNvSpPr txBox="1"/>
            <p:nvPr/>
          </p:nvSpPr>
          <p:spPr>
            <a:xfrm>
              <a:off x="7079741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4890A187-135B-4CE3-B314-71E208CF1EE6}"/>
                </a:ext>
              </a:extLst>
            </p:cNvPr>
            <p:cNvSpPr txBox="1"/>
            <p:nvPr/>
          </p:nvSpPr>
          <p:spPr>
            <a:xfrm>
              <a:off x="5374272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C9575C5F-F165-4F5F-ADB3-1DF6AC1C5B32}"/>
              </a:ext>
            </a:extLst>
          </p:cNvPr>
          <p:cNvGrpSpPr/>
          <p:nvPr/>
        </p:nvGrpSpPr>
        <p:grpSpPr>
          <a:xfrm>
            <a:off x="2259072" y="3523947"/>
            <a:ext cx="3570595" cy="1260928"/>
            <a:chOff x="5374272" y="5341605"/>
            <a:chExt cx="3570595" cy="126092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5825529A-3561-4BC7-A3C0-A934B087DB6A}"/>
                </a:ext>
              </a:extLst>
            </p:cNvPr>
            <p:cNvSpPr txBox="1"/>
            <p:nvPr/>
          </p:nvSpPr>
          <p:spPr>
            <a:xfrm>
              <a:off x="7079741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D29190AD-7EA6-4C5A-84A4-EE5EE97ABE18}"/>
                </a:ext>
              </a:extLst>
            </p:cNvPr>
            <p:cNvSpPr txBox="1"/>
            <p:nvPr/>
          </p:nvSpPr>
          <p:spPr>
            <a:xfrm>
              <a:off x="5374272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423D73A2-8BD6-4ADF-86EF-D26BEA06286E}"/>
              </a:ext>
            </a:extLst>
          </p:cNvPr>
          <p:cNvGrpSpPr/>
          <p:nvPr/>
        </p:nvGrpSpPr>
        <p:grpSpPr>
          <a:xfrm>
            <a:off x="2259072" y="4937566"/>
            <a:ext cx="3570595" cy="1260928"/>
            <a:chOff x="5374272" y="5341605"/>
            <a:chExt cx="3570595" cy="1260928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8B784432-FC3B-4618-BAB5-6BC77CCF0DFB}"/>
                </a:ext>
              </a:extLst>
            </p:cNvPr>
            <p:cNvSpPr txBox="1"/>
            <p:nvPr/>
          </p:nvSpPr>
          <p:spPr>
            <a:xfrm>
              <a:off x="7079741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93C2101B-793B-44F7-90F7-356A60BAA3BC}"/>
                </a:ext>
              </a:extLst>
            </p:cNvPr>
            <p:cNvSpPr txBox="1"/>
            <p:nvPr/>
          </p:nvSpPr>
          <p:spPr>
            <a:xfrm>
              <a:off x="5374272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16814CA0-A46B-4DEA-B93D-4E8A075957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6191"/>
            <a:ext cx="2965474" cy="296547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ACB3018D-FEE5-46BE-88B1-4C2DF03FA6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7576" y="5394767"/>
            <a:ext cx="1546744" cy="154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66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14:vortex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CEE857A2-7718-48D1-941C-5EB64503FCB3}"/>
              </a:ext>
            </a:extLst>
          </p:cNvPr>
          <p:cNvGrpSpPr/>
          <p:nvPr/>
        </p:nvGrpSpPr>
        <p:grpSpPr>
          <a:xfrm>
            <a:off x="1008221" y="979311"/>
            <a:ext cx="2229211" cy="570498"/>
            <a:chOff x="1080046" y="695900"/>
            <a:chExt cx="2229211" cy="57049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D9EB2199-605B-4EEE-9259-853D5E23FA35}"/>
                </a:ext>
              </a:extLst>
            </p:cNvPr>
            <p:cNvSpPr/>
            <p:nvPr/>
          </p:nvSpPr>
          <p:spPr>
            <a:xfrm>
              <a:off x="2575545" y="695900"/>
              <a:ext cx="733712" cy="461665"/>
            </a:xfrm>
            <a:prstGeom prst="rect">
              <a:avLst/>
            </a:prstGeom>
            <a:noFill/>
            <a:ln>
              <a:solidFill>
                <a:srgbClr val="E6CC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83AB9900-95D2-4993-8E9B-A7F0540E3660}"/>
                </a:ext>
              </a:extLst>
            </p:cNvPr>
            <p:cNvSpPr/>
            <p:nvPr/>
          </p:nvSpPr>
          <p:spPr>
            <a:xfrm>
              <a:off x="1080046" y="804733"/>
              <a:ext cx="2031325" cy="461665"/>
            </a:xfrm>
            <a:prstGeom prst="rect">
              <a:avLst/>
            </a:prstGeom>
            <a:solidFill>
              <a:srgbClr val="E6CC88"/>
            </a:solidFill>
          </p:spPr>
          <p:txBody>
            <a:bodyPr vert="horz" wrap="none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现代人过冬至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EDEF14D-70CF-40BB-883B-DF72AB68664D}"/>
              </a:ext>
            </a:extLst>
          </p:cNvPr>
          <p:cNvSpPr txBox="1"/>
          <p:nvPr/>
        </p:nvSpPr>
        <p:spPr>
          <a:xfrm>
            <a:off x="2598923" y="2484860"/>
            <a:ext cx="1024896" cy="2521856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895900E-85BB-4BA3-AF31-6F2C9DD836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7822" y="1846620"/>
            <a:ext cx="6322794" cy="42151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23EB874-947A-424B-983D-E2B06AAE40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96" y="1732085"/>
            <a:ext cx="2685063" cy="402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5835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origami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C2E15F2-E715-4474-8D68-1E38B1FEDA03}"/>
              </a:ext>
            </a:extLst>
          </p:cNvPr>
          <p:cNvGrpSpPr/>
          <p:nvPr/>
        </p:nvGrpSpPr>
        <p:grpSpPr>
          <a:xfrm>
            <a:off x="9933969" y="1449052"/>
            <a:ext cx="741140" cy="2121462"/>
            <a:chOff x="10137169" y="1158767"/>
            <a:chExt cx="741140" cy="2121462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F22730B4-096E-4237-BC0C-CB9EFAE25262}"/>
                </a:ext>
              </a:extLst>
            </p:cNvPr>
            <p:cNvSpPr/>
            <p:nvPr/>
          </p:nvSpPr>
          <p:spPr>
            <a:xfrm>
              <a:off x="10324311" y="1158767"/>
              <a:ext cx="553998" cy="2121462"/>
            </a:xfrm>
            <a:prstGeom prst="rect">
              <a:avLst/>
            </a:prstGeom>
            <a:noFill/>
            <a:ln w="19050">
              <a:solidFill>
                <a:srgbClr val="E6CC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0CEFF79-B152-49CE-A36A-5481828649C3}"/>
                </a:ext>
              </a:extLst>
            </p:cNvPr>
            <p:cNvSpPr/>
            <p:nvPr/>
          </p:nvSpPr>
          <p:spPr>
            <a:xfrm>
              <a:off x="10137169" y="1364486"/>
              <a:ext cx="553998" cy="1607171"/>
            </a:xfrm>
            <a:prstGeom prst="rect">
              <a:avLst/>
            </a:prstGeom>
            <a:solidFill>
              <a:srgbClr val="E6CC88"/>
            </a:solidFill>
          </p:spPr>
          <p:txBody>
            <a:bodyPr vert="eaVert"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现代过冬至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DA589E22-5AE8-40C6-A9A0-DC3F701C9864}"/>
              </a:ext>
            </a:extLst>
          </p:cNvPr>
          <p:cNvGrpSpPr/>
          <p:nvPr/>
        </p:nvGrpSpPr>
        <p:grpSpPr>
          <a:xfrm>
            <a:off x="6251791" y="2458357"/>
            <a:ext cx="3570595" cy="1260928"/>
            <a:chOff x="5374272" y="5341605"/>
            <a:chExt cx="3570595" cy="1260928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F706E550-B630-4CD8-915F-3E8B4085B133}"/>
                </a:ext>
              </a:extLst>
            </p:cNvPr>
            <p:cNvSpPr txBox="1"/>
            <p:nvPr/>
          </p:nvSpPr>
          <p:spPr>
            <a:xfrm>
              <a:off x="7079741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92384C09-3D43-4C17-A429-D80EE5604A9D}"/>
                </a:ext>
              </a:extLst>
            </p:cNvPr>
            <p:cNvSpPr txBox="1"/>
            <p:nvPr/>
          </p:nvSpPr>
          <p:spPr>
            <a:xfrm>
              <a:off x="5374272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B507038E-CD66-46C1-BCF3-DDDDFCFE7441}"/>
              </a:ext>
            </a:extLst>
          </p:cNvPr>
          <p:cNvGrpSpPr/>
          <p:nvPr/>
        </p:nvGrpSpPr>
        <p:grpSpPr>
          <a:xfrm>
            <a:off x="6251791" y="3719285"/>
            <a:ext cx="3570595" cy="1260928"/>
            <a:chOff x="5374272" y="5341605"/>
            <a:chExt cx="3570595" cy="126092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C42998E-E809-4185-A79D-531FAF0881B3}"/>
                </a:ext>
              </a:extLst>
            </p:cNvPr>
            <p:cNvSpPr txBox="1"/>
            <p:nvPr/>
          </p:nvSpPr>
          <p:spPr>
            <a:xfrm>
              <a:off x="7079741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60D78C49-FC9F-43C1-8CF2-A624AAB165E9}"/>
                </a:ext>
              </a:extLst>
            </p:cNvPr>
            <p:cNvSpPr txBox="1"/>
            <p:nvPr/>
          </p:nvSpPr>
          <p:spPr>
            <a:xfrm>
              <a:off x="5374272" y="5341605"/>
              <a:ext cx="1865126" cy="1260928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30000"/>
                </a:lnSpc>
                <a:defRPr sz="1400" spc="3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输入需要编辑的内容，内容可以简洁表达，使用关键词语表达内容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4DE6268-ED94-4FAF-96B4-1A2F97350B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303" y="2004785"/>
            <a:ext cx="45720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926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3000">
        <p15:prstTrans prst="airplan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E17E721-66F3-4B36-9FFE-9A085B6B8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68F9910D-B0EE-43EE-8780-59BD42F8AF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56"/>
          <a:stretch/>
        </p:blipFill>
        <p:spPr>
          <a:xfrm>
            <a:off x="1752656" y="2276492"/>
            <a:ext cx="3268697" cy="189383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3D181B6F-7C2C-4660-AE60-99686E3988C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3" r="56528"/>
          <a:stretch/>
        </p:blipFill>
        <p:spPr>
          <a:xfrm>
            <a:off x="6857990" y="1796547"/>
            <a:ext cx="1090167" cy="115250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15A0D8AD-3B8B-4A08-9983-DEEE6C5A3EC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6" r="56860"/>
          <a:stretch/>
        </p:blipFill>
        <p:spPr>
          <a:xfrm>
            <a:off x="5021353" y="1943797"/>
            <a:ext cx="3594507" cy="3882266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4F419390-938F-4522-B544-F11077E3941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3" r="56528"/>
          <a:stretch/>
        </p:blipFill>
        <p:spPr>
          <a:xfrm>
            <a:off x="3062751" y="584688"/>
            <a:ext cx="1090167" cy="1152507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0AFD130-BBAF-469C-8B35-BA191971F6BE}"/>
              </a:ext>
            </a:extLst>
          </p:cNvPr>
          <p:cNvSpPr/>
          <p:nvPr/>
        </p:nvSpPr>
        <p:spPr>
          <a:xfrm>
            <a:off x="5232019" y="6079015"/>
            <a:ext cx="1270842" cy="8582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7A7046BE-9C33-42A9-82C5-28DDCDCBEE4F}"/>
              </a:ext>
            </a:extLst>
          </p:cNvPr>
          <p:cNvSpPr/>
          <p:nvPr/>
        </p:nvSpPr>
        <p:spPr>
          <a:xfrm>
            <a:off x="5036546" y="4758139"/>
            <a:ext cx="1107996" cy="369332"/>
          </a:xfrm>
          <a:prstGeom prst="rect">
            <a:avLst/>
          </a:prstGeom>
          <a:solidFill>
            <a:srgbClr val="E6CC88"/>
          </a:solidFill>
        </p:spPr>
        <p:txBody>
          <a:bodyPr wrap="none">
            <a:spAutoFit/>
          </a:bodyPr>
          <a:lstStyle/>
          <a:p>
            <a:r>
              <a:rPr lang="zh-CN" altLang="en-US" dirty="0">
                <a:latin typeface="新宋体" panose="02010609030101010101" pitchFamily="49" charset="-122"/>
                <a:ea typeface="新宋体" panose="02010609030101010101" pitchFamily="49" charset="-122"/>
              </a:rPr>
              <a:t>冬至快乐</a:t>
            </a:r>
            <a:endParaRPr lang="en-US" altLang="zh-CN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4526F34-A44E-4512-BE23-0884C753A770}"/>
              </a:ext>
            </a:extLst>
          </p:cNvPr>
          <p:cNvGrpSpPr/>
          <p:nvPr/>
        </p:nvGrpSpPr>
        <p:grpSpPr>
          <a:xfrm>
            <a:off x="4771528" y="1403411"/>
            <a:ext cx="1456235" cy="5122825"/>
            <a:chOff x="4771528" y="1403411"/>
            <a:chExt cx="1456235" cy="512282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1704A209-442D-4754-8FF3-1C6FA05917AA}"/>
                </a:ext>
              </a:extLst>
            </p:cNvPr>
            <p:cNvSpPr txBox="1"/>
            <p:nvPr/>
          </p:nvSpPr>
          <p:spPr>
            <a:xfrm flipH="1">
              <a:off x="5304433" y="2643970"/>
              <a:ext cx="923330" cy="388226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8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谢观看</a:t>
              </a: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B9F752B-0A09-4478-832B-6DE01D0C8A06}"/>
                </a:ext>
              </a:extLst>
            </p:cNvPr>
            <p:cNvSpPr/>
            <p:nvPr/>
          </p:nvSpPr>
          <p:spPr>
            <a:xfrm>
              <a:off x="4771528" y="1403411"/>
              <a:ext cx="532905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6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感</a:t>
              </a: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66FE7450-4124-487E-9594-780FDDF3D57F}"/>
              </a:ext>
            </a:extLst>
          </p:cNvPr>
          <p:cNvSpPr/>
          <p:nvPr/>
        </p:nvSpPr>
        <p:spPr>
          <a:xfrm>
            <a:off x="4798453" y="2673730"/>
            <a:ext cx="600164" cy="197561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There are different customs in the winter solstice, but most places have the custom of eating dumplings on the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17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7BCA139-E9ED-4BBA-AA68-E3D872498B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BF71872-62AA-40C8-9E18-C670B934F530}"/>
              </a:ext>
            </a:extLst>
          </p:cNvPr>
          <p:cNvSpPr/>
          <p:nvPr/>
        </p:nvSpPr>
        <p:spPr>
          <a:xfrm>
            <a:off x="4511246" y="3154089"/>
            <a:ext cx="3169508" cy="707886"/>
          </a:xfrm>
          <a:prstGeom prst="rect">
            <a:avLst/>
          </a:prstGeom>
          <a:solidFill>
            <a:srgbClr val="E6CC88"/>
          </a:solidFill>
          <a:ln>
            <a:noFill/>
          </a:ln>
        </p:spPr>
        <p:txBody>
          <a:bodyPr vert="horz" wrap="square">
            <a:spAutoFit/>
          </a:bodyPr>
          <a:lstStyle/>
          <a:p>
            <a:r>
              <a:rPr lang="zh-CN" altLang="en-US" sz="4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冬至是什么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37D176D-AB66-4DEB-9A77-CAEC2A5AE9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6" t="76220" r="56860"/>
          <a:stretch/>
        </p:blipFill>
        <p:spPr>
          <a:xfrm>
            <a:off x="5303275" y="4294340"/>
            <a:ext cx="1828899" cy="46973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84DF6F9-F379-42F8-B5A7-1538F7A4CBD8}"/>
              </a:ext>
            </a:extLst>
          </p:cNvPr>
          <p:cNvSpPr txBox="1"/>
          <p:nvPr/>
        </p:nvSpPr>
        <p:spPr>
          <a:xfrm>
            <a:off x="5563793" y="1888030"/>
            <a:ext cx="1064415" cy="1107996"/>
          </a:xfrm>
          <a:prstGeom prst="rect">
            <a:avLst/>
          </a:prstGeom>
          <a:noFill/>
          <a:ln>
            <a:solidFill>
              <a:srgbClr val="E6CC88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1365036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74EFD63-F044-467B-B9E7-8D6D7B138C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9" t="2393" r="5696"/>
          <a:stretch/>
        </p:blipFill>
        <p:spPr>
          <a:xfrm>
            <a:off x="0" y="0"/>
            <a:ext cx="6096000" cy="722601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A89E42B-7781-444F-A32E-CAE0A56BFF78}"/>
              </a:ext>
            </a:extLst>
          </p:cNvPr>
          <p:cNvSpPr txBox="1"/>
          <p:nvPr/>
        </p:nvSpPr>
        <p:spPr>
          <a:xfrm>
            <a:off x="6983152" y="1935059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FFE985F-497E-4B37-BF77-D77B2F8ABD31}"/>
              </a:ext>
            </a:extLst>
          </p:cNvPr>
          <p:cNvSpPr txBox="1"/>
          <p:nvPr/>
        </p:nvSpPr>
        <p:spPr>
          <a:xfrm>
            <a:off x="5768835" y="1935059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00BD46C-ABE3-48C6-B939-1356C0CFE5EB}"/>
              </a:ext>
            </a:extLst>
          </p:cNvPr>
          <p:cNvSpPr txBox="1"/>
          <p:nvPr/>
        </p:nvSpPr>
        <p:spPr>
          <a:xfrm>
            <a:off x="4504854" y="1935059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FAC19D6-15CE-49C3-9080-83AC0D1674D0}"/>
              </a:ext>
            </a:extLst>
          </p:cNvPr>
          <p:cNvGrpSpPr/>
          <p:nvPr/>
        </p:nvGrpSpPr>
        <p:grpSpPr>
          <a:xfrm>
            <a:off x="8261866" y="1341120"/>
            <a:ext cx="873442" cy="2591756"/>
            <a:chOff x="8261866" y="1341120"/>
            <a:chExt cx="873442" cy="2591756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7D20D916-75E0-44F5-B79E-E90CFD584D5B}"/>
                </a:ext>
              </a:extLst>
            </p:cNvPr>
            <p:cNvSpPr/>
            <p:nvPr/>
          </p:nvSpPr>
          <p:spPr>
            <a:xfrm>
              <a:off x="8261866" y="1820759"/>
              <a:ext cx="677108" cy="2112117"/>
            </a:xfrm>
            <a:prstGeom prst="rect">
              <a:avLst/>
            </a:prstGeom>
            <a:solidFill>
              <a:srgbClr val="E6CC88"/>
            </a:solidFill>
          </p:spPr>
          <p:txBody>
            <a:bodyPr vert="eaVert" wrap="none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冬至是什么</a:t>
              </a: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F5F9CB4A-7ECB-4EB3-9296-6C081593CE13}"/>
                </a:ext>
              </a:extLst>
            </p:cNvPr>
            <p:cNvSpPr/>
            <p:nvPr/>
          </p:nvSpPr>
          <p:spPr>
            <a:xfrm>
              <a:off x="8458200" y="1341120"/>
              <a:ext cx="677108" cy="2112117"/>
            </a:xfrm>
            <a:prstGeom prst="rect">
              <a:avLst/>
            </a:prstGeom>
            <a:noFill/>
            <a:ln>
              <a:solidFill>
                <a:srgbClr val="E6CC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76894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curtains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B447500-65DE-4AFF-A28B-8BBCBC9A9DD9}"/>
              </a:ext>
            </a:extLst>
          </p:cNvPr>
          <p:cNvGrpSpPr/>
          <p:nvPr/>
        </p:nvGrpSpPr>
        <p:grpSpPr>
          <a:xfrm>
            <a:off x="1935575" y="1269195"/>
            <a:ext cx="936689" cy="2575714"/>
            <a:chOff x="1935575" y="1269195"/>
            <a:chExt cx="936689" cy="2575714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D86F6F35-78EA-4C8B-8937-57691E234F20}"/>
                </a:ext>
              </a:extLst>
            </p:cNvPr>
            <p:cNvSpPr/>
            <p:nvPr/>
          </p:nvSpPr>
          <p:spPr>
            <a:xfrm>
              <a:off x="1935575" y="1269195"/>
              <a:ext cx="677108" cy="2112117"/>
            </a:xfrm>
            <a:prstGeom prst="rect">
              <a:avLst/>
            </a:prstGeom>
            <a:noFill/>
            <a:ln>
              <a:solidFill>
                <a:srgbClr val="E6CC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1E1291DC-89FC-4023-8979-2FE50ED529C8}"/>
                </a:ext>
              </a:extLst>
            </p:cNvPr>
            <p:cNvSpPr/>
            <p:nvPr/>
          </p:nvSpPr>
          <p:spPr>
            <a:xfrm>
              <a:off x="2133600" y="1476312"/>
              <a:ext cx="738664" cy="2368597"/>
            </a:xfrm>
            <a:prstGeom prst="rect">
              <a:avLst/>
            </a:prstGeom>
            <a:solidFill>
              <a:srgbClr val="E6CC88"/>
            </a:solidFill>
          </p:spPr>
          <p:txBody>
            <a:bodyPr vert="eaVert" wrap="non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冬至是什么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0E4D736-8ED8-496F-9DB6-1E14D0BBAD67}"/>
              </a:ext>
            </a:extLst>
          </p:cNvPr>
          <p:cNvSpPr txBox="1"/>
          <p:nvPr/>
        </p:nvSpPr>
        <p:spPr>
          <a:xfrm>
            <a:off x="5610143" y="2038789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BBE338D-1888-4BAB-829E-4DD07E120944}"/>
              </a:ext>
            </a:extLst>
          </p:cNvPr>
          <p:cNvSpPr txBox="1"/>
          <p:nvPr/>
        </p:nvSpPr>
        <p:spPr>
          <a:xfrm>
            <a:off x="4395826" y="2038789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8533E5D-02C4-4AB8-B174-7E51A0FE27B7}"/>
              </a:ext>
            </a:extLst>
          </p:cNvPr>
          <p:cNvSpPr txBox="1"/>
          <p:nvPr/>
        </p:nvSpPr>
        <p:spPr>
          <a:xfrm>
            <a:off x="3131845" y="2038789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5EEE8BA-5EFF-4AF7-83C6-7F5B4949D8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956" y="816901"/>
            <a:ext cx="2968469" cy="52241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330410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wind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25CE6B4-9261-44D3-8B70-82AA47DB0C8B}"/>
              </a:ext>
            </a:extLst>
          </p:cNvPr>
          <p:cNvGrpSpPr/>
          <p:nvPr/>
        </p:nvGrpSpPr>
        <p:grpSpPr>
          <a:xfrm>
            <a:off x="4309086" y="814389"/>
            <a:ext cx="2883545" cy="850806"/>
            <a:chOff x="4309086" y="814389"/>
            <a:chExt cx="2883545" cy="850806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A2D02A19-156C-4751-AFE9-8B81EB47C0D7}"/>
                </a:ext>
              </a:extLst>
            </p:cNvPr>
            <p:cNvSpPr/>
            <p:nvPr/>
          </p:nvSpPr>
          <p:spPr>
            <a:xfrm>
              <a:off x="4309086" y="814389"/>
              <a:ext cx="2097717" cy="646331"/>
            </a:xfrm>
            <a:prstGeom prst="rect">
              <a:avLst/>
            </a:prstGeom>
            <a:noFill/>
            <a:ln w="19050">
              <a:solidFill>
                <a:srgbClr val="E6CC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C4D709B4-1637-40A9-A755-4A35853ECC4E}"/>
                </a:ext>
              </a:extLst>
            </p:cNvPr>
            <p:cNvSpPr/>
            <p:nvPr/>
          </p:nvSpPr>
          <p:spPr>
            <a:xfrm>
              <a:off x="4691625" y="1018864"/>
              <a:ext cx="2501006" cy="646331"/>
            </a:xfrm>
            <a:prstGeom prst="rect">
              <a:avLst/>
            </a:prstGeom>
            <a:solidFill>
              <a:srgbClr val="E6CC88"/>
            </a:solidFill>
          </p:spPr>
          <p:txBody>
            <a:bodyPr vert="horz" wrap="non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冬至是什么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55DFF3F-D991-40D2-810A-1E9E959B7CF9}"/>
              </a:ext>
            </a:extLst>
          </p:cNvPr>
          <p:cNvSpPr txBox="1"/>
          <p:nvPr/>
        </p:nvSpPr>
        <p:spPr>
          <a:xfrm>
            <a:off x="4845497" y="1902576"/>
            <a:ext cx="1024896" cy="263989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200BAE2-1550-4153-AD3C-21EF64E656C3}"/>
              </a:ext>
            </a:extLst>
          </p:cNvPr>
          <p:cNvSpPr txBox="1"/>
          <p:nvPr/>
        </p:nvSpPr>
        <p:spPr>
          <a:xfrm>
            <a:off x="3631180" y="1902576"/>
            <a:ext cx="1024896" cy="263989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CBD1E398-FD44-4B51-A5AB-810ABAB33022}"/>
              </a:ext>
            </a:extLst>
          </p:cNvPr>
          <p:cNvSpPr txBox="1"/>
          <p:nvPr/>
        </p:nvSpPr>
        <p:spPr>
          <a:xfrm>
            <a:off x="2367199" y="1902576"/>
            <a:ext cx="1024896" cy="263989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4F175ACA-6F0E-40C9-8998-3587ED8DF782}"/>
              </a:ext>
            </a:extLst>
          </p:cNvPr>
          <p:cNvSpPr txBox="1"/>
          <p:nvPr/>
        </p:nvSpPr>
        <p:spPr>
          <a:xfrm>
            <a:off x="8646034" y="1902576"/>
            <a:ext cx="1024896" cy="263989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93F741DA-0EA7-4B11-BC29-D404C62C2B39}"/>
              </a:ext>
            </a:extLst>
          </p:cNvPr>
          <p:cNvSpPr txBox="1"/>
          <p:nvPr/>
        </p:nvSpPr>
        <p:spPr>
          <a:xfrm>
            <a:off x="7431717" y="1902576"/>
            <a:ext cx="1024896" cy="263989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276B22E-8E46-4C56-8348-F0CB0DA185B2}"/>
              </a:ext>
            </a:extLst>
          </p:cNvPr>
          <p:cNvSpPr txBox="1"/>
          <p:nvPr/>
        </p:nvSpPr>
        <p:spPr>
          <a:xfrm>
            <a:off x="6167736" y="1902576"/>
            <a:ext cx="1024896" cy="2639891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A158096-B52E-45D2-A699-C717DE38A4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1827" y="4284407"/>
            <a:ext cx="6321609" cy="284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3234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restig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4E268C3-C3BE-47A7-A6DA-014B1545370C}"/>
              </a:ext>
            </a:extLst>
          </p:cNvPr>
          <p:cNvSpPr txBox="1"/>
          <p:nvPr/>
        </p:nvSpPr>
        <p:spPr>
          <a:xfrm>
            <a:off x="9336298" y="1776514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84E8EF9-EAFE-4164-A87E-50AB4ADAA94D}"/>
              </a:ext>
            </a:extLst>
          </p:cNvPr>
          <p:cNvSpPr txBox="1"/>
          <p:nvPr/>
        </p:nvSpPr>
        <p:spPr>
          <a:xfrm>
            <a:off x="8121981" y="1776514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AB8F0FF-56E8-40BE-8E8F-51088CE9BBE6}"/>
              </a:ext>
            </a:extLst>
          </p:cNvPr>
          <p:cNvSpPr txBox="1"/>
          <p:nvPr/>
        </p:nvSpPr>
        <p:spPr>
          <a:xfrm>
            <a:off x="6858000" y="1776514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CCFF07B-519B-4929-B448-AD3C732B66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497"/>
            <a:ext cx="6858000" cy="713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606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fractur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48E39DE-7828-4218-B998-980A6FBFFC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58" t="18680"/>
          <a:stretch/>
        </p:blipFill>
        <p:spPr>
          <a:xfrm>
            <a:off x="1150374" y="1492563"/>
            <a:ext cx="5686562" cy="387287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A90739E-098B-4332-9899-EB12677CB801}"/>
              </a:ext>
            </a:extLst>
          </p:cNvPr>
          <p:cNvSpPr txBox="1"/>
          <p:nvPr/>
        </p:nvSpPr>
        <p:spPr>
          <a:xfrm>
            <a:off x="10019555" y="2348014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73D841A-2C3F-491A-B2B0-39CC32E65F99}"/>
              </a:ext>
            </a:extLst>
          </p:cNvPr>
          <p:cNvSpPr txBox="1"/>
          <p:nvPr/>
        </p:nvSpPr>
        <p:spPr>
          <a:xfrm>
            <a:off x="8805238" y="2348014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CC2B923-D13B-4AF6-8FD9-724D1D45CEE6}"/>
              </a:ext>
            </a:extLst>
          </p:cNvPr>
          <p:cNvSpPr txBox="1"/>
          <p:nvPr/>
        </p:nvSpPr>
        <p:spPr>
          <a:xfrm>
            <a:off x="7541257" y="2348014"/>
            <a:ext cx="744819" cy="3612240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输入需要编辑的内容，内容可以简洁表达，使用关键词语表达内容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D959328F-6532-498A-8E2C-A86514A0D015}"/>
              </a:ext>
            </a:extLst>
          </p:cNvPr>
          <p:cNvGrpSpPr/>
          <p:nvPr/>
        </p:nvGrpSpPr>
        <p:grpSpPr>
          <a:xfrm>
            <a:off x="6300932" y="1492563"/>
            <a:ext cx="887025" cy="2454597"/>
            <a:chOff x="6300932" y="1492563"/>
            <a:chExt cx="887025" cy="245459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7B559AD3-9CFE-4BCA-B76E-FD3CA0E6797A}"/>
                </a:ext>
              </a:extLst>
            </p:cNvPr>
            <p:cNvSpPr/>
            <p:nvPr/>
          </p:nvSpPr>
          <p:spPr>
            <a:xfrm>
              <a:off x="6419409" y="1640365"/>
              <a:ext cx="677108" cy="2112117"/>
            </a:xfrm>
            <a:prstGeom prst="rect">
              <a:avLst/>
            </a:prstGeom>
            <a:solidFill>
              <a:srgbClr val="E6CC88"/>
            </a:solidFill>
          </p:spPr>
          <p:txBody>
            <a:bodyPr vert="eaVert" wrap="none">
              <a:spAutoFit/>
            </a:bodyPr>
            <a:lstStyle/>
            <a:p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冬至是什么</a:t>
              </a: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83643813-070D-4933-A7D0-17DF368DA6CC}"/>
                </a:ext>
              </a:extLst>
            </p:cNvPr>
            <p:cNvSpPr/>
            <p:nvPr/>
          </p:nvSpPr>
          <p:spPr>
            <a:xfrm>
              <a:off x="6300932" y="1492563"/>
              <a:ext cx="887025" cy="2454597"/>
            </a:xfrm>
            <a:prstGeom prst="rect">
              <a:avLst/>
            </a:prstGeom>
            <a:noFill/>
            <a:ln>
              <a:solidFill>
                <a:srgbClr val="E6CC8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2987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peelOff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7BCA139-E9ED-4BBA-AA68-E3D872498B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BF71872-62AA-40C8-9E18-C670B934F530}"/>
              </a:ext>
            </a:extLst>
          </p:cNvPr>
          <p:cNvSpPr/>
          <p:nvPr/>
        </p:nvSpPr>
        <p:spPr>
          <a:xfrm>
            <a:off x="4511246" y="3154089"/>
            <a:ext cx="3169508" cy="707886"/>
          </a:xfrm>
          <a:prstGeom prst="rect">
            <a:avLst/>
          </a:prstGeom>
          <a:solidFill>
            <a:srgbClr val="E6CC88"/>
          </a:solidFill>
          <a:ln>
            <a:noFill/>
          </a:ln>
        </p:spPr>
        <p:txBody>
          <a:bodyPr vert="horz" wrap="square">
            <a:spAutoFit/>
          </a:bodyPr>
          <a:lstStyle/>
          <a:p>
            <a:r>
              <a:rPr lang="zh-CN" altLang="en-US" sz="4000" spc="6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冬至的起源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337D176D-AB66-4DEB-9A77-CAEC2A5AE9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6" t="76220" r="56860"/>
          <a:stretch/>
        </p:blipFill>
        <p:spPr>
          <a:xfrm>
            <a:off x="5303275" y="4294340"/>
            <a:ext cx="1828899" cy="469738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F84DF6F9-F379-42F8-B5A7-1538F7A4CBD8}"/>
              </a:ext>
            </a:extLst>
          </p:cNvPr>
          <p:cNvSpPr txBox="1"/>
          <p:nvPr/>
        </p:nvSpPr>
        <p:spPr>
          <a:xfrm>
            <a:off x="5563793" y="1888030"/>
            <a:ext cx="1064415" cy="1107996"/>
          </a:xfrm>
          <a:prstGeom prst="rect">
            <a:avLst/>
          </a:prstGeom>
          <a:noFill/>
          <a:ln>
            <a:solidFill>
              <a:srgbClr val="E6CC88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贰</a:t>
            </a:r>
          </a:p>
        </p:txBody>
      </p:sp>
    </p:spTree>
    <p:extLst>
      <p:ext uri="{BB962C8B-B14F-4D97-AF65-F5344CB8AC3E}">
        <p14:creationId xmlns:p14="http://schemas.microsoft.com/office/powerpoint/2010/main" val="26207879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3000">
        <p15:prstTrans prst="drape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22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812</TotalTime>
  <Words>1184</Words>
  <Application>Microsoft Office PowerPoint</Application>
  <PresentationFormat>宽屏</PresentationFormat>
  <Paragraphs>134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等线</vt:lpstr>
      <vt:lpstr>华文行楷</vt:lpstr>
      <vt:lpstr>楷体</vt:lpstr>
      <vt:lpstr>思源宋体 CN Heavy</vt:lpstr>
      <vt:lpstr>宋体</vt:lpstr>
      <vt:lpstr>微软雅黑</vt:lpstr>
      <vt:lpstr>新宋体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Administrator</cp:lastModifiedBy>
  <cp:revision>104</cp:revision>
  <dcterms:created xsi:type="dcterms:W3CDTF">2017-08-18T03:02:00Z</dcterms:created>
  <dcterms:modified xsi:type="dcterms:W3CDTF">2017-12-19T01:23:40Z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