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92" r:id="rId2"/>
    <p:sldId id="296" r:id="rId3"/>
    <p:sldId id="297" r:id="rId4"/>
    <p:sldId id="316" r:id="rId5"/>
    <p:sldId id="298" r:id="rId6"/>
    <p:sldId id="299" r:id="rId7"/>
    <p:sldId id="306" r:id="rId8"/>
    <p:sldId id="318" r:id="rId9"/>
    <p:sldId id="312" r:id="rId10"/>
    <p:sldId id="307" r:id="rId11"/>
    <p:sldId id="308" r:id="rId12"/>
    <p:sldId id="315" r:id="rId13"/>
    <p:sldId id="319" r:id="rId14"/>
    <p:sldId id="314" r:id="rId15"/>
    <p:sldId id="310" r:id="rId16"/>
    <p:sldId id="311" r:id="rId17"/>
    <p:sldId id="313" r:id="rId18"/>
    <p:sldId id="317" r:id="rId19"/>
  </p:sldIdLst>
  <p:sldSz cx="12192000" cy="6858000"/>
  <p:notesSz cx="6858000" cy="9144000"/>
  <p:embeddedFontLst>
    <p:embeddedFont>
      <p:font typeface="微软雅黑" panose="020B0503020204020204" pitchFamily="34" charset="-122"/>
      <p:regular r:id="rId21"/>
      <p:bold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迷你繁启体" panose="03000509000000000000" pitchFamily="65" charset="-122"/>
      <p:regular r:id="rId25"/>
    </p:embeddedFont>
    <p:embeddedFont>
      <p:font typeface="方正特雅宋简" panose="02000000000000000000" pitchFamily="2" charset="-122"/>
      <p:regular r:id="rId26"/>
    </p:embeddedFont>
    <p:embeddedFont>
      <p:font typeface="FZQingKeBenYueSongS-R-GB" panose="02000000000000000000" pitchFamily="2" charset="-122"/>
      <p:regular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8570"/>
    <a:srgbClr val="DED7D0"/>
    <a:srgbClr val="BCAC9E"/>
    <a:srgbClr val="A99583"/>
    <a:srgbClr val="BA9C84"/>
    <a:srgbClr val="6C5B4B"/>
    <a:srgbClr val="B18A6B"/>
    <a:srgbClr val="A17761"/>
    <a:srgbClr val="FAFAFA"/>
    <a:srgbClr val="B8C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26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36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A99583"/>
            </a:solidFill>
          </c:spPr>
          <c:dPt>
            <c:idx val="0"/>
            <c:bubble3D val="0"/>
            <c:spPr>
              <a:solidFill>
                <a:srgbClr val="A9958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0B7-4769-9300-AE22F462AE2C}"/>
              </c:ext>
            </c:extLst>
          </c:dPt>
          <c:dPt>
            <c:idx val="1"/>
            <c:bubble3D val="0"/>
            <c:spPr>
              <a:solidFill>
                <a:srgbClr val="BCAC9E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0B7-4769-9300-AE22F462AE2C}"/>
              </c:ext>
            </c:extLst>
          </c:dPt>
          <c:dPt>
            <c:idx val="2"/>
            <c:bubble3D val="0"/>
            <c:spPr>
              <a:solidFill>
                <a:srgbClr val="DED7D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0B7-4769-9300-AE22F462AE2C}"/>
              </c:ext>
            </c:extLst>
          </c:dPt>
          <c:dPt>
            <c:idx val="3"/>
            <c:bubble3D val="0"/>
            <c:spPr>
              <a:solidFill>
                <a:srgbClr val="9C857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0B7-4769-9300-AE22F462AE2C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0B7-4769-9300-AE22F462AE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3AA7C-1DC8-4ED2-B2DD-D0C9E0B95566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F06B1-A54E-425D-8A98-07C116A0F1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660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BE7BC-C6E2-4499-B460-A8BDCD30B79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376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0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12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7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3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01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5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49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66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7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995BA-1805-438E-95C9-0CD77D9CE491}" type="datetimeFigureOut">
              <a:rPr lang="zh-CN" altLang="en-US" smtClean="0"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FC566-6952-4730-85B2-447262F900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471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31"/>
          <a:stretch/>
        </p:blipFill>
        <p:spPr>
          <a:xfrm>
            <a:off x="10215856" y="628649"/>
            <a:ext cx="2006608" cy="622935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91648" y="1383089"/>
            <a:ext cx="7561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>
                <a:solidFill>
                  <a:schemeClr val="tx1">
                    <a:lumMod val="85000"/>
                    <a:lumOff val="15000"/>
                  </a:schemeClr>
                </a:solidFill>
                <a:latin typeface="方正特雅宋简" panose="02000000000000000000" pitchFamily="2" charset="-122"/>
                <a:ea typeface="方正特雅宋简" panose="02000000000000000000" pitchFamily="2" charset="-122"/>
              </a:rPr>
              <a:t>中国风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6104528" y="1479550"/>
            <a:ext cx="0" cy="353578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 rot="5400000" flipV="1">
            <a:off x="4738015" y="3807685"/>
            <a:ext cx="2107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CHINESE STYLE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53869" y="4529014"/>
            <a:ext cx="478631" cy="430887"/>
            <a:chOff x="7006319" y="4490914"/>
            <a:chExt cx="478631" cy="430887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A2BD1459-2E55-464F-9D16-DD3A31B78346}"/>
                </a:ext>
              </a:extLst>
            </p:cNvPr>
            <p:cNvSpPr/>
            <p:nvPr/>
          </p:nvSpPr>
          <p:spPr>
            <a:xfrm>
              <a:off x="7052950" y="4517046"/>
              <a:ext cx="371072" cy="328798"/>
            </a:xfrm>
            <a:prstGeom prst="rect">
              <a:avLst/>
            </a:prstGeom>
            <a:solidFill>
              <a:srgbClr val="93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006319" y="4490914"/>
              <a:ext cx="4786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东方</a:t>
              </a:r>
              <a:endParaRPr lang="en-US" altLang="zh-CN" sz="1100" smtClean="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美学</a:t>
              </a:r>
              <a:endParaRPr lang="zh-CN" altLang="en-US" sz="110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439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92094" y="2177697"/>
            <a:ext cx="974725" cy="974725"/>
          </a:xfrm>
          <a:prstGeom prst="rect">
            <a:avLst/>
          </a:prstGeom>
          <a:solidFill>
            <a:srgbClr val="A99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>
                <a:solidFill>
                  <a:schemeClr val="bg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8" name="矩形 7"/>
          <p:cNvSpPr/>
          <p:nvPr/>
        </p:nvSpPr>
        <p:spPr>
          <a:xfrm>
            <a:off x="7779125" y="2151719"/>
            <a:ext cx="974725" cy="974725"/>
          </a:xfrm>
          <a:prstGeom prst="rect">
            <a:avLst/>
          </a:prstGeom>
          <a:solidFill>
            <a:srgbClr val="A99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973299" y="3459127"/>
            <a:ext cx="2011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在此输入内容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60965" y="3433149"/>
            <a:ext cx="2011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在此输入内容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920516" y="4001293"/>
            <a:ext cx="4543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wordsClick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5994843" y="3982243"/>
            <a:ext cx="4543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wordsClick 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E1DCC9"/>
              </a:clrFrom>
              <a:clrTo>
                <a:srgbClr val="E1DC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3" t="25008" r="89632" b="48610"/>
          <a:stretch/>
        </p:blipFill>
        <p:spPr>
          <a:xfrm>
            <a:off x="10495842" y="3467435"/>
            <a:ext cx="1738446" cy="343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1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335737" y="1952834"/>
            <a:ext cx="6115503" cy="3399864"/>
            <a:chOff x="1168565" y="2030805"/>
            <a:chExt cx="6115503" cy="3399864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6B95AC5-24AD-44F9-9BBC-0441AD0066EA}"/>
                </a:ext>
              </a:extLst>
            </p:cNvPr>
            <p:cNvSpPr txBox="1"/>
            <p:nvPr/>
          </p:nvSpPr>
          <p:spPr>
            <a:xfrm>
              <a:off x="1168565" y="2568347"/>
              <a:ext cx="6115503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Click here to add words Click here to add words Click here to </a:t>
              </a:r>
              <a:r>
                <a:rPr lang="en-US" altLang="zh-CN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add </a:t>
              </a:r>
              <a:r>
                <a:rPr lang="en-US" altLang="zh-CN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wordsClick here to add words Click here to add words Click here to add words Click here to add words Click here to add words</a:t>
              </a:r>
              <a:endParaRPr lang="zh-CN" altLang="en-US" sz="200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BB48BBD0-93DA-490D-8C9F-AC8DE35967A6}"/>
                </a:ext>
              </a:extLst>
            </p:cNvPr>
            <p:cNvSpPr txBox="1"/>
            <p:nvPr/>
          </p:nvSpPr>
          <p:spPr>
            <a:xfrm>
              <a:off x="1168566" y="2030805"/>
              <a:ext cx="26996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31"/>
          <a:stretch/>
        </p:blipFill>
        <p:spPr>
          <a:xfrm>
            <a:off x="10185391" y="628649"/>
            <a:ext cx="2006608" cy="622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3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0"/>
            <a:ext cx="12191999" cy="692713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916882" y="4564380"/>
            <a:ext cx="5598218" cy="1383450"/>
            <a:chOff x="6995865" y="2010110"/>
            <a:chExt cx="5598218" cy="138345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BB48BBD0-93DA-490D-8C9F-AC8DE35967A6}"/>
                </a:ext>
              </a:extLst>
            </p:cNvPr>
            <p:cNvSpPr txBox="1"/>
            <p:nvPr/>
          </p:nvSpPr>
          <p:spPr>
            <a:xfrm>
              <a:off x="7017737" y="2010110"/>
              <a:ext cx="2699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CD246084-8B0C-48C1-A93C-DA326C8E82C0}"/>
                </a:ext>
              </a:extLst>
            </p:cNvPr>
            <p:cNvSpPr txBox="1"/>
            <p:nvPr/>
          </p:nvSpPr>
          <p:spPr>
            <a:xfrm>
              <a:off x="6995865" y="2562563"/>
              <a:ext cx="55982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 Click here to </a:t>
              </a:r>
              <a:r>
                <a:rPr lang="en-US" altLang="zh-CN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add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smtClean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</a:t>
              </a:r>
              <a:r>
                <a:rPr lang="en-US" altLang="zh-CN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here to </a:t>
              </a:r>
              <a:r>
                <a:rPr lang="en-US" altLang="zh-CN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add </a:t>
              </a:r>
              <a:r>
                <a:rPr lang="en-US" altLang="zh-CN" sz="1600" smtClean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words </a:t>
              </a:r>
              <a:r>
                <a:rPr lang="en-US" altLang="zh-CN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87946" y="4528185"/>
            <a:ext cx="5598218" cy="1432137"/>
            <a:chOff x="6995865" y="1961423"/>
            <a:chExt cx="5598218" cy="1432137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BB48BBD0-93DA-490D-8C9F-AC8DE35967A6}"/>
                </a:ext>
              </a:extLst>
            </p:cNvPr>
            <p:cNvSpPr txBox="1"/>
            <p:nvPr/>
          </p:nvSpPr>
          <p:spPr>
            <a:xfrm>
              <a:off x="9132287" y="1961423"/>
              <a:ext cx="26996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CD246084-8B0C-48C1-A93C-DA326C8E82C0}"/>
                </a:ext>
              </a:extLst>
            </p:cNvPr>
            <p:cNvSpPr txBox="1"/>
            <p:nvPr/>
          </p:nvSpPr>
          <p:spPr>
            <a:xfrm>
              <a:off x="6995865" y="2562563"/>
              <a:ext cx="55982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 Click here to </a:t>
              </a:r>
              <a:r>
                <a:rPr lang="en-US" altLang="zh-CN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add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smtClean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</a:t>
              </a:r>
              <a:r>
                <a:rPr lang="en-US" altLang="zh-CN" sz="16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here to </a:t>
              </a:r>
              <a:r>
                <a:rPr lang="en-US" altLang="zh-CN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add </a:t>
              </a:r>
              <a:r>
                <a:rPr lang="en-US" altLang="zh-CN" sz="1600" smtClean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words </a:t>
              </a:r>
              <a:r>
                <a:rPr lang="en-US" altLang="zh-CN" sz="160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</a:t>
              </a:r>
              <a:endPara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90" r="549" b="55236"/>
          <a:stretch/>
        </p:blipFill>
        <p:spPr>
          <a:xfrm>
            <a:off x="938754" y="1514475"/>
            <a:ext cx="10088543" cy="253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9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31"/>
          <a:stretch/>
        </p:blipFill>
        <p:spPr>
          <a:xfrm>
            <a:off x="10215856" y="628649"/>
            <a:ext cx="2006608" cy="6229351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296402" y="1838257"/>
            <a:ext cx="1015663" cy="36427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不要那么孤独，请相信，这个世界上真的有人过着你想要的生活</a:t>
            </a:r>
            <a:r>
              <a:rPr lang="zh-CN" altLang="en-US" sz="1200" spc="1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。忽</a:t>
            </a:r>
            <a:r>
              <a:rPr lang="zh-CN" altLang="en-US" sz="1200" spc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晴忽雨的江湖，祝你有梦为马，随处可栖。</a:t>
            </a: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6588762" y="1758071"/>
            <a:ext cx="738664" cy="1897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特雅宋简" panose="02000000000000000000" pitchFamily="2" charset="-122"/>
                <a:ea typeface="方正特雅宋简" panose="02000000000000000000" pitchFamily="2" charset="-122"/>
              </a:rPr>
              <a:t>第三章</a:t>
            </a:r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方正特雅宋简" panose="02000000000000000000" pitchFamily="2" charset="-122"/>
              <a:ea typeface="方正特雅宋简" panose="0200000000000000000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416632" y="1868992"/>
            <a:ext cx="0" cy="353578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6723898" y="3862264"/>
            <a:ext cx="478631" cy="430887"/>
            <a:chOff x="7006319" y="4490914"/>
            <a:chExt cx="478631" cy="430887"/>
          </a:xfrm>
        </p:grpSpPr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A2BD1459-2E55-464F-9D16-DD3A31B78346}"/>
                </a:ext>
              </a:extLst>
            </p:cNvPr>
            <p:cNvSpPr/>
            <p:nvPr/>
          </p:nvSpPr>
          <p:spPr>
            <a:xfrm>
              <a:off x="7052950" y="4517046"/>
              <a:ext cx="371072" cy="328798"/>
            </a:xfrm>
            <a:prstGeom prst="rect">
              <a:avLst/>
            </a:prstGeom>
            <a:solidFill>
              <a:srgbClr val="93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006319" y="4490914"/>
              <a:ext cx="4786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东方</a:t>
              </a:r>
              <a:endParaRPr lang="en-US" altLang="zh-CN" sz="1100" smtClean="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美学</a:t>
              </a:r>
              <a:endParaRPr lang="zh-CN" altLang="en-US" sz="110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3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038584238"/>
              </p:ext>
            </p:extLst>
          </p:nvPr>
        </p:nvGraphicFramePr>
        <p:xfrm>
          <a:off x="3817892" y="1895051"/>
          <a:ext cx="4556852" cy="341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8102131" y="1857828"/>
            <a:ext cx="3085346" cy="1364347"/>
            <a:chOff x="615405" y="2741018"/>
            <a:chExt cx="3085346" cy="136434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FA35E549-2A41-440E-9D59-D6A5B86EE8D9}"/>
                </a:ext>
              </a:extLst>
            </p:cNvPr>
            <p:cNvSpPr txBox="1"/>
            <p:nvPr/>
          </p:nvSpPr>
          <p:spPr>
            <a:xfrm>
              <a:off x="634455" y="2741018"/>
              <a:ext cx="26996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30514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70525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21181" y="3897085"/>
            <a:ext cx="3085346" cy="1364347"/>
            <a:chOff x="615405" y="2741018"/>
            <a:chExt cx="3085346" cy="1364347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A35E549-2A41-440E-9D59-D6A5B86EE8D9}"/>
                </a:ext>
              </a:extLst>
            </p:cNvPr>
            <p:cNvSpPr txBox="1"/>
            <p:nvPr/>
          </p:nvSpPr>
          <p:spPr>
            <a:xfrm>
              <a:off x="634455" y="2741018"/>
              <a:ext cx="26996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30514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70525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69960" y="1944912"/>
            <a:ext cx="3085346" cy="1364347"/>
            <a:chOff x="615405" y="2741018"/>
            <a:chExt cx="3085346" cy="1364347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FA35E549-2A41-440E-9D59-D6A5B86EE8D9}"/>
                </a:ext>
              </a:extLst>
            </p:cNvPr>
            <p:cNvSpPr txBox="1"/>
            <p:nvPr/>
          </p:nvSpPr>
          <p:spPr>
            <a:xfrm>
              <a:off x="953769" y="2741018"/>
              <a:ext cx="26996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r"/>
              <a:r>
                <a:rPr lang="zh-CN" altLang="en-US" sz="2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30514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70525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89010" y="3984169"/>
            <a:ext cx="3085346" cy="1364347"/>
            <a:chOff x="615405" y="2741018"/>
            <a:chExt cx="3085346" cy="1364347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FA35E549-2A41-440E-9D59-D6A5B86EE8D9}"/>
                </a:ext>
              </a:extLst>
            </p:cNvPr>
            <p:cNvSpPr txBox="1"/>
            <p:nvPr/>
          </p:nvSpPr>
          <p:spPr>
            <a:xfrm>
              <a:off x="939255" y="2741018"/>
              <a:ext cx="26996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r"/>
              <a:r>
                <a:rPr lang="zh-CN" altLang="en-US" sz="28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30514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3A6D44CE-DB74-45CC-A9D0-574DB49E1985}"/>
                </a:ext>
              </a:extLst>
            </p:cNvPr>
            <p:cNvSpPr txBox="1"/>
            <p:nvPr/>
          </p:nvSpPr>
          <p:spPr>
            <a:xfrm>
              <a:off x="615405" y="3705255"/>
              <a:ext cx="30853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cs typeface="+mn-ea"/>
                  <a:sym typeface="+mn-lt"/>
                </a:rPr>
                <a:t>Click here to add words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713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19D1014-936B-4256-987C-2FFF600CBF0D}"/>
              </a:ext>
            </a:extLst>
          </p:cNvPr>
          <p:cNvSpPr txBox="1"/>
          <p:nvPr/>
        </p:nvSpPr>
        <p:spPr>
          <a:xfrm rot="16200000">
            <a:off x="1031294" y="1504242"/>
            <a:ext cx="1107996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6000" dirty="0">
                <a:cs typeface="+mn-ea"/>
                <a:sym typeface="+mn-lt"/>
              </a:rPr>
              <a:t>01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80703B5-89B4-487B-B2A7-318FBE867460}"/>
              </a:ext>
            </a:extLst>
          </p:cNvPr>
          <p:cNvSpPr txBox="1"/>
          <p:nvPr/>
        </p:nvSpPr>
        <p:spPr>
          <a:xfrm rot="16200000">
            <a:off x="10434735" y="3725331"/>
            <a:ext cx="1107996" cy="1287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6000" dirty="0">
                <a:cs typeface="+mn-ea"/>
                <a:sym typeface="+mn-lt"/>
              </a:rPr>
              <a:t>02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B48BBD0-93DA-490D-8C9F-AC8DE35967A6}"/>
              </a:ext>
            </a:extLst>
          </p:cNvPr>
          <p:cNvSpPr txBox="1"/>
          <p:nvPr/>
        </p:nvSpPr>
        <p:spPr>
          <a:xfrm>
            <a:off x="2185342" y="1548081"/>
            <a:ext cx="2350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B48BBD0-93DA-490D-8C9F-AC8DE35967A6}"/>
              </a:ext>
            </a:extLst>
          </p:cNvPr>
          <p:cNvSpPr txBox="1"/>
          <p:nvPr/>
        </p:nvSpPr>
        <p:spPr>
          <a:xfrm>
            <a:off x="7936619" y="3758208"/>
            <a:ext cx="2350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2173846" y="2020300"/>
            <a:ext cx="738710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 sz="160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add words Click here to add words Click here to add words Click here to add </a:t>
            </a:r>
            <a:r>
              <a:rPr lang="en-US" altLang="zh-CN" sz="1600" smtClean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words</a:t>
            </a:r>
            <a:endParaRPr lang="zh-CN" altLang="en-US" sz="1600">
              <a:solidFill>
                <a:srgbClr val="000000">
                  <a:lumMod val="65000"/>
                  <a:lumOff val="3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3096452" y="4239209"/>
            <a:ext cx="738710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 sz="160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add words Click here to add words Click here to add words Click here to add </a:t>
            </a:r>
            <a:r>
              <a:rPr lang="en-US" altLang="zh-CN" sz="1600" smtClean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words</a:t>
            </a:r>
            <a:endParaRPr lang="zh-CN" altLang="en-US" sz="1600">
              <a:solidFill>
                <a:srgbClr val="000000">
                  <a:lumMod val="65000"/>
                  <a:lumOff val="3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126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3E948DE-3169-4A90-8863-BBA96D57423D}"/>
              </a:ext>
            </a:extLst>
          </p:cNvPr>
          <p:cNvSpPr/>
          <p:nvPr/>
        </p:nvSpPr>
        <p:spPr>
          <a:xfrm>
            <a:off x="1445976" y="1591046"/>
            <a:ext cx="171450" cy="683418"/>
          </a:xfrm>
          <a:prstGeom prst="rect">
            <a:avLst/>
          </a:prstGeom>
          <a:solidFill>
            <a:srgbClr val="A99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6C1588F-6339-4EB6-B54A-06DB2017F848}"/>
              </a:ext>
            </a:extLst>
          </p:cNvPr>
          <p:cNvSpPr/>
          <p:nvPr/>
        </p:nvSpPr>
        <p:spPr>
          <a:xfrm>
            <a:off x="10649508" y="3099669"/>
            <a:ext cx="171450" cy="683418"/>
          </a:xfrm>
          <a:prstGeom prst="rect">
            <a:avLst/>
          </a:prstGeom>
          <a:solidFill>
            <a:srgbClr val="A99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2F1222C-5C5B-4861-BE14-2AFEF8C73CA3}"/>
              </a:ext>
            </a:extLst>
          </p:cNvPr>
          <p:cNvSpPr/>
          <p:nvPr/>
        </p:nvSpPr>
        <p:spPr>
          <a:xfrm>
            <a:off x="1445976" y="4570267"/>
            <a:ext cx="171450" cy="683418"/>
          </a:xfrm>
          <a:prstGeom prst="rect">
            <a:avLst/>
          </a:prstGeom>
          <a:solidFill>
            <a:srgbClr val="A99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1993430" y="1863300"/>
            <a:ext cx="865607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 sz="140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add words Click here to add words Click here to add words to add words Click here to add words</a:t>
            </a:r>
            <a:endParaRPr lang="zh-CN" altLang="en-US" sz="1400">
              <a:solidFill>
                <a:srgbClr val="000000">
                  <a:lumMod val="65000"/>
                  <a:lumOff val="35000"/>
                </a:srgb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>
              <a:solidFill>
                <a:srgbClr val="000000">
                  <a:lumMod val="65000"/>
                  <a:lumOff val="3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91799" y="1436881"/>
            <a:ext cx="2440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在此输入内容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992614" y="4382356"/>
            <a:ext cx="8656894" cy="1294349"/>
            <a:chOff x="4111797" y="2079995"/>
            <a:chExt cx="8656894" cy="1294349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CD246084-8B0C-48C1-A93C-DA326C8E82C0}"/>
                </a:ext>
              </a:extLst>
            </p:cNvPr>
            <p:cNvSpPr txBox="1"/>
            <p:nvPr/>
          </p:nvSpPr>
          <p:spPr>
            <a:xfrm>
              <a:off x="4113428" y="2506414"/>
              <a:ext cx="8655263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Click here to add words Click here to add words Click here to </a:t>
              </a:r>
              <a:r>
                <a:rPr lang="en-US" altLang="zh-CN" sz="140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add words Click here to add words Click here to add words to add words Click here to add words</a:t>
              </a:r>
              <a:endParaRPr lang="zh-CN" altLang="en-US" sz="140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endParaRPr lang="zh-CN" altLang="en-US" sz="140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111797" y="2079995"/>
              <a:ext cx="2440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在此输入内容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09751" y="2878142"/>
            <a:ext cx="8528668" cy="1035817"/>
            <a:chOff x="2976434" y="2079995"/>
            <a:chExt cx="8528668" cy="1035817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CD246084-8B0C-48C1-A93C-DA326C8E82C0}"/>
                </a:ext>
              </a:extLst>
            </p:cNvPr>
            <p:cNvSpPr txBox="1"/>
            <p:nvPr/>
          </p:nvSpPr>
          <p:spPr>
            <a:xfrm>
              <a:off x="2976434" y="2506414"/>
              <a:ext cx="8524102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Click here to add words Click here to add words Click here to </a:t>
              </a:r>
              <a:r>
                <a:rPr lang="en-US" altLang="zh-CN" sz="140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add words Click here  to add words Click here to add </a:t>
              </a:r>
              <a:r>
                <a:rPr lang="en-US" altLang="zh-CN" sz="1400" smtClean="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wordsto </a:t>
              </a:r>
              <a:r>
                <a:rPr lang="en-US" altLang="zh-CN" sz="140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add words Click here to add </a:t>
              </a:r>
              <a:r>
                <a:rPr lang="en-US" altLang="zh-CN" sz="1400" smtClean="0">
                  <a:solidFill>
                    <a:srgbClr val="000000">
                      <a:lumMod val="65000"/>
                      <a:lumOff val="35000"/>
                    </a:srgbClr>
                  </a:solidFill>
                  <a:cs typeface="+mn-ea"/>
                  <a:sym typeface="+mn-lt"/>
                </a:rPr>
                <a:t>words</a:t>
              </a:r>
              <a:endParaRPr lang="zh-CN" altLang="en-US" sz="1400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064797" y="2079995"/>
              <a:ext cx="2440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在此输入内容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941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1070634" y="1756589"/>
            <a:ext cx="5011509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 </a:t>
            </a:r>
            <a:r>
              <a:rPr lang="en-US" altLang="zh-CN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add words</a:t>
            </a: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6314580" y="3510915"/>
            <a:ext cx="5011509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 </a:t>
            </a:r>
            <a:r>
              <a:rPr lang="en-US" altLang="zh-CN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add words</a:t>
            </a: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E1DCC9"/>
              </a:clrFrom>
              <a:clrTo>
                <a:srgbClr val="E1DCC9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230" b="47736" l="104" r="4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5285" r="94550" b="48610"/>
          <a:stretch/>
        </p:blipFill>
        <p:spPr>
          <a:xfrm rot="5594652">
            <a:off x="2105206" y="2549628"/>
            <a:ext cx="1371963" cy="36882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E1DCC9"/>
              </a:clrFrom>
              <a:clrTo>
                <a:srgbClr val="E1DC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3" t="25008" r="89632" b="48610"/>
          <a:stretch/>
        </p:blipFill>
        <p:spPr>
          <a:xfrm rot="16200000">
            <a:off x="8419392" y="383925"/>
            <a:ext cx="1738446" cy="34311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31"/>
          <a:stretch/>
        </p:blipFill>
        <p:spPr>
          <a:xfrm>
            <a:off x="10215856" y="628649"/>
            <a:ext cx="2006608" cy="622935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230511" y="1542783"/>
            <a:ext cx="756124" cy="301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6600" smtClean="0">
                <a:solidFill>
                  <a:schemeClr val="tx1">
                    <a:lumMod val="85000"/>
                    <a:lumOff val="1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再会</a:t>
            </a:r>
            <a:endParaRPr lang="zh-CN" altLang="en-US" sz="6600">
              <a:solidFill>
                <a:schemeClr val="tx1">
                  <a:lumMod val="85000"/>
                  <a:lumOff val="15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04528" y="2057400"/>
            <a:ext cx="0" cy="295793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 rot="5400000" flipV="1">
            <a:off x="4738015" y="3807685"/>
            <a:ext cx="2107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CHINESE STYLE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82444" y="4614739"/>
            <a:ext cx="478631" cy="430887"/>
            <a:chOff x="7006319" y="4490914"/>
            <a:chExt cx="478631" cy="430887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A2BD1459-2E55-464F-9D16-DD3A31B78346}"/>
                </a:ext>
              </a:extLst>
            </p:cNvPr>
            <p:cNvSpPr/>
            <p:nvPr/>
          </p:nvSpPr>
          <p:spPr>
            <a:xfrm>
              <a:off x="7052950" y="4517046"/>
              <a:ext cx="371072" cy="328798"/>
            </a:xfrm>
            <a:prstGeom prst="rect">
              <a:avLst/>
            </a:prstGeom>
            <a:solidFill>
              <a:srgbClr val="93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006319" y="4490914"/>
              <a:ext cx="4786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东方</a:t>
              </a:r>
              <a:endParaRPr lang="en-US" altLang="zh-CN" sz="1100" smtClean="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美学</a:t>
              </a:r>
              <a:endParaRPr lang="zh-CN" altLang="en-US" sz="110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520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857750" y="1583613"/>
            <a:ext cx="5882829" cy="4445712"/>
            <a:chOff x="1704603" y="1526464"/>
            <a:chExt cx="7154117" cy="4449185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6444EB27-ADD7-44F8-8EBF-2E4E7880B5AE}"/>
                </a:ext>
              </a:extLst>
            </p:cNvPr>
            <p:cNvSpPr txBox="1"/>
            <p:nvPr/>
          </p:nvSpPr>
          <p:spPr>
            <a:xfrm>
              <a:off x="1704603" y="1526464"/>
              <a:ext cx="11083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cs typeface="+mn-ea"/>
                  <a:sym typeface="+mn-lt"/>
                </a:rPr>
                <a:t>01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9F21A303-9CD9-4597-ADCC-EED6C1C7B4DC}"/>
                </a:ext>
              </a:extLst>
            </p:cNvPr>
            <p:cNvSpPr txBox="1"/>
            <p:nvPr/>
          </p:nvSpPr>
          <p:spPr>
            <a:xfrm>
              <a:off x="3808039" y="1526464"/>
              <a:ext cx="10011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cs typeface="+mn-ea"/>
                  <a:sym typeface="+mn-lt"/>
                </a:rPr>
                <a:t>02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9E407AA6-E242-4780-A4D0-D0E7C832719D}"/>
                </a:ext>
              </a:extLst>
            </p:cNvPr>
            <p:cNvSpPr txBox="1"/>
            <p:nvPr/>
          </p:nvSpPr>
          <p:spPr>
            <a:xfrm>
              <a:off x="5852450" y="1526464"/>
              <a:ext cx="9612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cs typeface="+mn-ea"/>
                  <a:sym typeface="+mn-lt"/>
                </a:rPr>
                <a:t>03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5AF6B216-8D4A-4ABA-8AAB-FC98562C348E}"/>
                </a:ext>
              </a:extLst>
            </p:cNvPr>
            <p:cNvSpPr txBox="1"/>
            <p:nvPr/>
          </p:nvSpPr>
          <p:spPr>
            <a:xfrm>
              <a:off x="7895080" y="1526464"/>
              <a:ext cx="963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cs typeface="+mn-ea"/>
                  <a:sym typeface="+mn-lt"/>
                </a:rPr>
                <a:t>04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659D6BE1-104A-4752-9D95-DF7FE9F2928D}"/>
                </a:ext>
              </a:extLst>
            </p:cNvPr>
            <p:cNvSpPr txBox="1"/>
            <p:nvPr/>
          </p:nvSpPr>
          <p:spPr>
            <a:xfrm>
              <a:off x="1872753" y="2272056"/>
              <a:ext cx="898290" cy="36294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 life problem at once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55991251-567D-4294-B681-828563635B79}"/>
                </a:ext>
              </a:extLst>
            </p:cNvPr>
            <p:cNvSpPr txBox="1"/>
            <p:nvPr/>
          </p:nvSpPr>
          <p:spPr>
            <a:xfrm>
              <a:off x="3811329" y="2309120"/>
              <a:ext cx="898290" cy="36294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 life problem at once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DCE3A72E-F360-446E-8C59-87BA640A15A8}"/>
                </a:ext>
              </a:extLst>
            </p:cNvPr>
            <p:cNvSpPr txBox="1"/>
            <p:nvPr/>
          </p:nvSpPr>
          <p:spPr>
            <a:xfrm>
              <a:off x="5812194" y="2309120"/>
              <a:ext cx="898290" cy="36294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 life problem at once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5DC670EE-D082-4767-8A89-FA2A3F3BFDA0}"/>
                </a:ext>
              </a:extLst>
            </p:cNvPr>
            <p:cNvSpPr txBox="1"/>
            <p:nvPr/>
          </p:nvSpPr>
          <p:spPr>
            <a:xfrm>
              <a:off x="7926165" y="2346184"/>
              <a:ext cx="898290" cy="362946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Just for today I will try to live through this day only and not tackle my whole life problem at once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1EC3A8D6-27A6-4277-8E35-7EFC34415A31}"/>
              </a:ext>
            </a:extLst>
          </p:cNvPr>
          <p:cNvSpPr txBox="1"/>
          <p:nvPr/>
        </p:nvSpPr>
        <p:spPr>
          <a:xfrm>
            <a:off x="2351676" y="1787744"/>
            <a:ext cx="1282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 sz="7200">
                <a:solidFill>
                  <a:schemeClr val="tx1">
                    <a:lumMod val="75000"/>
                    <a:lumOff val="25000"/>
                  </a:schemeClr>
                </a:solidFill>
                <a:latin typeface="方正苏新诗柳楷简体" panose="02000000000000000000" pitchFamily="2" charset="-122"/>
                <a:ea typeface="方正苏新诗柳楷简体" panose="02000000000000000000" pitchFamily="2" charset="-122"/>
                <a:cs typeface="yuweij Medium" charset="0"/>
              </a:defRPr>
            </a:lvl1pPr>
          </a:lstStyle>
          <a:p>
            <a:r>
              <a:rPr lang="zh-CN" altLang="en-US" sz="480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特雅宋简" panose="02000000000000000000" pitchFamily="2" charset="-122"/>
                <a:ea typeface="方正特雅宋简" panose="02000000000000000000" pitchFamily="2" charset="-122"/>
                <a:cs typeface="+mn-cs"/>
                <a:sym typeface="+mn-lt"/>
              </a:rPr>
              <a:t>目录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方正特雅宋简" panose="02000000000000000000" pitchFamily="2" charset="-122"/>
              <a:ea typeface="方正特雅宋简" panose="02000000000000000000" pitchFamily="2" charset="-122"/>
              <a:cs typeface="+mn-cs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31"/>
          <a:stretch/>
        </p:blipFill>
        <p:spPr>
          <a:xfrm flipH="1">
            <a:off x="-12998" y="669212"/>
            <a:ext cx="2006608" cy="622935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2707733" y="3353000"/>
            <a:ext cx="478631" cy="430887"/>
            <a:chOff x="7006319" y="4490914"/>
            <a:chExt cx="478631" cy="430887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A2BD1459-2E55-464F-9D16-DD3A31B78346}"/>
                </a:ext>
              </a:extLst>
            </p:cNvPr>
            <p:cNvSpPr/>
            <p:nvPr/>
          </p:nvSpPr>
          <p:spPr>
            <a:xfrm>
              <a:off x="7052950" y="4517046"/>
              <a:ext cx="371072" cy="328798"/>
            </a:xfrm>
            <a:prstGeom prst="rect">
              <a:avLst/>
            </a:prstGeom>
            <a:solidFill>
              <a:srgbClr val="93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06319" y="4490914"/>
              <a:ext cx="4786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东方</a:t>
              </a:r>
              <a:endParaRPr lang="en-US" altLang="zh-CN" sz="1100" smtClean="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美学</a:t>
              </a:r>
              <a:endParaRPr lang="zh-CN" altLang="en-US" sz="110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306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31"/>
          <a:stretch/>
        </p:blipFill>
        <p:spPr>
          <a:xfrm>
            <a:off x="10215856" y="628649"/>
            <a:ext cx="2006608" cy="6229351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296402" y="1838257"/>
            <a:ext cx="1015663" cy="36427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不要那么孤独，请相信，这个世界上真的有人过着你想要的生活</a:t>
            </a:r>
            <a:r>
              <a:rPr lang="zh-CN" altLang="en-US" sz="1200" spc="1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。忽</a:t>
            </a:r>
            <a:r>
              <a:rPr lang="zh-CN" altLang="en-US" sz="1200" spc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晴忽雨的江湖，祝你有梦为马，随处可栖。</a:t>
            </a: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6588762" y="1758071"/>
            <a:ext cx="738664" cy="1897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方正特雅宋简" panose="02000000000000000000" pitchFamily="2" charset="-122"/>
                <a:ea typeface="方正特雅宋简" panose="02000000000000000000" pitchFamily="2" charset="-122"/>
              </a:rPr>
              <a:t>第一章</a:t>
            </a:r>
            <a:endParaRPr lang="en-US" altLang="zh-CN" sz="3600" dirty="0">
              <a:solidFill>
                <a:schemeClr val="tx1">
                  <a:lumMod val="85000"/>
                  <a:lumOff val="15000"/>
                </a:schemeClr>
              </a:solidFill>
              <a:latin typeface="方正特雅宋简" panose="02000000000000000000" pitchFamily="2" charset="-122"/>
              <a:ea typeface="方正特雅宋简" panose="0200000000000000000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416632" y="1868992"/>
            <a:ext cx="0" cy="353578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6723898" y="3862264"/>
            <a:ext cx="478631" cy="430887"/>
            <a:chOff x="7006319" y="4490914"/>
            <a:chExt cx="478631" cy="430887"/>
          </a:xfrm>
        </p:grpSpPr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A2BD1459-2E55-464F-9D16-DD3A31B78346}"/>
                </a:ext>
              </a:extLst>
            </p:cNvPr>
            <p:cNvSpPr/>
            <p:nvPr/>
          </p:nvSpPr>
          <p:spPr>
            <a:xfrm>
              <a:off x="7052950" y="4517046"/>
              <a:ext cx="371072" cy="328798"/>
            </a:xfrm>
            <a:prstGeom prst="rect">
              <a:avLst/>
            </a:prstGeom>
            <a:solidFill>
              <a:srgbClr val="93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006319" y="4490914"/>
              <a:ext cx="4786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东方</a:t>
              </a:r>
              <a:endParaRPr lang="en-US" altLang="zh-CN" sz="1100" smtClean="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美学</a:t>
              </a:r>
              <a:endParaRPr lang="zh-CN" altLang="en-US" sz="110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95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556488" y="1201916"/>
            <a:ext cx="1655356" cy="4612284"/>
            <a:chOff x="9097731" y="4595332"/>
            <a:chExt cx="1655356" cy="4010698"/>
          </a:xfrm>
        </p:grpSpPr>
        <p:sp>
          <p:nvSpPr>
            <p:cNvPr id="8" name="文本框 7"/>
            <p:cNvSpPr txBox="1"/>
            <p:nvPr/>
          </p:nvSpPr>
          <p:spPr>
            <a:xfrm>
              <a:off x="10137534" y="4595332"/>
              <a:ext cx="615553" cy="200014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smtClean="0">
                  <a:solidFill>
                    <a:srgbClr val="000000">
                      <a:lumMod val="95000"/>
                      <a:lumOff val="5000"/>
                    </a:srgbClr>
                  </a:solidFill>
                  <a:cs typeface="+mn-ea"/>
                  <a:sym typeface="+mn-lt"/>
                </a:rPr>
                <a:t>输入内容</a:t>
              </a:r>
              <a:endParaRPr lang="en-US" altLang="zh-CN" sz="2800" smtClean="0">
                <a:solidFill>
                  <a:srgbClr val="000000">
                    <a:lumMod val="95000"/>
                    <a:lumOff val="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097731" y="5213666"/>
              <a:ext cx="960263" cy="33923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600">
                  <a:solidFill>
                    <a:srgbClr val="000000">
                      <a:lumMod val="65000"/>
                      <a:lumOff val="35000"/>
                    </a:srgbClr>
                  </a:solidFill>
                  <a:latin typeface="DengXian" panose="020F0502020204030204"/>
                  <a:ea typeface="Microsoft YaHei"/>
                  <a:cs typeface="+mn-ea"/>
                </a:defRPr>
              </a:lvl1pPr>
            </a:lstStyle>
            <a:p>
              <a:r>
                <a:rPr lang="en-US" altLang="zh-CN" sz="1400">
                  <a:latin typeface="+mn-lt"/>
                  <a:ea typeface="+mn-ea"/>
                  <a:sym typeface="+mn-lt"/>
                </a:rPr>
                <a:t>Click here to add words  to add </a:t>
              </a:r>
              <a:r>
                <a:rPr lang="en-US" altLang="zh-CN" sz="1400" smtClean="0">
                  <a:latin typeface="+mn-lt"/>
                  <a:ea typeface="+mn-ea"/>
                  <a:sym typeface="+mn-lt"/>
                </a:rPr>
                <a:t>wordsClic to  </a:t>
              </a:r>
              <a:r>
                <a:rPr lang="en-US" altLang="zh-CN" sz="1400">
                  <a:latin typeface="+mn-lt"/>
                  <a:ea typeface="+mn-ea"/>
                  <a:sym typeface="+mn-lt"/>
                </a:rPr>
                <a:t>here to add words to add  Words Click here to add wor to add words Click here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51917" y="1260842"/>
            <a:ext cx="1655356" cy="4612284"/>
            <a:chOff x="9097731" y="4595332"/>
            <a:chExt cx="1655356" cy="4010698"/>
          </a:xfrm>
        </p:grpSpPr>
        <p:sp>
          <p:nvSpPr>
            <p:cNvPr id="11" name="文本框 10"/>
            <p:cNvSpPr txBox="1"/>
            <p:nvPr/>
          </p:nvSpPr>
          <p:spPr>
            <a:xfrm>
              <a:off x="10137534" y="4595332"/>
              <a:ext cx="615553" cy="200014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smtClean="0">
                  <a:solidFill>
                    <a:srgbClr val="000000">
                      <a:lumMod val="95000"/>
                      <a:lumOff val="5000"/>
                    </a:srgbClr>
                  </a:solidFill>
                  <a:cs typeface="+mn-ea"/>
                  <a:sym typeface="+mn-lt"/>
                </a:rPr>
                <a:t>输入内容</a:t>
              </a:r>
              <a:endParaRPr lang="en-US" altLang="zh-CN" sz="2800" smtClean="0">
                <a:solidFill>
                  <a:srgbClr val="000000">
                    <a:lumMod val="95000"/>
                    <a:lumOff val="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097731" y="5213666"/>
              <a:ext cx="960263" cy="33923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600">
                  <a:solidFill>
                    <a:srgbClr val="000000">
                      <a:lumMod val="65000"/>
                      <a:lumOff val="35000"/>
                    </a:srgbClr>
                  </a:solidFill>
                  <a:latin typeface="DengXian" panose="020F0502020204030204"/>
                  <a:ea typeface="Microsoft YaHei"/>
                  <a:cs typeface="+mn-ea"/>
                </a:defRPr>
              </a:lvl1pPr>
            </a:lstStyle>
            <a:p>
              <a:r>
                <a:rPr lang="en-US" altLang="zh-CN" sz="1400">
                  <a:latin typeface="+mn-lt"/>
                  <a:ea typeface="+mn-ea"/>
                  <a:sym typeface="+mn-lt"/>
                </a:rPr>
                <a:t>Click here to add words  to add </a:t>
              </a:r>
              <a:r>
                <a:rPr lang="en-US" altLang="zh-CN" sz="1400" smtClean="0">
                  <a:latin typeface="+mn-lt"/>
                  <a:ea typeface="+mn-ea"/>
                  <a:sym typeface="+mn-lt"/>
                </a:rPr>
                <a:t>wordsClic to  </a:t>
              </a:r>
              <a:r>
                <a:rPr lang="en-US" altLang="zh-CN" sz="1400">
                  <a:latin typeface="+mn-lt"/>
                  <a:ea typeface="+mn-ea"/>
                  <a:sym typeface="+mn-lt"/>
                </a:rPr>
                <a:t>here to add words to add  Words Click here to add wor to add words Click here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8" r="22193"/>
          <a:stretch/>
        </p:blipFill>
        <p:spPr>
          <a:xfrm>
            <a:off x="7347346" y="1042442"/>
            <a:ext cx="4006454" cy="503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6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CA4C378-99AB-4016-B66F-1715141A176A}"/>
              </a:ext>
            </a:extLst>
          </p:cNvPr>
          <p:cNvSpPr/>
          <p:nvPr/>
        </p:nvSpPr>
        <p:spPr>
          <a:xfrm rot="18750266">
            <a:off x="1271588" y="1958050"/>
            <a:ext cx="742950" cy="728663"/>
          </a:xfrm>
          <a:prstGeom prst="rect">
            <a:avLst/>
          </a:prstGeom>
          <a:solidFill>
            <a:srgbClr val="A99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116F314-5226-4753-866C-FA824D9BE07F}"/>
              </a:ext>
            </a:extLst>
          </p:cNvPr>
          <p:cNvSpPr txBox="1"/>
          <p:nvPr/>
        </p:nvSpPr>
        <p:spPr>
          <a:xfrm>
            <a:off x="1428752" y="2029261"/>
            <a:ext cx="414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D26DC4D-27AD-4458-994A-500570B84BC8}"/>
              </a:ext>
            </a:extLst>
          </p:cNvPr>
          <p:cNvSpPr/>
          <p:nvPr/>
        </p:nvSpPr>
        <p:spPr>
          <a:xfrm rot="18750266">
            <a:off x="10007143" y="3860574"/>
            <a:ext cx="742950" cy="728663"/>
          </a:xfrm>
          <a:prstGeom prst="rect">
            <a:avLst/>
          </a:prstGeom>
          <a:solidFill>
            <a:srgbClr val="A99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9CA2791-E817-4482-BB07-A5D4E429E6CD}"/>
              </a:ext>
            </a:extLst>
          </p:cNvPr>
          <p:cNvSpPr txBox="1"/>
          <p:nvPr/>
        </p:nvSpPr>
        <p:spPr>
          <a:xfrm>
            <a:off x="10164307" y="3931785"/>
            <a:ext cx="414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贰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2337286" y="1865200"/>
            <a:ext cx="67922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words Click here to add words Click here to add words Click here to 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2914202" y="3767724"/>
            <a:ext cx="67922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words Click here to add words Click here to add words Click here to 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</a:t>
            </a:r>
          </a:p>
        </p:txBody>
      </p:sp>
    </p:spTree>
    <p:extLst>
      <p:ext uri="{BB962C8B-B14F-4D97-AF65-F5344CB8AC3E}">
        <p14:creationId xmlns:p14="http://schemas.microsoft.com/office/powerpoint/2010/main" val="140950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B809E62E-2108-4D4E-9FE2-F366CE13EC4E}"/>
              </a:ext>
            </a:extLst>
          </p:cNvPr>
          <p:cNvSpPr/>
          <p:nvPr/>
        </p:nvSpPr>
        <p:spPr>
          <a:xfrm>
            <a:off x="1363812" y="1912131"/>
            <a:ext cx="779322" cy="779322"/>
          </a:xfrm>
          <a:prstGeom prst="ellipse">
            <a:avLst/>
          </a:prstGeom>
          <a:solidFill>
            <a:srgbClr val="A9958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CE360DB-A12D-46D9-87FE-BF278C6D2E2A}"/>
              </a:ext>
            </a:extLst>
          </p:cNvPr>
          <p:cNvSpPr txBox="1"/>
          <p:nvPr/>
        </p:nvSpPr>
        <p:spPr>
          <a:xfrm>
            <a:off x="1408057" y="2040182"/>
            <a:ext cx="735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0 1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2328420" y="1811083"/>
            <a:ext cx="7077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words Click here to add words Click here to add words Click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here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3445113" y="3006048"/>
            <a:ext cx="7077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words Click here to add words Click here to add words Click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here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4561806" y="4186499"/>
            <a:ext cx="7077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words Click here to add words Click here to add words Click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here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B809E62E-2108-4D4E-9FE2-F366CE13EC4E}"/>
              </a:ext>
            </a:extLst>
          </p:cNvPr>
          <p:cNvSpPr/>
          <p:nvPr/>
        </p:nvSpPr>
        <p:spPr>
          <a:xfrm>
            <a:off x="2480820" y="3124200"/>
            <a:ext cx="779322" cy="779322"/>
          </a:xfrm>
          <a:prstGeom prst="ellipse">
            <a:avLst/>
          </a:prstGeom>
          <a:solidFill>
            <a:srgbClr val="A9958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CE360DB-A12D-46D9-87FE-BF278C6D2E2A}"/>
              </a:ext>
            </a:extLst>
          </p:cNvPr>
          <p:cNvSpPr txBox="1"/>
          <p:nvPr/>
        </p:nvSpPr>
        <p:spPr>
          <a:xfrm>
            <a:off x="2510551" y="3285184"/>
            <a:ext cx="711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0 2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B809E62E-2108-4D4E-9FE2-F366CE13EC4E}"/>
              </a:ext>
            </a:extLst>
          </p:cNvPr>
          <p:cNvSpPr/>
          <p:nvPr/>
        </p:nvSpPr>
        <p:spPr>
          <a:xfrm>
            <a:off x="3597828" y="4336269"/>
            <a:ext cx="779322" cy="779322"/>
          </a:xfrm>
          <a:prstGeom prst="ellipse">
            <a:avLst/>
          </a:prstGeom>
          <a:solidFill>
            <a:srgbClr val="A9958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CE360DB-A12D-46D9-87FE-BF278C6D2E2A}"/>
              </a:ext>
            </a:extLst>
          </p:cNvPr>
          <p:cNvSpPr txBox="1"/>
          <p:nvPr/>
        </p:nvSpPr>
        <p:spPr>
          <a:xfrm>
            <a:off x="3642073" y="4497253"/>
            <a:ext cx="711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0 3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141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A35E549-2A41-440E-9D59-D6A5B86EE8D9}"/>
              </a:ext>
            </a:extLst>
          </p:cNvPr>
          <p:cNvSpPr txBox="1"/>
          <p:nvPr/>
        </p:nvSpPr>
        <p:spPr>
          <a:xfrm>
            <a:off x="3106543" y="131136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A35E549-2A41-440E-9D59-D6A5B86EE8D9}"/>
              </a:ext>
            </a:extLst>
          </p:cNvPr>
          <p:cNvSpPr txBox="1"/>
          <p:nvPr/>
        </p:nvSpPr>
        <p:spPr>
          <a:xfrm>
            <a:off x="3106543" y="387176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3659502" y="1870578"/>
            <a:ext cx="7387107" cy="88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words Click here to add words Click here to add words Click here to 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>
            <a:off x="3659502" y="4394983"/>
            <a:ext cx="7387107" cy="88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add words Click here to add words Click here to add words Click here to add </a:t>
            </a: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words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E1DCC9"/>
              </a:clrFrom>
              <a:clrTo>
                <a:srgbClr val="E1DCC9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230" b="47736" l="104" r="4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5285" r="94550" b="48610"/>
          <a:stretch/>
        </p:blipFill>
        <p:spPr>
          <a:xfrm>
            <a:off x="999527" y="2751717"/>
            <a:ext cx="1514585" cy="467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31"/>
          <a:stretch/>
        </p:blipFill>
        <p:spPr>
          <a:xfrm>
            <a:off x="10215856" y="628649"/>
            <a:ext cx="2006608" cy="6229351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5296402" y="1838257"/>
            <a:ext cx="1015663" cy="36427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不要那么孤独，请相信，这个世界上真的有人过着你想要的生活</a:t>
            </a:r>
            <a:r>
              <a:rPr lang="zh-CN" altLang="en-US" sz="1200" spc="1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。忽</a:t>
            </a:r>
            <a:r>
              <a:rPr lang="zh-CN" altLang="en-US" sz="1200" spc="1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FZQingKeBenYueSongS-R-GB" charset="0"/>
              </a:rPr>
              <a:t>晴忽雨的江湖，祝你有梦为马，随处可栖。</a:t>
            </a: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6588762" y="1758071"/>
            <a:ext cx="738664" cy="1897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dist">
              <a:defRPr sz="4400">
                <a:solidFill>
                  <a:schemeClr val="tx1">
                    <a:lumMod val="85000"/>
                    <a:lumOff val="15000"/>
                  </a:schemeClr>
                </a:solidFill>
                <a:latin typeface="方正特雅宋简" panose="02000000000000000000" pitchFamily="2" charset="-122"/>
                <a:ea typeface="方正特雅宋简" panose="02000000000000000000" pitchFamily="2" charset="-122"/>
              </a:defRPr>
            </a:lvl1pPr>
          </a:lstStyle>
          <a:p>
            <a:r>
              <a:rPr lang="zh-CN" altLang="en-US" sz="3600"/>
              <a:t>第二章</a:t>
            </a:r>
            <a:endParaRPr lang="en-US" altLang="zh-CN" sz="3600" dirty="0"/>
          </a:p>
        </p:txBody>
      </p:sp>
      <p:cxnSp>
        <p:nvCxnSpPr>
          <p:cNvPr id="26" name="直接连接符 25"/>
          <p:cNvCxnSpPr/>
          <p:nvPr/>
        </p:nvCxnSpPr>
        <p:spPr>
          <a:xfrm>
            <a:off x="6416632" y="1868992"/>
            <a:ext cx="0" cy="3535782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6723898" y="3862264"/>
            <a:ext cx="478631" cy="430887"/>
            <a:chOff x="7006319" y="4490914"/>
            <a:chExt cx="478631" cy="430887"/>
          </a:xfrm>
        </p:grpSpPr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A2BD1459-2E55-464F-9D16-DD3A31B78346}"/>
                </a:ext>
              </a:extLst>
            </p:cNvPr>
            <p:cNvSpPr/>
            <p:nvPr/>
          </p:nvSpPr>
          <p:spPr>
            <a:xfrm>
              <a:off x="7052950" y="4517046"/>
              <a:ext cx="371072" cy="328798"/>
            </a:xfrm>
            <a:prstGeom prst="rect">
              <a:avLst/>
            </a:prstGeom>
            <a:solidFill>
              <a:srgbClr val="93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006319" y="4490914"/>
              <a:ext cx="4786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东方</a:t>
              </a:r>
              <a:endParaRPr lang="en-US" altLang="zh-CN" sz="1100" smtClean="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  <a:p>
              <a:r>
                <a:rPr lang="zh-CN" altLang="en-US" sz="1100" smtClean="0">
                  <a:solidFill>
                    <a:schemeClr val="bg1"/>
                  </a:solidFill>
                  <a:latin typeface="迷你繁启体" panose="03000509000000000000" pitchFamily="65" charset="-122"/>
                  <a:ea typeface="迷你繁启体" panose="03000509000000000000" pitchFamily="65" charset="-122"/>
                </a:rPr>
                <a:t>美学</a:t>
              </a:r>
              <a:endParaRPr lang="zh-CN" altLang="en-US" sz="1100">
                <a:solidFill>
                  <a:schemeClr val="bg1"/>
                </a:solidFill>
                <a:latin typeface="迷你繁启体" panose="03000509000000000000" pitchFamily="65" charset="-122"/>
                <a:ea typeface="迷你繁启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80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5" t="14690" r="28649"/>
          <a:stretch/>
        </p:blipFill>
        <p:spPr>
          <a:xfrm>
            <a:off x="0" y="-28575"/>
            <a:ext cx="12191999" cy="6927138"/>
          </a:xfrm>
          <a:prstGeom prst="rect">
            <a:avLst/>
          </a:prstGeom>
        </p:spPr>
      </p:pic>
      <p:sp>
        <p:nvSpPr>
          <p:cNvPr id="20" name="椭圆 19"/>
          <p:cNvSpPr/>
          <p:nvPr/>
        </p:nvSpPr>
        <p:spPr>
          <a:xfrm>
            <a:off x="1611214" y="1250225"/>
            <a:ext cx="870622" cy="870621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壹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48873" y="1250224"/>
            <a:ext cx="870622" cy="870621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贰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 rot="5400000">
            <a:off x="273174" y="3724163"/>
            <a:ext cx="350860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to add words Click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 rot="5400000">
            <a:off x="1504471" y="3811475"/>
            <a:ext cx="368322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to add words Click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393786" y="1250225"/>
            <a:ext cx="870622" cy="870621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叁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31445" y="1250224"/>
            <a:ext cx="870622" cy="870621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肆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 rot="5400000">
            <a:off x="3055746" y="3724163"/>
            <a:ext cx="350860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to add words Click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D246084-8B0C-48C1-A93C-DA326C8E82C0}"/>
              </a:ext>
            </a:extLst>
          </p:cNvPr>
          <p:cNvSpPr txBox="1"/>
          <p:nvPr/>
        </p:nvSpPr>
        <p:spPr>
          <a:xfrm rot="5400000">
            <a:off x="4287043" y="3811475"/>
            <a:ext cx="368322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here to add words Click here to 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Click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to add words Click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here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words Click here to </a:t>
            </a:r>
            <a:r>
              <a:rPr lang="en-US" altLang="zh-CN" sz="110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add </a:t>
            </a:r>
            <a:r>
              <a:rPr lang="en-US" altLang="zh-CN" sz="110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words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E1DCC9"/>
              </a:clrFrom>
              <a:clrTo>
                <a:srgbClr val="E1DCC9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230" b="47736" l="104" r="4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5285" r="94550" b="48610"/>
          <a:stretch/>
        </p:blipFill>
        <p:spPr>
          <a:xfrm>
            <a:off x="8514017" y="1235167"/>
            <a:ext cx="1677733" cy="517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1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1026</Words>
  <Application>Microsoft Office PowerPoint</Application>
  <PresentationFormat>宽屏</PresentationFormat>
  <Paragraphs>99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微软雅黑</vt:lpstr>
      <vt:lpstr>Calibri Light</vt:lpstr>
      <vt:lpstr>宋体</vt:lpstr>
      <vt:lpstr>Arial</vt:lpstr>
      <vt:lpstr>Calibri</vt:lpstr>
      <vt:lpstr>迷你繁启体</vt:lpstr>
      <vt:lpstr>方正特雅宋简</vt:lpstr>
      <vt:lpstr>FZQingKeBenYueSongS-R-GB</vt:lpstr>
      <vt:lpstr>造字工房尚雅体演示版常规体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182</cp:revision>
  <dcterms:created xsi:type="dcterms:W3CDTF">2018-11-01T04:42:51Z</dcterms:created>
  <dcterms:modified xsi:type="dcterms:W3CDTF">2018-11-06T08:20:19Z</dcterms:modified>
</cp:coreProperties>
</file>