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59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658" y="82"/>
      </p:cViewPr>
      <p:guideLst>
        <p:guide orient="horz" pos="218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76926-EA57-4DF0-9337-996DAFF623F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8466-69E1-4D38-8551-B22B3C6D947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76926-EA57-4DF0-9337-996DAFF623F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8466-69E1-4D38-8551-B22B3C6D947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76926-EA57-4DF0-9337-996DAFF623F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8466-69E1-4D38-8551-B22B3C6D947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76926-EA57-4DF0-9337-996DAFF623F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8466-69E1-4D38-8551-B22B3C6D947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76926-EA57-4DF0-9337-996DAFF623F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8466-69E1-4D38-8551-B22B3C6D947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76926-EA57-4DF0-9337-996DAFF623F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8466-69E1-4D38-8551-B22B3C6D947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76926-EA57-4DF0-9337-996DAFF623FC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8466-69E1-4D38-8551-B22B3C6D947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76926-EA57-4DF0-9337-996DAFF623F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8466-69E1-4D38-8551-B22B3C6D947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76926-EA57-4DF0-9337-996DAFF623FC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8466-69E1-4D38-8551-B22B3C6D947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76926-EA57-4DF0-9337-996DAFF623F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8466-69E1-4D38-8551-B22B3C6D947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76926-EA57-4DF0-9337-996DAFF623FC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78466-69E1-4D38-8551-B22B3C6D947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76926-EA57-4DF0-9337-996DAFF623FC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78466-69E1-4D38-8551-B22B3C6D947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media" Target="../media/media2.mp3"/><Relationship Id="rId5" Type="http://schemas.openxmlformats.org/officeDocument/2006/relationships/audio" Target="../media/media2.mp3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-4537021" y="-4798708"/>
            <a:ext cx="21608900" cy="13992035"/>
            <a:chOff x="-4537021" y="-4798708"/>
            <a:chExt cx="21608900" cy="13992035"/>
          </a:xfrm>
        </p:grpSpPr>
        <p:sp>
          <p:nvSpPr>
            <p:cNvPr id="26" name="Rectangle 25"/>
            <p:cNvSpPr/>
            <p:nvPr/>
          </p:nvSpPr>
          <p:spPr>
            <a:xfrm rot="2276495">
              <a:off x="-4537021" y="1322825"/>
              <a:ext cx="16712436" cy="7870502"/>
            </a:xfrm>
            <a:prstGeom prst="rect">
              <a:avLst/>
            </a:prstGeom>
            <a:solidFill>
              <a:srgbClr val="2959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 rot="2276495">
              <a:off x="359443" y="-4798708"/>
              <a:ext cx="16712436" cy="787050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-10283814" y="97870"/>
            <a:ext cx="8896124" cy="6681311"/>
            <a:chOff x="-10283814" y="97870"/>
            <a:chExt cx="8896124" cy="6681311"/>
          </a:xfrm>
        </p:grpSpPr>
        <p:sp>
          <p:nvSpPr>
            <p:cNvPr id="5" name="L-Shape 4"/>
            <p:cNvSpPr/>
            <p:nvPr/>
          </p:nvSpPr>
          <p:spPr>
            <a:xfrm rot="13500000">
              <a:off x="-8055530" y="111341"/>
              <a:ext cx="6681311" cy="6654369"/>
            </a:xfrm>
            <a:prstGeom prst="corner">
              <a:avLst>
                <a:gd name="adj1" fmla="val 24110"/>
                <a:gd name="adj2" fmla="val 24638"/>
              </a:avLst>
            </a:prstGeom>
            <a:solidFill>
              <a:srgbClr val="2959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L-Shape 5"/>
            <p:cNvSpPr/>
            <p:nvPr/>
          </p:nvSpPr>
          <p:spPr>
            <a:xfrm rot="13500000">
              <a:off x="-10297285" y="111341"/>
              <a:ext cx="6681311" cy="6654369"/>
            </a:xfrm>
            <a:prstGeom prst="corner">
              <a:avLst>
                <a:gd name="adj1" fmla="val 24110"/>
                <a:gd name="adj2" fmla="val 2463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3579689" y="97870"/>
            <a:ext cx="8962754" cy="6699747"/>
            <a:chOff x="13579689" y="97870"/>
            <a:chExt cx="8962754" cy="6699747"/>
          </a:xfrm>
        </p:grpSpPr>
        <p:sp>
          <p:nvSpPr>
            <p:cNvPr id="4" name="L-Shape 3"/>
            <p:cNvSpPr/>
            <p:nvPr/>
          </p:nvSpPr>
          <p:spPr>
            <a:xfrm rot="2700000">
              <a:off x="13566218" y="111341"/>
              <a:ext cx="6681311" cy="6654369"/>
            </a:xfrm>
            <a:prstGeom prst="corner">
              <a:avLst>
                <a:gd name="adj1" fmla="val 24110"/>
                <a:gd name="adj2" fmla="val 24638"/>
              </a:avLst>
            </a:prstGeom>
            <a:solidFill>
              <a:srgbClr val="2959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L-Shape 6"/>
            <p:cNvSpPr/>
            <p:nvPr/>
          </p:nvSpPr>
          <p:spPr>
            <a:xfrm rot="2700000">
              <a:off x="15848532" y="103706"/>
              <a:ext cx="6681311" cy="6706511"/>
            </a:xfrm>
            <a:prstGeom prst="corner">
              <a:avLst>
                <a:gd name="adj1" fmla="val 24110"/>
                <a:gd name="adj2" fmla="val 2463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: Shape 12"/>
          <p:cNvSpPr/>
          <p:nvPr/>
        </p:nvSpPr>
        <p:spPr>
          <a:xfrm>
            <a:off x="4488425" y="-2093045"/>
            <a:ext cx="3215150" cy="11120289"/>
          </a:xfrm>
          <a:custGeom>
            <a:avLst/>
            <a:gdLst>
              <a:gd name="connsiteX0" fmla="*/ 10 w 2802196"/>
              <a:gd name="connsiteY0" fmla="*/ 0 h 11120289"/>
              <a:gd name="connsiteX1" fmla="*/ 783372 w 2802196"/>
              <a:gd name="connsiteY1" fmla="*/ 949598 h 11120289"/>
              <a:gd name="connsiteX2" fmla="*/ 860556 w 2802196"/>
              <a:gd name="connsiteY2" fmla="*/ 1178644 h 11120289"/>
              <a:gd name="connsiteX3" fmla="*/ 1941641 w 2802196"/>
              <a:gd name="connsiteY3" fmla="*/ 1178644 h 11120289"/>
              <a:gd name="connsiteX4" fmla="*/ 2018829 w 2802196"/>
              <a:gd name="connsiteY4" fmla="*/ 949585 h 11120289"/>
              <a:gd name="connsiteX5" fmla="*/ 2802196 w 2802196"/>
              <a:gd name="connsiteY5" fmla="*/ 0 h 11120289"/>
              <a:gd name="connsiteX6" fmla="*/ 2802196 w 2802196"/>
              <a:gd name="connsiteY6" fmla="*/ 700549 h 11120289"/>
              <a:gd name="connsiteX7" fmla="*/ 2101647 w 2802196"/>
              <a:gd name="connsiteY7" fmla="*/ 5560144 h 11120289"/>
              <a:gd name="connsiteX8" fmla="*/ 2802188 w 2802196"/>
              <a:gd name="connsiteY8" fmla="*/ 10419741 h 11120289"/>
              <a:gd name="connsiteX9" fmla="*/ 2802186 w 2802196"/>
              <a:gd name="connsiteY9" fmla="*/ 11120289 h 11120289"/>
              <a:gd name="connsiteX10" fmla="*/ 2018824 w 2802196"/>
              <a:gd name="connsiteY10" fmla="*/ 10170691 h 11120289"/>
              <a:gd name="connsiteX11" fmla="*/ 2005782 w 2802196"/>
              <a:gd name="connsiteY11" fmla="*/ 10131990 h 11120289"/>
              <a:gd name="connsiteX12" fmla="*/ 2005782 w 2802196"/>
              <a:gd name="connsiteY12" fmla="*/ 10884314 h 11120289"/>
              <a:gd name="connsiteX13" fmla="*/ 796414 w 2802196"/>
              <a:gd name="connsiteY13" fmla="*/ 10884314 h 11120289"/>
              <a:gd name="connsiteX14" fmla="*/ 796414 w 2802196"/>
              <a:gd name="connsiteY14" fmla="*/ 10131987 h 11120289"/>
              <a:gd name="connsiteX15" fmla="*/ 783367 w 2802196"/>
              <a:gd name="connsiteY15" fmla="*/ 10170704 h 11120289"/>
              <a:gd name="connsiteX16" fmla="*/ 0 w 2802196"/>
              <a:gd name="connsiteY16" fmla="*/ 11120289 h 11120289"/>
              <a:gd name="connsiteX17" fmla="*/ 0 w 2802196"/>
              <a:gd name="connsiteY17" fmla="*/ 10419741 h 11120289"/>
              <a:gd name="connsiteX18" fmla="*/ 700549 w 2802196"/>
              <a:gd name="connsiteY18" fmla="*/ 5560146 h 11120289"/>
              <a:gd name="connsiteX19" fmla="*/ 8 w 2802196"/>
              <a:gd name="connsiteY19" fmla="*/ 700549 h 11120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02196" h="11120289">
                <a:moveTo>
                  <a:pt x="10" y="0"/>
                </a:moveTo>
                <a:cubicBezTo>
                  <a:pt x="290186" y="7"/>
                  <a:pt x="559757" y="350078"/>
                  <a:pt x="783372" y="949598"/>
                </a:cubicBezTo>
                <a:lnTo>
                  <a:pt x="860556" y="1178644"/>
                </a:lnTo>
                <a:lnTo>
                  <a:pt x="1941641" y="1178644"/>
                </a:lnTo>
                <a:lnTo>
                  <a:pt x="2018829" y="949585"/>
                </a:lnTo>
                <a:cubicBezTo>
                  <a:pt x="2242446" y="350066"/>
                  <a:pt x="2512019" y="0"/>
                  <a:pt x="2802196" y="0"/>
                </a:cubicBezTo>
                <a:lnTo>
                  <a:pt x="2802196" y="700549"/>
                </a:lnTo>
                <a:cubicBezTo>
                  <a:pt x="2415294" y="700549"/>
                  <a:pt x="2101647" y="2876264"/>
                  <a:pt x="2101647" y="5560144"/>
                </a:cubicBezTo>
                <a:cubicBezTo>
                  <a:pt x="2101647" y="8244002"/>
                  <a:pt x="2415288" y="10419708"/>
                  <a:pt x="2802188" y="10419741"/>
                </a:cubicBezTo>
                <a:lnTo>
                  <a:pt x="2802186" y="11120289"/>
                </a:lnTo>
                <a:cubicBezTo>
                  <a:pt x="2512010" y="11120281"/>
                  <a:pt x="2242439" y="10770211"/>
                  <a:pt x="2018824" y="10170691"/>
                </a:cubicBezTo>
                <a:lnTo>
                  <a:pt x="2005782" y="10131990"/>
                </a:lnTo>
                <a:lnTo>
                  <a:pt x="2005782" y="10884314"/>
                </a:lnTo>
                <a:lnTo>
                  <a:pt x="796414" y="10884314"/>
                </a:lnTo>
                <a:lnTo>
                  <a:pt x="796414" y="10131987"/>
                </a:lnTo>
                <a:lnTo>
                  <a:pt x="783367" y="10170704"/>
                </a:lnTo>
                <a:cubicBezTo>
                  <a:pt x="559750" y="10770223"/>
                  <a:pt x="290177" y="11120289"/>
                  <a:pt x="0" y="11120289"/>
                </a:cubicBezTo>
                <a:lnTo>
                  <a:pt x="0" y="10419741"/>
                </a:lnTo>
                <a:cubicBezTo>
                  <a:pt x="386902" y="10419741"/>
                  <a:pt x="700549" y="8244026"/>
                  <a:pt x="700549" y="5560146"/>
                </a:cubicBezTo>
                <a:cubicBezTo>
                  <a:pt x="700549" y="2876288"/>
                  <a:pt x="386908" y="700582"/>
                  <a:pt x="8" y="700549"/>
                </a:cubicBezTo>
                <a:close/>
              </a:path>
            </a:pathLst>
          </a:custGeom>
          <a:solidFill>
            <a:srgbClr val="2959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130470" y="1501570"/>
            <a:ext cx="3931060" cy="3931060"/>
          </a:xfrm>
          <a:prstGeom prst="ellipse">
            <a:avLst/>
          </a:prstGeom>
          <a:pattFill prst="wdDnDiag">
            <a:fgClr>
              <a:schemeClr val="bg2">
                <a:lumMod val="5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5" name="1234"/>
          <p:cNvSpPr/>
          <p:nvPr/>
        </p:nvSpPr>
        <p:spPr>
          <a:xfrm>
            <a:off x="4022642" y="3154504"/>
            <a:ext cx="4121641" cy="6617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7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思源黑体 Bold" panose="020B0800000000000000" pitchFamily="34" charset="-122"/>
                <a:ea typeface="思源黑体 Bold" panose="020B0800000000000000" pitchFamily="34" charset="-122"/>
              </a:rPr>
              <a:t>动画片头 专业定制</a:t>
            </a:r>
            <a:endParaRPr lang="en-US" sz="37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思源黑体 Bold" panose="020B0800000000000000" pitchFamily="34" charset="-122"/>
              <a:ea typeface="思源黑体 Bold" panose="020B0800000000000000" pitchFamily="34" charset="-122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3800782" y="1171882"/>
            <a:ext cx="4590436" cy="4590436"/>
          </a:xfrm>
          <a:prstGeom prst="ellipse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21" name="blink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375" y="-609600"/>
            <a:ext cx="3851788" cy="2888841"/>
          </a:xfrm>
          <a:prstGeom prst="rect">
            <a:avLst/>
          </a:prstGeom>
        </p:spPr>
      </p:pic>
      <p:pic>
        <p:nvPicPr>
          <p:cNvPr id="24" name="blink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944" y="4858827"/>
            <a:ext cx="3851788" cy="2888841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-7475714" y="6122241"/>
            <a:ext cx="7124700" cy="181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12192000" y="609025"/>
            <a:ext cx="7124700" cy="181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123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665" y="4660709"/>
            <a:ext cx="3851788" cy="2888841"/>
          </a:xfrm>
          <a:prstGeom prst="rect">
            <a:avLst/>
          </a:prstGeom>
        </p:spPr>
      </p:pic>
      <p:pic>
        <p:nvPicPr>
          <p:cNvPr id="32" name="blink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146" y="-642290"/>
            <a:ext cx="3851788" cy="2888841"/>
          </a:xfrm>
          <a:prstGeom prst="rect">
            <a:avLst/>
          </a:prstGeom>
        </p:spPr>
      </p:pic>
      <p:pic>
        <p:nvPicPr>
          <p:cNvPr id="23" name="Lightn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78500.000000" end="24250.80078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494978" y="-3736104"/>
            <a:ext cx="609600" cy="609600"/>
          </a:xfrm>
          <a:prstGeom prst="rect">
            <a:avLst/>
          </a:prstGeom>
        </p:spPr>
      </p:pic>
      <p:pic>
        <p:nvPicPr>
          <p:cNvPr id="25" name="bensound-energy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69595" y="-2763675"/>
            <a:ext cx="1315692" cy="13156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22222E-6 L -0.7931 2.22222E-6 " pathEditMode="relative" rAng="0" ptsTypes="AA">
                                      <p:cBhvr>
                                        <p:cTn id="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61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111E-6 L 0.79037 1.11111E-6 " pathEditMode="relative" rAng="0" ptsTypes="AA">
                                      <p:cBhvr>
                                        <p:cTn id="1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18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0" presetClass="exit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0" presetClass="exit" presetSubtype="0" ac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5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25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5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25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mph" presetSubtype="0" accel="10000" decel="14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0800000">
                                      <p:cBhvr>
                                        <p:cTn id="6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E-6 -3.33333E-6 L -0.79219 -3.33333E-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09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3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54167E-6 1.48148E-6 L 0.82369 1.48148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85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125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5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125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5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79219 -3.33333E-6 L -1.58594 -3.33333E-6 " pathEditMode="relative" rAng="0" ptsTypes="AA">
                                      <p:cBhvr>
                                        <p:cTn id="8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87" y="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3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82369 1.48148E-6 L 1.63242 1.48148E-6 " pathEditMode="relative" rAng="0" ptsTypes="AA">
                                      <p:cBhvr>
                                        <p:cTn id="9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 numSld="999" showWhenStopped="0">
                <p:cTn id="9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14" grpId="0" animBg="1"/>
      <p:bldP spid="15" grpId="0"/>
      <p:bldP spid="18" grpId="0" animBg="1"/>
      <p:bldP spid="29" grpId="0" animBg="1"/>
      <p:bldP spid="29" grpId="1" animBg="1"/>
      <p:bldP spid="30" grpId="0" animBg="1"/>
      <p:bldP spid="3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 advTm="1000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2</Paragraphs>
  <Slides>2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8" baseType="lpstr">
      <vt:lpstr>Arial</vt:lpstr>
      <vt:lpstr>方正书宋_GBK</vt:lpstr>
      <vt:lpstr>Wingdings</vt:lpstr>
      <vt:lpstr>思源黑体 Bold</vt:lpstr>
      <vt:lpstr>苹方-简</vt:lpstr>
      <vt:lpstr>Calibri</vt:lpstr>
      <vt:lpstr>微软雅黑</vt:lpstr>
      <vt:lpstr>汉仪旗黑KW</vt:lpstr>
      <vt:lpstr>宋体</vt:lpstr>
      <vt:lpstr>Arial Unicode MS</vt:lpstr>
      <vt:lpstr>汉仪书宋二KW</vt:lpstr>
      <vt:lpstr>Calibri Light</vt:lpstr>
      <vt:lpstr>Helvetica Neue</vt:lpstr>
      <vt:lpstr>等线</vt:lpstr>
      <vt:lpstr>汉仪中等线KW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走心PPT 侵权必究</dc:title>
  <dc:creator>Administrator</dc:creator>
  <dc:description>微信公众号：zouxinppt</dc:description>
  <cp:lastModifiedBy>toandfro</cp:lastModifiedBy>
  <cp:revision>3</cp:revision>
  <dcterms:created xsi:type="dcterms:W3CDTF">2020-04-14T04:35:27Z</dcterms:created>
  <dcterms:modified xsi:type="dcterms:W3CDTF">2020-04-14T04:35:27Z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