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0" r:id="rId3"/>
    <p:sldId id="373" r:id="rId4"/>
    <p:sldId id="543" r:id="rId5"/>
    <p:sldId id="664" r:id="rId6"/>
    <p:sldId id="665" r:id="rId7"/>
    <p:sldId id="666" r:id="rId8"/>
    <p:sldId id="656" r:id="rId9"/>
    <p:sldId id="655" r:id="rId10"/>
    <p:sldId id="659" r:id="rId11"/>
    <p:sldId id="657" r:id="rId12"/>
    <p:sldId id="639" r:id="rId13"/>
    <p:sldId id="650" r:id="rId14"/>
    <p:sldId id="641" r:id="rId15"/>
    <p:sldId id="640" r:id="rId16"/>
    <p:sldId id="596" r:id="rId17"/>
    <p:sldId id="598" r:id="rId18"/>
    <p:sldId id="599" r:id="rId19"/>
    <p:sldId id="601" r:id="rId20"/>
    <p:sldId id="602" r:id="rId21"/>
    <p:sldId id="603" r:id="rId22"/>
    <p:sldId id="605" r:id="rId23"/>
    <p:sldId id="604" r:id="rId24"/>
    <p:sldId id="606" r:id="rId25"/>
    <p:sldId id="573" r:id="rId26"/>
    <p:sldId id="683" r:id="rId27"/>
    <p:sldId id="608" r:id="rId28"/>
    <p:sldId id="679" r:id="rId29"/>
    <p:sldId id="610" r:id="rId30"/>
    <p:sldId id="607" r:id="rId31"/>
    <p:sldId id="611" r:id="rId32"/>
    <p:sldId id="612" r:id="rId33"/>
    <p:sldId id="613" r:id="rId34"/>
    <p:sldId id="614" r:id="rId35"/>
    <p:sldId id="615" r:id="rId36"/>
    <p:sldId id="618" r:id="rId37"/>
    <p:sldId id="668" r:id="rId38"/>
    <p:sldId id="667" r:id="rId39"/>
    <p:sldId id="617" r:id="rId40"/>
    <p:sldId id="619" r:id="rId41"/>
    <p:sldId id="620" r:id="rId42"/>
    <p:sldId id="622" r:id="rId43"/>
    <p:sldId id="642" r:id="rId44"/>
    <p:sldId id="624" r:id="rId45"/>
    <p:sldId id="634" r:id="rId46"/>
    <p:sldId id="629" r:id="rId47"/>
    <p:sldId id="653" r:id="rId48"/>
    <p:sldId id="680" r:id="rId49"/>
    <p:sldId id="636" r:id="rId50"/>
    <p:sldId id="635" r:id="rId51"/>
    <p:sldId id="644" r:id="rId52"/>
    <p:sldId id="645" r:id="rId53"/>
    <p:sldId id="654" r:id="rId54"/>
    <p:sldId id="669" r:id="rId55"/>
    <p:sldId id="670" r:id="rId56"/>
    <p:sldId id="671" r:id="rId57"/>
    <p:sldId id="672" r:id="rId58"/>
    <p:sldId id="678" r:id="rId59"/>
    <p:sldId id="677" r:id="rId60"/>
    <p:sldId id="682" r:id="rId61"/>
    <p:sldId id="681" r:id="rId6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2"/>
    <a:srgbClr val="3C9E84"/>
    <a:srgbClr val="50BCA0"/>
    <a:srgbClr val="A1DBCC"/>
    <a:srgbClr val="FFFFFF"/>
    <a:srgbClr val="FED706"/>
    <a:srgbClr val="FF99FF"/>
    <a:srgbClr val="FEFEFE"/>
    <a:srgbClr val="FF33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1" y="31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9956A-A14A-446C-B022-A9D78F0781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31606-7CF6-4B68-AE20-5331FAF207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1919" y="2644170"/>
            <a:ext cx="11428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节目开场快闪</a:t>
            </a:r>
            <a:endParaRPr lang="en-US" altLang="zh-CN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9372" y="5354833"/>
            <a:ext cx="43342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98K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抖音神曲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小白适用易修改 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2128" y="4171227"/>
            <a:ext cx="70622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幽默节目开场快闪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/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开心小品抖音快闪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12128" y="2579401"/>
            <a:ext cx="73022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417135" y="5255704"/>
            <a:ext cx="3446835" cy="50603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51168" y="4645190"/>
            <a:ext cx="73022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6981" y="624627"/>
            <a:ext cx="1532524" cy="1757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7981" y="2321004"/>
            <a:ext cx="795603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阳光明媚</a:t>
            </a:r>
            <a:endParaRPr lang="zh-CN" altLang="en-US" sz="307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6753" y="2321004"/>
            <a:ext cx="8098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今夜</a:t>
            </a:r>
            <a:endParaRPr lang="zh-CN" altLang="en-US" sz="307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6753" y="2321004"/>
            <a:ext cx="80984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星光乱颤</a:t>
            </a:r>
            <a:endParaRPr lang="zh-CN" altLang="en-US" sz="307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0915" y="2321004"/>
            <a:ext cx="81101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今夜</a:t>
            </a:r>
            <a:endParaRPr lang="zh-CN" altLang="en-US" sz="307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40915" y="2379919"/>
            <a:ext cx="81101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夜色撩人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5013" y="2412444"/>
            <a:ext cx="64304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今夜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85884" y="2321004"/>
            <a:ext cx="78202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灯火昏黄</a:t>
            </a:r>
            <a:endParaRPr lang="en-US" altLang="zh-CN" sz="115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文本框 3"/>
          <p:cNvSpPr txBox="1"/>
          <p:nvPr>
            <p:custDataLst>
              <p:tags r:id="rId1"/>
            </p:custDataLst>
          </p:nvPr>
        </p:nvSpPr>
        <p:spPr>
          <a:xfrm>
            <a:off x="3265207" y="2321004"/>
            <a:ext cx="57346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穿越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79167E-6 0 L -4.791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00950" y="2321004"/>
            <a:ext cx="97901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都市的繁华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42954" y="2422604"/>
            <a:ext cx="107296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你们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tz And The Tantrums-HandClap (2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00517" y="-2141316"/>
            <a:ext cx="873366" cy="109073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67526" y="2176449"/>
            <a:ext cx="65299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女士们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0"/>
    </mc:Choice>
    <mc:Fallback>
      <p:transition spd="slow" advClick="0" advTm="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41603" y="2321004"/>
            <a:ext cx="61087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的到来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78460" y="2321004"/>
            <a:ext cx="790810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使我们的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11429" y="2169762"/>
            <a:ext cx="6769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墙上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98825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棚壁生灰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74144" y="2321004"/>
            <a:ext cx="86437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你们就是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游戏机, 画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" t="6082" r="2219" b="4093"/>
          <a:stretch>
            <a:fillRect/>
          </a:stretch>
        </p:blipFill>
        <p:spPr>
          <a:xfrm>
            <a:off x="1804738" y="417095"/>
            <a:ext cx="8654716" cy="61601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34308" y="2219874"/>
            <a:ext cx="73574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猪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C 0.01198 -0.01806 0.03294 -0.04399 0.05794 -0.04399 C 0.09505 -0.04399 0.125 -0.0169 0.125 0.01689 C 0.125 0.028 0.122 0.03796 0.11601 0.04699 C 0.11706 0.04699 1.04167E-6 0.18194 1.04167E-6 0.1831 C 1.04167E-6 0.18194 -0.11706 0.04699 -0.11602 0.04699 C -0.12201 0.03796 -0.125 0.028 -0.125 0.01689 C -0.125 -0.0169 -0.09505 -0.04399 -0.05703 -0.04399 C -0.03294 -0.04399 -0.01198 -0.01806 1.04167E-6 4.81481E-6 Z " pathEditMode="relative" rAng="0" ptsTypes="AAAA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83882" y="2321004"/>
            <a:ext cx="57817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搞错了</a:t>
            </a:r>
            <a:endParaRPr lang="zh-CN" altLang="en-US" sz="13800" b="1" dirty="0">
              <a:cs typeface="+mn-ea"/>
              <a:sym typeface="+mn-lt"/>
            </a:endParaRPr>
          </a:p>
        </p:txBody>
      </p:sp>
      <p:pic>
        <p:nvPicPr>
          <p:cNvPr id="3" name="图片 2" descr="图片包含 剪贴画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455" y="1939039"/>
            <a:ext cx="38100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4441" y="2214342"/>
            <a:ext cx="73161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你们是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50"/>
    </mc:Choice>
    <mc:Fallback>
      <p:transition spd="slow" advClick="0" advTm="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1980" y="2321004"/>
            <a:ext cx="87080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主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03040" y="2228407"/>
            <a:ext cx="65859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先生们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88423" y="2321004"/>
            <a:ext cx="72881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上帝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64021" y="2321004"/>
            <a:ext cx="966395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耶稣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98651" y="2321004"/>
            <a:ext cx="79946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阿门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99295" y="2520815"/>
            <a:ext cx="72664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还是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72290" y="2321004"/>
            <a:ext cx="64474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我们的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93492" y="2321004"/>
            <a:ext cx="74050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衣食父母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330" y="2239010"/>
            <a:ext cx="209550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05921" y="2321004"/>
            <a:ext cx="54938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dirty="0">
                <a:solidFill>
                  <a:prstClr val="white"/>
                </a:solidFill>
                <a:cs typeface="Microsoft Tai Le"/>
                <a:sym typeface="+mn-lt"/>
              </a:rPr>
              <a:t>常言道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48643" y="2321004"/>
            <a:ext cx="76947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山不在高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5664" y="261225"/>
            <a:ext cx="3663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有仙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82991" y="2043726"/>
            <a:ext cx="3663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则灵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2987" y="2321004"/>
            <a:ext cx="63460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各个屯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83935" y="2321004"/>
            <a:ext cx="82644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水不在深</a:t>
            </a:r>
            <a:endParaRPr lang="en-US" altLang="zh-CN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4500" y="518396"/>
            <a:ext cx="279735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有龙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24976" y="2219875"/>
            <a:ext cx="279735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就行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09918" y="1457146"/>
            <a:ext cx="744519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观众不在多少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9775" y="492204"/>
            <a:ext cx="244577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给钱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6469" y="2286280"/>
            <a:ext cx="244577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就行</a:t>
            </a:r>
            <a:endParaRPr lang="en-US" altLang="zh-CN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8" presetClass="exit" presetSubtype="0" accel="5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78219" y="2321004"/>
            <a:ext cx="62040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OH!</a:t>
            </a:r>
            <a:r>
              <a:rPr lang="zh-CN" altLang="en-US" sz="13800" b="1" dirty="0">
                <a:cs typeface="+mn-ea"/>
                <a:sym typeface="+mn-lt"/>
              </a:rPr>
              <a:t>不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43598" y="2321004"/>
            <a:ext cx="69778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你们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"/>
    </mc:Choice>
    <mc:Fallback>
      <p:transition spd="slow"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6177" y="634142"/>
            <a:ext cx="214481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开心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7433" y="2243023"/>
            <a:ext cx="214481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就行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577850"/>
            <a:ext cx="7620000" cy="570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别看我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1141" y="2321004"/>
            <a:ext cx="96497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长得不咋地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03118" y="1259175"/>
            <a:ext cx="485878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老少爷们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但我们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 -0.018 0.033 -0.044 0.058 -0.044 C 0.095 -0.044 0.125 -0.017 0.125 0.017 C 0.125 0.028 0.122 0.038 0.116 0.047 C 0.117 0.047 0 0.182 0 0.183 C 0 0.182 -0.117 0.047 -0.116 0.047 C -0.122 0.038 -0.125 0.028 -0.125 0.017 C -0.125 -0.017 -0.095 -0.044 -0.057 -0.044 C -0.033 -0.044 -0.012 -0.018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1141" y="2321004"/>
            <a:ext cx="96497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有才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4667" y="675084"/>
            <a:ext cx="38122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说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5121" y="675083"/>
            <a:ext cx="38122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学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667" y="4119324"/>
            <a:ext cx="38122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逗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45121" y="4119323"/>
            <a:ext cx="38122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唱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04156" y="1429753"/>
            <a:ext cx="35074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杂技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2260" y="1429753"/>
            <a:ext cx="35074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越剧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86743" y="1429753"/>
            <a:ext cx="35074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话剧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90105" y="367924"/>
            <a:ext cx="350741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情景剧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88656" y="2321004"/>
            <a:ext cx="8687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剧剧齐全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52646" y="2321004"/>
            <a:ext cx="55597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不信</a:t>
            </a:r>
            <a:endParaRPr lang="en-US" altLang="zh-CN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精彩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马上开始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请大家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6266" y="2272878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屏息以待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98433" y="2321004"/>
            <a:ext cx="7162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菇凉们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24F4ED"/>
                </a:solidFill>
                <a:cs typeface="+mn-ea"/>
                <a:sym typeface="+mn-lt"/>
              </a:rPr>
              <a:t>演员出场</a:t>
            </a:r>
            <a:endParaRPr lang="zh-CN" altLang="en-US" sz="13800" b="1" dirty="0">
              <a:solidFill>
                <a:srgbClr val="24F4ED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chemeClr val="bg1"/>
                </a:solidFill>
                <a:cs typeface="+mn-ea"/>
                <a:sym typeface="+mn-lt"/>
              </a:rPr>
              <a:t>演员出场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>
                <a:solidFill>
                  <a:srgbClr val="FB2B52"/>
                </a:solidFill>
                <a:cs typeface="+mn-ea"/>
                <a:sym typeface="+mn-lt"/>
              </a:rPr>
              <a:t>演员出场</a:t>
            </a:r>
            <a:endParaRPr lang="zh-CN" altLang="en-US" sz="13800" b="1" dirty="0">
              <a:solidFill>
                <a:srgbClr val="FB2B52"/>
              </a:solidFill>
              <a:cs typeface="+mn-ea"/>
              <a:sym typeface="+mn-lt"/>
            </a:endParaRPr>
          </a:p>
        </p:txBody>
      </p:sp>
      <p:sp>
        <p:nvSpPr>
          <p:cNvPr id="4" name="PA-文本框 3"/>
          <p:cNvSpPr txBox="1"/>
          <p:nvPr>
            <p:custDataLst>
              <p:tags r:id="rId4"/>
            </p:custDataLst>
          </p:nvPr>
        </p:nvSpPr>
        <p:spPr>
          <a:xfrm>
            <a:off x="536266" y="2321004"/>
            <a:ext cx="11119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演员出场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1.45833E-6 1.11111E-6 L 0.00398 -0.00023 L 1.45833E-6 1.11111E-6" pathEditMode="relative" ptsTypes="">
                                      <p:cBhvr>
                                        <p:cTn id="6" dur="417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 from="visible" to="visible" calcmode="discrete" valueType="num">
                                      <p:cBhvr>
                                        <p:cTn id="7" dur="83" fill="hold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4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13" dur="208" fill="hold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15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from="visible" to="visible" calcmode="discrete" valueType="num">
                                      <p:cBhvr>
                                        <p:cTn id="20" dur="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hidden" to="hidden" calcmode="discrete" valueType="num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0.9"/>
                                          </p:val>
                                        </p:tav>
                                        <p:tav tm="65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7261" y="580557"/>
            <a:ext cx="349821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欢迎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9394" y="2166289"/>
            <a:ext cx="349821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来到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065" y="995575"/>
            <a:ext cx="61381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刘小根</a:t>
            </a:r>
            <a:endParaRPr lang="zh-CN" altLang="en-US" sz="13800" b="1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8465" y="4109165"/>
            <a:ext cx="61381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大舞台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28440" y="2321004"/>
            <a:ext cx="73351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今夜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20"/>
    </mc:Choice>
    <mc:Fallback>
      <p:transition spd="slow" advClick="0" advTm="2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LORS" val="1,192|2,5385211|3,15594532"/>
  <p:tag name="LINKREPLACED" val="True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COLORS" val="1,0|2,5385211|3,15594532"/>
  <p:tag name="LINKREPLACED" val="True"/>
</p:tagLst>
</file>

<file path=ppt/tags/tag4.xml><?xml version="1.0" encoding="utf-8"?>
<p:tagLst xmlns:p="http://schemas.openxmlformats.org/presentationml/2006/main">
  <p:tag name="FIXEDCOLORSHADOW" val="15594532"/>
  <p:tag name="SCANEADDTIONSP" val="true"/>
  <p:tag name="SCENESHAPETYPE" val="SceneText"/>
  <p:tag name="SCENESHAPESUBTYPE" val="SceneTitleText"/>
  <p:tag name="SCENESHAPENAME" val="抖音文本"/>
  <p:tag name="TXTGRP" val="636989602042973218"/>
  <p:tag name="SCENECOLOR-TEXT" val="Color_Theme"/>
  <p:tag name="SCENECOLOR-TEXT-VALUE" val="3"/>
  <p:tag name="RESOURCEID" val="636989602043129486"/>
  <p:tag name="SCENEID" val="Unkown"/>
  <p:tag name="SCENELINKIDS" val="4|3|5|6"/>
  <p:tag name="ANIMSTRING" val="be343a0847496b5e842e8ed56cd6f07d"/>
</p:tagLst>
</file>

<file path=ppt/tags/tag5.xml><?xml version="1.0" encoding="utf-8"?>
<p:tagLst xmlns:p="http://schemas.openxmlformats.org/presentationml/2006/main">
  <p:tag name="SCANEADDTIONSP" val="true"/>
  <p:tag name="SCENESHAPETYPE" val="SceneText"/>
  <p:tag name="SCENESHAPESUBTYPE" val="SceneTitleText"/>
  <p:tag name="SCENESHAPENAME" val="抖音文本"/>
  <p:tag name="TXTGRP" val="636989602042973218"/>
  <p:tag name="SCENECOLOR-TEXT" val="Color_Theme"/>
  <p:tag name="SCENECOLOR-TEXT-VALUE" val="1"/>
  <p:tag name="RESOURCEID" val="636989602043129486"/>
  <p:tag name="SCENEID" val="Unkown"/>
  <p:tag name="SCENELINKIDS" val="4|3|5|6"/>
  <p:tag name="ANIMSTRING" val="be343a0847496b5e842e8ed56cd6f07d"/>
</p:tagLst>
</file>

<file path=ppt/tags/tag6.xml><?xml version="1.0" encoding="utf-8"?>
<p:tagLst xmlns:p="http://schemas.openxmlformats.org/presentationml/2006/main">
  <p:tag name="FIXEDCOLORSHADOW" val="5385211"/>
  <p:tag name="SCANEADDTIONSP" val="true"/>
  <p:tag name="SCENESHAPETYPE" val="SceneText"/>
  <p:tag name="SCENESHAPESUBTYPE" val="SceneTitleText"/>
  <p:tag name="SCENESHAPENAME" val="抖音文本"/>
  <p:tag name="TXTGRP" val="636989602042973218"/>
  <p:tag name="SCENECOLOR-TEXT" val="Color_Theme"/>
  <p:tag name="SCENECOLOR-TEXT-VALUE" val="2"/>
  <p:tag name="RESOURCEID" val="636989602043129486"/>
  <p:tag name="SCENEID" val="Unkown"/>
  <p:tag name="SCENELINKIDS" val="4|3|5|6"/>
  <p:tag name="ANIMSTRING" val="be343a0847496b5e842e8ed56cd6f07d"/>
</p:tagLst>
</file>

<file path=ppt/tags/tag7.xml><?xml version="1.0" encoding="utf-8"?>
<p:tagLst xmlns:p="http://schemas.openxmlformats.org/presentationml/2006/main">
  <p:tag name="SHADOWSRC" val="true"/>
  <p:tag name="SCENESHAPETYPE" val="SceneText"/>
  <p:tag name="SCENESHAPESUBTYPE" val="SceneTitleText"/>
  <p:tag name="SCENESHAPENAME" val="抖音文本"/>
  <p:tag name="TXTGRP" val="636989602042973218"/>
  <p:tag name="SCENECOLOR-TEXT" val="Color_Theme"/>
  <p:tag name="SCENECOLOR-TEXT-VALUE" val="1"/>
  <p:tag name="SCANEADDTIONSP" val="false"/>
  <p:tag name="RESOURCEID" val="636989602043129486"/>
  <p:tag name="SCENEID" val="Unkown"/>
  <p:tag name="SCENELINKIDS" val="4|3|5|6"/>
  <p:tag name="ANIMSTRING" val="be343a0847496b5e842e8ed56cd6f07d"/>
  <p:tag name="PA" val="v5.2.7"/>
  <p:tag name="RESOURCELIBID_ANIM" val="47856"/>
</p:tagLst>
</file>

<file path=ppt/tags/tag8.xml><?xml version="1.0" encoding="utf-8"?>
<p:tagLst xmlns:p="http://schemas.openxmlformats.org/presentationml/2006/main">
  <p:tag name="COLORS" val="1,16777215|2,5385211|3,15594532"/>
  <p:tag name="LINKREPLAC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kesgs3l">
      <a:majorFont>
        <a:latin typeface="Arial"/>
        <a:ea typeface="Microsoft Tai Le"/>
        <a:cs typeface=""/>
      </a:majorFont>
      <a:minorFont>
        <a:latin typeface="Arial"/>
        <a:ea typeface="Microsoft Tai L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WPS 演示</Application>
  <PresentationFormat>宽屏</PresentationFormat>
  <Paragraphs>148</Paragraphs>
  <Slides>60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2" baseType="lpstr">
      <vt:lpstr>Arial</vt:lpstr>
      <vt:lpstr>方正书宋_GBK</vt:lpstr>
      <vt:lpstr>Wingdings</vt:lpstr>
      <vt:lpstr>Microsoft Tai Le</vt:lpstr>
      <vt:lpstr>Thonburi</vt:lpstr>
      <vt:lpstr>宋体</vt:lpstr>
      <vt:lpstr>汉仪书宋二KW</vt:lpstr>
      <vt:lpstr>微软雅黑</vt:lpstr>
      <vt:lpstr>汉仪旗黑KW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224</cp:revision>
  <dcterms:created xsi:type="dcterms:W3CDTF">2020-04-14T03:24:33Z</dcterms:created>
  <dcterms:modified xsi:type="dcterms:W3CDTF">2020-04-14T03:24:33Z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