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4" r:id="rId8"/>
    <p:sldId id="262" r:id="rId9"/>
    <p:sldId id="263" r:id="rId10"/>
    <p:sldId id="266" r:id="rId11"/>
    <p:sldId id="267" r:id="rId12"/>
    <p:sldId id="268" r:id="rId13"/>
    <p:sldId id="272" r:id="rId14"/>
    <p:sldId id="265" r:id="rId15"/>
    <p:sldId id="269" r:id="rId16"/>
    <p:sldId id="270" r:id="rId17"/>
    <p:sldId id="271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8D61"/>
    <a:srgbClr val="FCF0DA"/>
    <a:srgbClr val="286B3F"/>
    <a:srgbClr val="66B66E"/>
    <a:srgbClr val="F8F5EE"/>
    <a:srgbClr val="F4F0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304E1AB-4CA9-4C24-8788-64051A9DB69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28BD0B5-8E8A-4087-9584-ADB314470A5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A0AC6C10-AC02-41E4-A951-9FEE4AF9C1B3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D7000276-D7EC-44B9-9124-109D3E7D1BF9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E0ACBF30-FFE2-4116-A896-38A1C4039925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ABF96706-4451-473D-9CC0-C65C2EE3E783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71F06C4B-B973-44C1-8D33-DF77FA33C88C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8136CDB-CE8D-4916-A910-6A44DF671F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701"/>
          <a:stretch/>
        </p:blipFill>
        <p:spPr>
          <a:xfrm>
            <a:off x="6382321" y="1461148"/>
            <a:ext cx="4261328" cy="35991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17D975A-73E6-46EB-8FAD-B082A916A0EC}"/>
              </a:ext>
            </a:extLst>
          </p:cNvPr>
          <p:cNvGrpSpPr/>
          <p:nvPr/>
        </p:nvGrpSpPr>
        <p:grpSpPr>
          <a:xfrm>
            <a:off x="3759640" y="1290529"/>
            <a:ext cx="1979752" cy="3503414"/>
            <a:chOff x="3733051" y="1677293"/>
            <a:chExt cx="1851004" cy="350341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2BBAC2C0-158B-41F4-AD70-DB5D5C491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90" t="21652" r="36080" b="42097"/>
            <a:stretch/>
          </p:blipFill>
          <p:spPr>
            <a:xfrm>
              <a:off x="3733051" y="1677293"/>
              <a:ext cx="1851004" cy="350341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8E77EF9B-CB35-4D0B-85EE-D9D3451FD8D9}"/>
                </a:ext>
              </a:extLst>
            </p:cNvPr>
            <p:cNvSpPr/>
            <p:nvPr/>
          </p:nvSpPr>
          <p:spPr>
            <a:xfrm>
              <a:off x="5255581" y="2920753"/>
              <a:ext cx="328474" cy="1731146"/>
            </a:xfrm>
            <a:prstGeom prst="rect">
              <a:avLst/>
            </a:prstGeom>
            <a:solidFill>
              <a:srgbClr val="F8F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3">
            <a:extLst>
              <a:ext uri="{FF2B5EF4-FFF2-40B4-BE49-F238E27FC236}">
                <a16:creationId xmlns:a16="http://schemas.microsoft.com/office/drawing/2014/main" xmlns="" id="{47AECE20-EC37-4082-8695-A4B39B164479}"/>
              </a:ext>
            </a:extLst>
          </p:cNvPr>
          <p:cNvSpPr txBox="1"/>
          <p:nvPr/>
        </p:nvSpPr>
        <p:spPr>
          <a:xfrm>
            <a:off x="5388071" y="2900460"/>
            <a:ext cx="600164" cy="29084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409920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050" name="Picture 2" descr="Tea by Adarsha Raju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" b="5794"/>
          <a:stretch/>
        </p:blipFill>
        <p:spPr bwMode="auto">
          <a:xfrm>
            <a:off x="1449312" y="957978"/>
            <a:ext cx="3940171" cy="540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910316A-B048-46F1-B80F-126352D7A721}"/>
              </a:ext>
            </a:extLst>
          </p:cNvPr>
          <p:cNvSpPr/>
          <p:nvPr/>
        </p:nvSpPr>
        <p:spPr>
          <a:xfrm>
            <a:off x="4767580" y="1872932"/>
            <a:ext cx="6906260" cy="3574415"/>
          </a:xfrm>
          <a:prstGeom prst="rect">
            <a:avLst/>
          </a:prstGeom>
          <a:solidFill>
            <a:srgbClr val="FCF0D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文本框 13">
            <a:extLst>
              <a:ext uri="{FF2B5EF4-FFF2-40B4-BE49-F238E27FC236}">
                <a16:creationId xmlns:a16="http://schemas.microsoft.com/office/drawing/2014/main" xmlns="" id="{DAAC3AFA-5DBB-4EB6-8460-9D9A17F1E781}"/>
              </a:ext>
            </a:extLst>
          </p:cNvPr>
          <p:cNvSpPr txBox="1"/>
          <p:nvPr/>
        </p:nvSpPr>
        <p:spPr>
          <a:xfrm>
            <a:off x="9363075" y="1035642"/>
            <a:ext cx="2310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26">
            <a:extLst>
              <a:ext uri="{FF2B5EF4-FFF2-40B4-BE49-F238E27FC236}">
                <a16:creationId xmlns:a16="http://schemas.microsoft.com/office/drawing/2014/main" xmlns="" id="{5726D5CE-BD29-46BE-84F5-CA3C940479A2}"/>
              </a:ext>
            </a:extLst>
          </p:cNvPr>
          <p:cNvSpPr txBox="1"/>
          <p:nvPr/>
        </p:nvSpPr>
        <p:spPr>
          <a:xfrm>
            <a:off x="5168046" y="2300907"/>
            <a:ext cx="5946798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pic>
        <p:nvPicPr>
          <p:cNvPr id="2052" name="Picture 4" descr="茶道｜LOF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854" y="3776028"/>
            <a:ext cx="2165790" cy="144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图片-朴坊有茶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1"/>
          <a:stretch/>
        </p:blipFill>
        <p:spPr bwMode="auto">
          <a:xfrm>
            <a:off x="5841420" y="3766879"/>
            <a:ext cx="2140497" cy="146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335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Oval 6">
            <a:extLst>
              <a:ext uri="{FF2B5EF4-FFF2-40B4-BE49-F238E27FC236}">
                <a16:creationId xmlns:a16="http://schemas.microsoft.com/office/drawing/2014/main" xmlns="" id="{D7599029-4008-400F-925B-350DD311BFC6}"/>
              </a:ext>
            </a:extLst>
          </p:cNvPr>
          <p:cNvSpPr/>
          <p:nvPr/>
        </p:nvSpPr>
        <p:spPr>
          <a:xfrm>
            <a:off x="1432702" y="2147827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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xmlns="" id="{CE8B786D-08B8-44A1-AE1B-8ACA877F8538}"/>
              </a:ext>
            </a:extLst>
          </p:cNvPr>
          <p:cNvSpPr/>
          <p:nvPr/>
        </p:nvSpPr>
        <p:spPr>
          <a:xfrm>
            <a:off x="4772802" y="2147827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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3" name="Oval 16">
            <a:extLst>
              <a:ext uri="{FF2B5EF4-FFF2-40B4-BE49-F238E27FC236}">
                <a16:creationId xmlns:a16="http://schemas.microsoft.com/office/drawing/2014/main" xmlns="" id="{D21D5C10-D48A-4006-9789-19632A8EA7AB}"/>
              </a:ext>
            </a:extLst>
          </p:cNvPr>
          <p:cNvSpPr/>
          <p:nvPr/>
        </p:nvSpPr>
        <p:spPr>
          <a:xfrm>
            <a:off x="8128777" y="2147827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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xmlns="" id="{3B2CA879-10DF-4FC1-B254-AE16CBB0F50B}"/>
              </a:ext>
            </a:extLst>
          </p:cNvPr>
          <p:cNvSpPr/>
          <p:nvPr/>
        </p:nvSpPr>
        <p:spPr>
          <a:xfrm>
            <a:off x="1432702" y="4251886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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7" name="Oval 12">
            <a:extLst>
              <a:ext uri="{FF2B5EF4-FFF2-40B4-BE49-F238E27FC236}">
                <a16:creationId xmlns:a16="http://schemas.microsoft.com/office/drawing/2014/main" xmlns="" id="{F72B67F7-F327-401E-889D-198796CC6F83}"/>
              </a:ext>
            </a:extLst>
          </p:cNvPr>
          <p:cNvSpPr/>
          <p:nvPr/>
        </p:nvSpPr>
        <p:spPr>
          <a:xfrm>
            <a:off x="4772802" y="4251886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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9" name="Oval 16">
            <a:extLst>
              <a:ext uri="{FF2B5EF4-FFF2-40B4-BE49-F238E27FC236}">
                <a16:creationId xmlns:a16="http://schemas.microsoft.com/office/drawing/2014/main" xmlns="" id="{9886312E-DE50-4C7D-8CE1-6C365F0B920E}"/>
              </a:ext>
            </a:extLst>
          </p:cNvPr>
          <p:cNvSpPr/>
          <p:nvPr/>
        </p:nvSpPr>
        <p:spPr>
          <a:xfrm>
            <a:off x="8128777" y="4251886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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21" name="文本框 19">
            <a:extLst>
              <a:ext uri="{FF2B5EF4-FFF2-40B4-BE49-F238E27FC236}">
                <a16:creationId xmlns:a16="http://schemas.microsoft.com/office/drawing/2014/main" xmlns="" id="{AAB493FB-7CEC-48DE-86A6-11EDAE3F617D}"/>
              </a:ext>
            </a:extLst>
          </p:cNvPr>
          <p:cNvSpPr txBox="1"/>
          <p:nvPr/>
        </p:nvSpPr>
        <p:spPr>
          <a:xfrm>
            <a:off x="2088705" y="2048113"/>
            <a:ext cx="2362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文本内容，单击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9">
            <a:extLst>
              <a:ext uri="{FF2B5EF4-FFF2-40B4-BE49-F238E27FC236}">
                <a16:creationId xmlns:a16="http://schemas.microsoft.com/office/drawing/2014/main" xmlns="" id="{AAB493FB-7CEC-48DE-86A6-11EDAE3F617D}"/>
              </a:ext>
            </a:extLst>
          </p:cNvPr>
          <p:cNvSpPr txBox="1"/>
          <p:nvPr/>
        </p:nvSpPr>
        <p:spPr>
          <a:xfrm>
            <a:off x="5465680" y="2048113"/>
            <a:ext cx="2362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文本内容，单击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9">
            <a:extLst>
              <a:ext uri="{FF2B5EF4-FFF2-40B4-BE49-F238E27FC236}">
                <a16:creationId xmlns:a16="http://schemas.microsoft.com/office/drawing/2014/main" xmlns="" id="{AAB493FB-7CEC-48DE-86A6-11EDAE3F617D}"/>
              </a:ext>
            </a:extLst>
          </p:cNvPr>
          <p:cNvSpPr txBox="1"/>
          <p:nvPr/>
        </p:nvSpPr>
        <p:spPr>
          <a:xfrm>
            <a:off x="8842655" y="2048113"/>
            <a:ext cx="2362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文本内容，单击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9">
            <a:extLst>
              <a:ext uri="{FF2B5EF4-FFF2-40B4-BE49-F238E27FC236}">
                <a16:creationId xmlns:a16="http://schemas.microsoft.com/office/drawing/2014/main" xmlns="" id="{AAB493FB-7CEC-48DE-86A6-11EDAE3F617D}"/>
              </a:ext>
            </a:extLst>
          </p:cNvPr>
          <p:cNvSpPr txBox="1"/>
          <p:nvPr/>
        </p:nvSpPr>
        <p:spPr>
          <a:xfrm>
            <a:off x="2064038" y="4082727"/>
            <a:ext cx="2362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文本内容，单击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9">
            <a:extLst>
              <a:ext uri="{FF2B5EF4-FFF2-40B4-BE49-F238E27FC236}">
                <a16:creationId xmlns:a16="http://schemas.microsoft.com/office/drawing/2014/main" xmlns="" id="{AAB493FB-7CEC-48DE-86A6-11EDAE3F617D}"/>
              </a:ext>
            </a:extLst>
          </p:cNvPr>
          <p:cNvSpPr txBox="1"/>
          <p:nvPr/>
        </p:nvSpPr>
        <p:spPr>
          <a:xfrm>
            <a:off x="5441013" y="4082727"/>
            <a:ext cx="2362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文本内容，单击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9">
            <a:extLst>
              <a:ext uri="{FF2B5EF4-FFF2-40B4-BE49-F238E27FC236}">
                <a16:creationId xmlns:a16="http://schemas.microsoft.com/office/drawing/2014/main" xmlns="" id="{AAB493FB-7CEC-48DE-86A6-11EDAE3F617D}"/>
              </a:ext>
            </a:extLst>
          </p:cNvPr>
          <p:cNvSpPr txBox="1"/>
          <p:nvPr/>
        </p:nvSpPr>
        <p:spPr>
          <a:xfrm>
            <a:off x="8817988" y="4082727"/>
            <a:ext cx="2362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文本内容，单击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67718" y="2202744"/>
            <a:ext cx="57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01</a:t>
            </a:r>
            <a:endParaRPr lang="zh-CN" altLang="en-US" sz="2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4826256" y="2190728"/>
            <a:ext cx="57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02</a:t>
            </a:r>
            <a:endParaRPr lang="zh-CN" altLang="en-US" sz="2400" dirty="0"/>
          </a:p>
        </p:txBody>
      </p:sp>
      <p:sp>
        <p:nvSpPr>
          <p:cNvPr id="30" name="文本框 29"/>
          <p:cNvSpPr txBox="1"/>
          <p:nvPr/>
        </p:nvSpPr>
        <p:spPr>
          <a:xfrm>
            <a:off x="8192731" y="2202744"/>
            <a:ext cx="57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03</a:t>
            </a:r>
            <a:endParaRPr lang="zh-CN" altLang="en-US" sz="2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484322" y="4310778"/>
            <a:ext cx="57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04</a:t>
            </a:r>
            <a:endParaRPr lang="zh-CN" altLang="en-US" sz="2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4813922" y="4325747"/>
            <a:ext cx="57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05</a:t>
            </a:r>
            <a:endParaRPr lang="zh-CN" altLang="en-US" sz="24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180397" y="4299539"/>
            <a:ext cx="57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06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60940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AB8CB1E-31D0-43F4-ABBD-AF8A2FE58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675" y="3893070"/>
            <a:ext cx="6128674" cy="113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单击此处输入文本内容，单击此处输入文本内容，单击此处输入文本内容，单击此处输入文本内容。单击此处输入文本内容，单击此处输入文本内容。单击此处输入文本内容，单击此处输入文本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。单击此处输入文本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AB8CB1E-31D0-43F4-ABBD-AF8A2FE58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675" y="2562966"/>
            <a:ext cx="61286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单击此处输入文本内容，单击此处输入文本内容，单击此处输入文本内容，单击此处输入文本内容。单击此处输入文本内容，单击此处输入文本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，单击此处输入文本内容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3" name="Title 4">
            <a:extLst>
              <a:ext uri="{FF2B5EF4-FFF2-40B4-BE49-F238E27FC236}">
                <a16:creationId xmlns="" xmlns:a16="http://schemas.microsoft.com/office/drawing/2014/main" id="{943CD255-F6DE-417D-87B1-6AAE68888F28}"/>
              </a:ext>
            </a:extLst>
          </p:cNvPr>
          <p:cNvSpPr txBox="1">
            <a:spLocks/>
          </p:cNvSpPr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标题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xmlns="" id="{D7599029-4008-400F-925B-350DD311BFC6}"/>
              </a:ext>
            </a:extLst>
          </p:cNvPr>
          <p:cNvSpPr/>
          <p:nvPr/>
        </p:nvSpPr>
        <p:spPr>
          <a:xfrm>
            <a:off x="1371577" y="1808961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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pic>
        <p:nvPicPr>
          <p:cNvPr id="3074" name="Picture 2" descr="http://img.hb.aicdn.com/8fbf62040fa27fa9b9e6ef5db54ca3468843debb13375-pRWVIE_fw65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" b="6026"/>
          <a:stretch/>
        </p:blipFill>
        <p:spPr bwMode="auto">
          <a:xfrm>
            <a:off x="7776474" y="1018572"/>
            <a:ext cx="3604152" cy="499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3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DAFAF31-BD84-4DDF-BEB7-8E4C449AA896}"/>
              </a:ext>
            </a:extLst>
          </p:cNvPr>
          <p:cNvGrpSpPr/>
          <p:nvPr/>
        </p:nvGrpSpPr>
        <p:grpSpPr>
          <a:xfrm>
            <a:off x="5565477" y="1657023"/>
            <a:ext cx="1061046" cy="3383166"/>
            <a:chOff x="6589573" y="2189683"/>
            <a:chExt cx="1061046" cy="338316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2FFCB86C-8255-40F1-B01B-1CBDA1D3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9573" y="3045042"/>
              <a:ext cx="1061046" cy="987641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67E85A2-1D1D-42B3-83BE-B2529401E723}"/>
                </a:ext>
              </a:extLst>
            </p:cNvPr>
            <p:cNvSpPr txBox="1"/>
            <p:nvPr/>
          </p:nvSpPr>
          <p:spPr>
            <a:xfrm>
              <a:off x="6685064" y="2189683"/>
              <a:ext cx="861774" cy="757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D95C144-F981-43AF-9427-1953E170CC2A}"/>
                </a:ext>
              </a:extLst>
            </p:cNvPr>
            <p:cNvSpPr txBox="1"/>
            <p:nvPr/>
          </p:nvSpPr>
          <p:spPr>
            <a:xfrm>
              <a:off x="6685065" y="4240235"/>
              <a:ext cx="861774" cy="13326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章节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E861C82-27C9-484F-9CFD-504436A44F93}"/>
                </a:ext>
              </a:extLst>
            </p:cNvPr>
            <p:cNvSpPr txBox="1"/>
            <p:nvPr/>
          </p:nvSpPr>
          <p:spPr>
            <a:xfrm>
              <a:off x="6685064" y="3272476"/>
              <a:ext cx="861774" cy="4818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7EBF192-584F-4028-A43F-92D3224B1083}"/>
              </a:ext>
            </a:extLst>
          </p:cNvPr>
          <p:cNvSpPr txBox="1"/>
          <p:nvPr/>
        </p:nvSpPr>
        <p:spPr>
          <a:xfrm>
            <a:off x="4361152" y="2547693"/>
            <a:ext cx="1015663" cy="31782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CC62749-8D9C-4B55-B55A-C8039B5D5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6110" y="0"/>
            <a:ext cx="44433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29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E09859C-8249-4AD2-8884-CCD78F1AD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94" y="0"/>
            <a:ext cx="4899450" cy="326789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7EBF192-584F-4028-A43F-92D3224B1083}"/>
              </a:ext>
            </a:extLst>
          </p:cNvPr>
          <p:cNvSpPr txBox="1"/>
          <p:nvPr/>
        </p:nvSpPr>
        <p:spPr>
          <a:xfrm>
            <a:off x="5059438" y="2813591"/>
            <a:ext cx="1985159" cy="31391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单击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2282" y="1692807"/>
            <a:ext cx="615553" cy="2647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7EBF192-584F-4028-A43F-92D3224B1083}"/>
              </a:ext>
            </a:extLst>
          </p:cNvPr>
          <p:cNvSpPr txBox="1"/>
          <p:nvPr/>
        </p:nvSpPr>
        <p:spPr>
          <a:xfrm>
            <a:off x="2269088" y="2813591"/>
            <a:ext cx="2723823" cy="31391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单击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【新提醒】香港方黄设计 | 福州碧桂园贵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342" y="682626"/>
            <a:ext cx="2981325" cy="447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029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12887" y="3057566"/>
            <a:ext cx="28115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此处输入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文本内容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内容，请单击此处输入文本内容，请单击此处输入文本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F2B5700-2D4F-4AE3-9E3C-CB2440EBABF7}"/>
              </a:ext>
            </a:extLst>
          </p:cNvPr>
          <p:cNvSpPr txBox="1"/>
          <p:nvPr/>
        </p:nvSpPr>
        <p:spPr>
          <a:xfrm>
            <a:off x="1619087" y="2503304"/>
            <a:ext cx="1733540" cy="461665"/>
          </a:xfrm>
          <a:prstGeom prst="rect">
            <a:avLst/>
          </a:prstGeom>
          <a:solidFill>
            <a:srgbClr val="528D6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28777" y="3057566"/>
            <a:ext cx="27770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此处输入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文本内容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</a:t>
            </a: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内容，请单击此处输入文本内容，请单击此处输入文本</a:t>
            </a: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F2B5700-2D4F-4AE3-9E3C-CB2440EBABF7}"/>
              </a:ext>
            </a:extLst>
          </p:cNvPr>
          <p:cNvSpPr txBox="1"/>
          <p:nvPr/>
        </p:nvSpPr>
        <p:spPr>
          <a:xfrm>
            <a:off x="4904716" y="2503304"/>
            <a:ext cx="1733540" cy="461665"/>
          </a:xfrm>
          <a:prstGeom prst="rect">
            <a:avLst/>
          </a:prstGeom>
          <a:solidFill>
            <a:srgbClr val="528D6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8136CDB-CE8D-4916-A910-6A44DF671F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701"/>
          <a:stretch/>
        </p:blipFill>
        <p:spPr>
          <a:xfrm>
            <a:off x="7675764" y="1713958"/>
            <a:ext cx="4261328" cy="35991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17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55014" y="1759796"/>
            <a:ext cx="60566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此处输入</a:t>
            </a: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文本内容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，请</a:t>
            </a: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</a:t>
            </a: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55014" y="3083280"/>
            <a:ext cx="60566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此处输入</a:t>
            </a: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文本内容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，请</a:t>
            </a: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</a:t>
            </a: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5014" y="4406764"/>
            <a:ext cx="60566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此处输入</a:t>
            </a: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文本内容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，请</a:t>
            </a: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</a:t>
            </a:r>
            <a:r>
              <a:rPr lang="zh-CN" altLang="en-US" sz="10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内容，请单击此处输入文本内容</a:t>
            </a: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中式 中式元素 中式饰品 张猛 (300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986" y="1152071"/>
            <a:ext cx="2905254" cy="460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l 6">
            <a:extLst>
              <a:ext uri="{FF2B5EF4-FFF2-40B4-BE49-F238E27FC236}">
                <a16:creationId xmlns:a16="http://schemas.microsoft.com/office/drawing/2014/main" xmlns="" id="{D7599029-4008-400F-925B-350DD311BFC6}"/>
              </a:ext>
            </a:extLst>
          </p:cNvPr>
          <p:cNvSpPr/>
          <p:nvPr/>
        </p:nvSpPr>
        <p:spPr>
          <a:xfrm>
            <a:off x="4237204" y="1908618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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9" name="Oval 6">
            <a:extLst>
              <a:ext uri="{FF2B5EF4-FFF2-40B4-BE49-F238E27FC236}">
                <a16:creationId xmlns:a16="http://schemas.microsoft.com/office/drawing/2014/main" xmlns="" id="{D7599029-4008-400F-925B-350DD311BFC6}"/>
              </a:ext>
            </a:extLst>
          </p:cNvPr>
          <p:cNvSpPr/>
          <p:nvPr/>
        </p:nvSpPr>
        <p:spPr>
          <a:xfrm>
            <a:off x="4237204" y="3121210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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20" name="Oval 6">
            <a:extLst>
              <a:ext uri="{FF2B5EF4-FFF2-40B4-BE49-F238E27FC236}">
                <a16:creationId xmlns:a16="http://schemas.microsoft.com/office/drawing/2014/main" xmlns="" id="{D7599029-4008-400F-925B-350DD311BFC6}"/>
              </a:ext>
            </a:extLst>
          </p:cNvPr>
          <p:cNvSpPr/>
          <p:nvPr/>
        </p:nvSpPr>
        <p:spPr>
          <a:xfrm>
            <a:off x="4220426" y="4573928"/>
            <a:ext cx="571500" cy="571500"/>
          </a:xfrm>
          <a:prstGeom prst="ellipse">
            <a:avLst/>
          </a:prstGeom>
          <a:solidFill>
            <a:srgbClr val="528D61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2F2F2"/>
                </a:solidFill>
                <a:latin typeface="FontAwesome" pitchFamily="2" charset="0"/>
                <a:sym typeface="FontAwesome" pitchFamily="2" charset="0"/>
              </a:rPr>
              <a:t></a:t>
            </a:r>
            <a:endParaRPr lang="en-US" altLang="zh-CN" sz="1800" dirty="0">
              <a:solidFill>
                <a:srgbClr val="F2F2F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06249" y="1963535"/>
            <a:ext cx="520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01</a:t>
            </a:r>
            <a:endParaRPr lang="zh-CN" altLang="en-US" sz="24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278306" y="3170524"/>
            <a:ext cx="520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02</a:t>
            </a:r>
            <a:endParaRPr lang="zh-CN" altLang="en-US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4287843" y="4628845"/>
            <a:ext cx="520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03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6735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182" y="1910147"/>
            <a:ext cx="3219636" cy="30377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088704" y="1678781"/>
            <a:ext cx="2228653" cy="1384995"/>
            <a:chOff x="2088704" y="1678781"/>
            <a:chExt cx="2228653" cy="1384995"/>
          </a:xfrm>
        </p:grpSpPr>
        <p:sp>
          <p:nvSpPr>
            <p:cNvPr id="10" name="文本框 19">
              <a:extLst>
                <a:ext uri="{FF2B5EF4-FFF2-40B4-BE49-F238E27FC236}">
                  <a16:creationId xmlns:a16="http://schemas.microsoft.com/office/drawing/2014/main" xmlns="" id="{AAB493FB-7CEC-48DE-86A6-11EDAE3F617D}"/>
                </a:ext>
              </a:extLst>
            </p:cNvPr>
            <p:cNvSpPr txBox="1"/>
            <p:nvPr/>
          </p:nvSpPr>
          <p:spPr>
            <a:xfrm>
              <a:off x="2088704" y="2048113"/>
              <a:ext cx="22286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</a:t>
              </a: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内容</a:t>
              </a:r>
              <a:endParaRPr lang="en-US" altLang="zh-CN" sz="1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xmlns="" id="{78869FB1-006B-4BD7-A079-B9D753572560}"/>
                </a:ext>
              </a:extLst>
            </p:cNvPr>
            <p:cNvSpPr txBox="1"/>
            <p:nvPr/>
          </p:nvSpPr>
          <p:spPr>
            <a:xfrm>
              <a:off x="2573876" y="1678781"/>
              <a:ext cx="12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73116" y="4085103"/>
            <a:ext cx="2228653" cy="1384995"/>
            <a:chOff x="2088704" y="1678781"/>
            <a:chExt cx="2228653" cy="1384995"/>
          </a:xfrm>
        </p:grpSpPr>
        <p:sp>
          <p:nvSpPr>
            <p:cNvPr id="14" name="文本框 19">
              <a:extLst>
                <a:ext uri="{FF2B5EF4-FFF2-40B4-BE49-F238E27FC236}">
                  <a16:creationId xmlns:a16="http://schemas.microsoft.com/office/drawing/2014/main" xmlns="" id="{AAB493FB-7CEC-48DE-86A6-11EDAE3F617D}"/>
                </a:ext>
              </a:extLst>
            </p:cNvPr>
            <p:cNvSpPr txBox="1"/>
            <p:nvPr/>
          </p:nvSpPr>
          <p:spPr>
            <a:xfrm>
              <a:off x="2088704" y="2048113"/>
              <a:ext cx="22286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</a:t>
              </a: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内容</a:t>
              </a:r>
              <a:endParaRPr lang="en-US" altLang="zh-CN" sz="1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78869FB1-006B-4BD7-A079-B9D753572560}"/>
                </a:ext>
              </a:extLst>
            </p:cNvPr>
            <p:cNvSpPr txBox="1"/>
            <p:nvPr/>
          </p:nvSpPr>
          <p:spPr>
            <a:xfrm>
              <a:off x="2573876" y="1678781"/>
              <a:ext cx="12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8241" y="1678781"/>
            <a:ext cx="2228653" cy="1384995"/>
            <a:chOff x="2088704" y="1678781"/>
            <a:chExt cx="2228653" cy="1384995"/>
          </a:xfrm>
        </p:grpSpPr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xmlns="" id="{AAB493FB-7CEC-48DE-86A6-11EDAE3F617D}"/>
                </a:ext>
              </a:extLst>
            </p:cNvPr>
            <p:cNvSpPr txBox="1"/>
            <p:nvPr/>
          </p:nvSpPr>
          <p:spPr>
            <a:xfrm>
              <a:off x="2088704" y="2048113"/>
              <a:ext cx="22286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</a:t>
              </a: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内容</a:t>
              </a:r>
              <a:endParaRPr lang="en-US" altLang="zh-CN" sz="1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78869FB1-006B-4BD7-A079-B9D753572560}"/>
                </a:ext>
              </a:extLst>
            </p:cNvPr>
            <p:cNvSpPr txBox="1"/>
            <p:nvPr/>
          </p:nvSpPr>
          <p:spPr>
            <a:xfrm>
              <a:off x="2573876" y="1678781"/>
              <a:ext cx="12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92653" y="4085103"/>
            <a:ext cx="2228653" cy="1384995"/>
            <a:chOff x="2088704" y="1678781"/>
            <a:chExt cx="2228653" cy="138499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AB493FB-7CEC-48DE-86A6-11EDAE3F617D}"/>
                </a:ext>
              </a:extLst>
            </p:cNvPr>
            <p:cNvSpPr txBox="1"/>
            <p:nvPr/>
          </p:nvSpPr>
          <p:spPr>
            <a:xfrm>
              <a:off x="2088704" y="2048113"/>
              <a:ext cx="22286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</a:t>
              </a: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</a:t>
              </a:r>
              <a:r>
                <a: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内容</a:t>
              </a:r>
              <a:endParaRPr lang="en-US" altLang="zh-CN" sz="1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xmlns="" id="{78869FB1-006B-4BD7-A079-B9D753572560}"/>
                </a:ext>
              </a:extLst>
            </p:cNvPr>
            <p:cNvSpPr txBox="1"/>
            <p:nvPr/>
          </p:nvSpPr>
          <p:spPr>
            <a:xfrm>
              <a:off x="2573876" y="1678781"/>
              <a:ext cx="12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691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304E1AB-4CA9-4C24-8788-64051A9DB69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28BD0B5-8E8A-4087-9584-ADB314470A5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A0AC6C10-AC02-41E4-A951-9FEE4AF9C1B3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D7000276-D7EC-44B9-9124-109D3E7D1BF9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E0ACBF30-FFE2-4116-A896-38A1C4039925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ABF96706-4451-473D-9CC0-C65C2EE3E783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71F06C4B-B973-44C1-8D33-DF77FA33C88C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8136CDB-CE8D-4916-A910-6A44DF671F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701"/>
          <a:stretch/>
        </p:blipFill>
        <p:spPr>
          <a:xfrm>
            <a:off x="6382321" y="1461148"/>
            <a:ext cx="4261328" cy="35991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17D975A-73E6-46EB-8FAD-B082A916A0EC}"/>
              </a:ext>
            </a:extLst>
          </p:cNvPr>
          <p:cNvGrpSpPr/>
          <p:nvPr/>
        </p:nvGrpSpPr>
        <p:grpSpPr>
          <a:xfrm>
            <a:off x="3759640" y="1290529"/>
            <a:ext cx="1979752" cy="3503414"/>
            <a:chOff x="3733051" y="1677293"/>
            <a:chExt cx="1851004" cy="350341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2BBAC2C0-158B-41F4-AD70-DB5D5C491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90" t="21652" r="36080" b="42097"/>
            <a:stretch/>
          </p:blipFill>
          <p:spPr>
            <a:xfrm>
              <a:off x="3733051" y="1677293"/>
              <a:ext cx="1851004" cy="350341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8E77EF9B-CB35-4D0B-85EE-D9D3451FD8D9}"/>
                </a:ext>
              </a:extLst>
            </p:cNvPr>
            <p:cNvSpPr/>
            <p:nvPr/>
          </p:nvSpPr>
          <p:spPr>
            <a:xfrm>
              <a:off x="5255581" y="2920753"/>
              <a:ext cx="328474" cy="1731146"/>
            </a:xfrm>
            <a:prstGeom prst="rect">
              <a:avLst/>
            </a:prstGeom>
            <a:solidFill>
              <a:srgbClr val="F8F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3">
            <a:extLst>
              <a:ext uri="{FF2B5EF4-FFF2-40B4-BE49-F238E27FC236}">
                <a16:creationId xmlns:a16="http://schemas.microsoft.com/office/drawing/2014/main" xmlns="" id="{47AECE20-EC37-4082-8695-A4B39B164479}"/>
              </a:ext>
            </a:extLst>
          </p:cNvPr>
          <p:cNvSpPr txBox="1"/>
          <p:nvPr/>
        </p:nvSpPr>
        <p:spPr>
          <a:xfrm>
            <a:off x="5483402" y="2917486"/>
            <a:ext cx="923330" cy="29084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谢谢您的观看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592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-15435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E00D196-5716-4FFE-AD39-AC0D1E757E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384" y="2085973"/>
            <a:ext cx="1132347" cy="1132347"/>
          </a:xfrm>
          <a:prstGeom prst="rect">
            <a:avLst/>
          </a:prstGeom>
        </p:spPr>
      </p:pic>
      <p:sp>
        <p:nvSpPr>
          <p:cNvPr id="12" name="文本框 3">
            <a:extLst>
              <a:ext uri="{FF2B5EF4-FFF2-40B4-BE49-F238E27FC236}">
                <a16:creationId xmlns:a16="http://schemas.microsoft.com/office/drawing/2014/main" xmlns="" id="{2A33F3D4-D3E6-4B97-BC3A-C39522ADC43E}"/>
              </a:ext>
            </a:extLst>
          </p:cNvPr>
          <p:cNvSpPr txBox="1"/>
          <p:nvPr/>
        </p:nvSpPr>
        <p:spPr>
          <a:xfrm>
            <a:off x="9626667" y="2112077"/>
            <a:ext cx="1107996" cy="10801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目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DD3EB34-C61C-46C8-8070-87FD779A8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735" y="3639680"/>
            <a:ext cx="1132347" cy="1132347"/>
          </a:xfrm>
          <a:prstGeom prst="rect">
            <a:avLst/>
          </a:prstGeom>
        </p:spPr>
      </p:pic>
      <p:sp>
        <p:nvSpPr>
          <p:cNvPr id="14" name="文本框 5">
            <a:extLst>
              <a:ext uri="{FF2B5EF4-FFF2-40B4-BE49-F238E27FC236}">
                <a16:creationId xmlns:a16="http://schemas.microsoft.com/office/drawing/2014/main" xmlns="" id="{0F0F14F3-40A8-41B4-85C2-5DF01F0B7C99}"/>
              </a:ext>
            </a:extLst>
          </p:cNvPr>
          <p:cNvSpPr txBox="1"/>
          <p:nvPr/>
        </p:nvSpPr>
        <p:spPr>
          <a:xfrm>
            <a:off x="7754933" y="2422777"/>
            <a:ext cx="1088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15" name="文本框 6">
            <a:extLst>
              <a:ext uri="{FF2B5EF4-FFF2-40B4-BE49-F238E27FC236}">
                <a16:creationId xmlns:a16="http://schemas.microsoft.com/office/drawing/2014/main" xmlns="" id="{194A4B3A-A202-4ED6-AEF7-BC25DF218A37}"/>
              </a:ext>
            </a:extLst>
          </p:cNvPr>
          <p:cNvSpPr txBox="1"/>
          <p:nvPr/>
        </p:nvSpPr>
        <p:spPr>
          <a:xfrm>
            <a:off x="7045087" y="2465726"/>
            <a:ext cx="738664" cy="19932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04A86EB-11EC-485A-88CD-3D1B81259D3C}"/>
              </a:ext>
            </a:extLst>
          </p:cNvPr>
          <p:cNvCxnSpPr/>
          <p:nvPr/>
        </p:nvCxnSpPr>
        <p:spPr>
          <a:xfrm>
            <a:off x="6710673" y="2690232"/>
            <a:ext cx="0" cy="1553706"/>
          </a:xfrm>
          <a:prstGeom prst="line">
            <a:avLst/>
          </a:prstGeom>
          <a:ln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8">
            <a:extLst>
              <a:ext uri="{FF2B5EF4-FFF2-40B4-BE49-F238E27FC236}">
                <a16:creationId xmlns:a16="http://schemas.microsoft.com/office/drawing/2014/main" xmlns="" id="{F93CD225-2352-4315-A191-24B9952D5CB2}"/>
              </a:ext>
            </a:extLst>
          </p:cNvPr>
          <p:cNvSpPr txBox="1"/>
          <p:nvPr/>
        </p:nvSpPr>
        <p:spPr>
          <a:xfrm>
            <a:off x="5293416" y="2460862"/>
            <a:ext cx="1088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贰</a:t>
            </a:r>
          </a:p>
        </p:txBody>
      </p:sp>
      <p:sp>
        <p:nvSpPr>
          <p:cNvPr id="18" name="文本框 9">
            <a:extLst>
              <a:ext uri="{FF2B5EF4-FFF2-40B4-BE49-F238E27FC236}">
                <a16:creationId xmlns:a16="http://schemas.microsoft.com/office/drawing/2014/main" xmlns="" id="{E4912E0A-5065-4325-8BDD-00DF1FC57CD7}"/>
              </a:ext>
            </a:extLst>
          </p:cNvPr>
          <p:cNvSpPr txBox="1"/>
          <p:nvPr/>
        </p:nvSpPr>
        <p:spPr>
          <a:xfrm>
            <a:off x="4692745" y="2463293"/>
            <a:ext cx="738664" cy="1998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9" name="文本框 10">
            <a:extLst>
              <a:ext uri="{FF2B5EF4-FFF2-40B4-BE49-F238E27FC236}">
                <a16:creationId xmlns:a16="http://schemas.microsoft.com/office/drawing/2014/main" xmlns="" id="{07AC8441-ACB3-43C6-9BC8-D49511C55931}"/>
              </a:ext>
            </a:extLst>
          </p:cNvPr>
          <p:cNvSpPr txBox="1"/>
          <p:nvPr/>
        </p:nvSpPr>
        <p:spPr>
          <a:xfrm>
            <a:off x="3004677" y="2500614"/>
            <a:ext cx="1088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20" name="文本框 11">
            <a:extLst>
              <a:ext uri="{FF2B5EF4-FFF2-40B4-BE49-F238E27FC236}">
                <a16:creationId xmlns:a16="http://schemas.microsoft.com/office/drawing/2014/main" xmlns="" id="{150C5821-7699-46D0-B0B2-89D0966DD01D}"/>
              </a:ext>
            </a:extLst>
          </p:cNvPr>
          <p:cNvSpPr txBox="1"/>
          <p:nvPr/>
        </p:nvSpPr>
        <p:spPr>
          <a:xfrm>
            <a:off x="2390856" y="2500614"/>
            <a:ext cx="738664" cy="20720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97A3E68-39C5-40A2-A599-C3E62D975A71}"/>
              </a:ext>
            </a:extLst>
          </p:cNvPr>
          <p:cNvCxnSpPr/>
          <p:nvPr/>
        </p:nvCxnSpPr>
        <p:spPr>
          <a:xfrm>
            <a:off x="4285895" y="2685493"/>
            <a:ext cx="0" cy="1553706"/>
          </a:xfrm>
          <a:prstGeom prst="line">
            <a:avLst/>
          </a:prstGeom>
          <a:ln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18">
            <a:extLst>
              <a:ext uri="{FF2B5EF4-FFF2-40B4-BE49-F238E27FC236}">
                <a16:creationId xmlns:a16="http://schemas.microsoft.com/office/drawing/2014/main" xmlns="" id="{6B4C2E62-1E63-4B66-977F-7117F70C2C70}"/>
              </a:ext>
            </a:extLst>
          </p:cNvPr>
          <p:cNvSpPr txBox="1"/>
          <p:nvPr/>
        </p:nvSpPr>
        <p:spPr>
          <a:xfrm>
            <a:off x="9626667" y="3613578"/>
            <a:ext cx="1107996" cy="10801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1693778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DAFAF31-BD84-4DDF-BEB7-8E4C449AA896}"/>
              </a:ext>
            </a:extLst>
          </p:cNvPr>
          <p:cNvGrpSpPr/>
          <p:nvPr/>
        </p:nvGrpSpPr>
        <p:grpSpPr>
          <a:xfrm>
            <a:off x="5565477" y="1657023"/>
            <a:ext cx="1061046" cy="3383166"/>
            <a:chOff x="6589573" y="2189683"/>
            <a:chExt cx="1061046" cy="338316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2FFCB86C-8255-40F1-B01B-1CBDA1D3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9573" y="3045042"/>
              <a:ext cx="1061046" cy="987641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67E85A2-1D1D-42B3-83BE-B2529401E723}"/>
                </a:ext>
              </a:extLst>
            </p:cNvPr>
            <p:cNvSpPr txBox="1"/>
            <p:nvPr/>
          </p:nvSpPr>
          <p:spPr>
            <a:xfrm>
              <a:off x="6685064" y="2189683"/>
              <a:ext cx="861774" cy="757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D95C144-F981-43AF-9427-1953E170CC2A}"/>
                </a:ext>
              </a:extLst>
            </p:cNvPr>
            <p:cNvSpPr txBox="1"/>
            <p:nvPr/>
          </p:nvSpPr>
          <p:spPr>
            <a:xfrm>
              <a:off x="6685065" y="4240235"/>
              <a:ext cx="861774" cy="13326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章节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E861C82-27C9-484F-9CFD-504436A44F93}"/>
                </a:ext>
              </a:extLst>
            </p:cNvPr>
            <p:cNvSpPr txBox="1"/>
            <p:nvPr/>
          </p:nvSpPr>
          <p:spPr>
            <a:xfrm>
              <a:off x="6685064" y="3272476"/>
              <a:ext cx="861774" cy="4818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7EBF192-584F-4028-A43F-92D3224B1083}"/>
              </a:ext>
            </a:extLst>
          </p:cNvPr>
          <p:cNvSpPr txBox="1"/>
          <p:nvPr/>
        </p:nvSpPr>
        <p:spPr>
          <a:xfrm>
            <a:off x="4361152" y="2547693"/>
            <a:ext cx="1015663" cy="31782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CC62749-8D9C-4B55-B55A-C8039B5D5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6110" y="0"/>
            <a:ext cx="44433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44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B2D11A4-6822-42DC-B74E-E69C687B5958}"/>
              </a:ext>
            </a:extLst>
          </p:cNvPr>
          <p:cNvGrpSpPr/>
          <p:nvPr/>
        </p:nvGrpSpPr>
        <p:grpSpPr>
          <a:xfrm>
            <a:off x="3819480" y="1760678"/>
            <a:ext cx="2628646" cy="1719651"/>
            <a:chOff x="530882" y="2787389"/>
            <a:chExt cx="2454743" cy="1719651"/>
          </a:xfrm>
        </p:grpSpPr>
        <p:sp>
          <p:nvSpPr>
            <p:cNvPr id="17" name="文本框 18">
              <a:extLst>
                <a:ext uri="{FF2B5EF4-FFF2-40B4-BE49-F238E27FC236}">
                  <a16:creationId xmlns:a16="http://schemas.microsoft.com/office/drawing/2014/main" xmlns="" id="{E71CD2B3-DAD6-4D78-8C9B-689ED7BCF274}"/>
                </a:ext>
              </a:extLst>
            </p:cNvPr>
            <p:cNvSpPr txBox="1"/>
            <p:nvPr/>
          </p:nvSpPr>
          <p:spPr>
            <a:xfrm>
              <a:off x="530882" y="2787389"/>
              <a:ext cx="11595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8" name="文本框 19">
              <a:extLst>
                <a:ext uri="{FF2B5EF4-FFF2-40B4-BE49-F238E27FC236}">
                  <a16:creationId xmlns:a16="http://schemas.microsoft.com/office/drawing/2014/main" xmlns="" id="{A4AF6C02-1896-4D6B-9B2A-A8B98DDB2A55}"/>
                </a:ext>
              </a:extLst>
            </p:cNvPr>
            <p:cNvSpPr txBox="1"/>
            <p:nvPr/>
          </p:nvSpPr>
          <p:spPr>
            <a:xfrm>
              <a:off x="530882" y="3180138"/>
              <a:ext cx="2454743" cy="1326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02AB83C-110E-45ED-9F62-5E512BEE2134}"/>
              </a:ext>
            </a:extLst>
          </p:cNvPr>
          <p:cNvGrpSpPr/>
          <p:nvPr/>
        </p:nvGrpSpPr>
        <p:grpSpPr>
          <a:xfrm>
            <a:off x="8249051" y="1754268"/>
            <a:ext cx="2628641" cy="1715258"/>
            <a:chOff x="530882" y="2791782"/>
            <a:chExt cx="2454739" cy="1715258"/>
          </a:xfrm>
        </p:grpSpPr>
        <p:sp>
          <p:nvSpPr>
            <p:cNvPr id="15" name="文本框 21">
              <a:extLst>
                <a:ext uri="{FF2B5EF4-FFF2-40B4-BE49-F238E27FC236}">
                  <a16:creationId xmlns:a16="http://schemas.microsoft.com/office/drawing/2014/main" xmlns="" id="{44F365E6-06FD-40F6-ADCB-40E6E368DEF9}"/>
                </a:ext>
              </a:extLst>
            </p:cNvPr>
            <p:cNvSpPr txBox="1"/>
            <p:nvPr/>
          </p:nvSpPr>
          <p:spPr>
            <a:xfrm>
              <a:off x="530882" y="2791782"/>
              <a:ext cx="11595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xmlns="" id="{999C9A7A-7881-4AFC-8C63-F53A129BFC05}"/>
                </a:ext>
              </a:extLst>
            </p:cNvPr>
            <p:cNvSpPr txBox="1"/>
            <p:nvPr/>
          </p:nvSpPr>
          <p:spPr>
            <a:xfrm>
              <a:off x="530882" y="3180138"/>
              <a:ext cx="2454739" cy="1326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  <p:sp>
        <p:nvSpPr>
          <p:cNvPr id="14" name="文本框 26">
            <a:extLst>
              <a:ext uri="{FF2B5EF4-FFF2-40B4-BE49-F238E27FC236}">
                <a16:creationId xmlns:a16="http://schemas.microsoft.com/office/drawing/2014/main" xmlns="" id="{1ED148E3-BA02-4AE3-A0D8-2CB0B54B6557}"/>
              </a:ext>
            </a:extLst>
          </p:cNvPr>
          <p:cNvSpPr txBox="1"/>
          <p:nvPr/>
        </p:nvSpPr>
        <p:spPr>
          <a:xfrm>
            <a:off x="1984491" y="4122018"/>
            <a:ext cx="8893201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5A3730C-0A06-4401-8E05-0AAF3B7964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23327" b="11488"/>
          <a:stretch/>
        </p:blipFill>
        <p:spPr>
          <a:xfrm>
            <a:off x="771525" y="-108391"/>
            <a:ext cx="2883073" cy="404654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10ECD810-5688-4799-8264-8E83B7B9AB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7" r="46001" b="11803"/>
          <a:stretch/>
        </p:blipFill>
        <p:spPr>
          <a:xfrm>
            <a:off x="6704517" y="2237173"/>
            <a:ext cx="1076766" cy="10919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CA49871-058B-4E8D-953B-7327A08DC2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67" t="23105" r="-9709" b="11802"/>
          <a:stretch/>
        </p:blipFill>
        <p:spPr>
          <a:xfrm>
            <a:off x="1101534" y="4122018"/>
            <a:ext cx="1111527" cy="12980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E211782-E467-4CD9-BCFA-E329519FE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7" r="46001" b="11803"/>
          <a:stretch/>
        </p:blipFill>
        <p:spPr>
          <a:xfrm>
            <a:off x="6856917" y="2389573"/>
            <a:ext cx="1076766" cy="109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48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 4">
            <a:extLst>
              <a:ext uri="{FF2B5EF4-FFF2-40B4-BE49-F238E27FC236}">
                <a16:creationId xmlns:a16="http://schemas.microsoft.com/office/drawing/2014/main" xmlns="" id="{137748B0-4055-4477-AF42-49D11E7B9D0D}"/>
              </a:ext>
            </a:extLst>
          </p:cNvPr>
          <p:cNvGrpSpPr/>
          <p:nvPr/>
        </p:nvGrpSpPr>
        <p:grpSpPr>
          <a:xfrm>
            <a:off x="1727357" y="1718384"/>
            <a:ext cx="3287127" cy="3311822"/>
            <a:chOff x="4292600" y="474134"/>
            <a:chExt cx="5003800" cy="50038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0867403-535B-4A68-8A65-C0FE3D6B6B7C}"/>
                </a:ext>
              </a:extLst>
            </p:cNvPr>
            <p:cNvSpPr/>
            <p:nvPr/>
          </p:nvSpPr>
          <p:spPr>
            <a:xfrm>
              <a:off x="4639733" y="832781"/>
              <a:ext cx="4284134" cy="4284134"/>
            </a:xfrm>
            <a:prstGeom prst="ellipse">
              <a:avLst/>
            </a:prstGeom>
            <a:solidFill>
              <a:srgbClr val="C8A17E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latin typeface="WenYue GuDianMingChaoTi (Non-Commercial Use)" panose="02010600030101010101" pitchFamily="50" charset="-122"/>
                <a:ea typeface="WenYue GuDianMingChaoTi (Non-Commercial Use)" panose="02010600030101010101" pitchFamily="50" charset="-122"/>
                <a:sym typeface="WenYue GuDianMingChaoTi (Non-Commercial Use)" panose="02010600030101010101" pitchFamily="50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7CF9BABA-969C-47C4-A9A2-4B8EDE6A4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2600" y="474134"/>
              <a:ext cx="5003800" cy="5003800"/>
            </a:xfrm>
            <a:prstGeom prst="rect">
              <a:avLst/>
            </a:prstGeom>
          </p:spPr>
        </p:pic>
      </p:grpSp>
      <p:sp>
        <p:nvSpPr>
          <p:cNvPr id="13" name="文本框 19">
            <a:extLst>
              <a:ext uri="{FF2B5EF4-FFF2-40B4-BE49-F238E27FC236}">
                <a16:creationId xmlns:a16="http://schemas.microsoft.com/office/drawing/2014/main" xmlns="" id="{56D543C7-AB3E-4CA8-875D-6588C0F2B5F6}"/>
              </a:ext>
            </a:extLst>
          </p:cNvPr>
          <p:cNvSpPr txBox="1"/>
          <p:nvPr/>
        </p:nvSpPr>
        <p:spPr>
          <a:xfrm>
            <a:off x="5261307" y="1421835"/>
            <a:ext cx="5265850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6" name="文本框 19">
            <a:extLst>
              <a:ext uri="{FF2B5EF4-FFF2-40B4-BE49-F238E27FC236}">
                <a16:creationId xmlns:a16="http://schemas.microsoft.com/office/drawing/2014/main" xmlns="" id="{500D840A-6124-49EE-9806-4FBCB5AED20A}"/>
              </a:ext>
            </a:extLst>
          </p:cNvPr>
          <p:cNvSpPr txBox="1"/>
          <p:nvPr/>
        </p:nvSpPr>
        <p:spPr>
          <a:xfrm>
            <a:off x="5970317" y="2471347"/>
            <a:ext cx="5265850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7" name="文本框 19">
            <a:extLst>
              <a:ext uri="{FF2B5EF4-FFF2-40B4-BE49-F238E27FC236}">
                <a16:creationId xmlns:a16="http://schemas.microsoft.com/office/drawing/2014/main" xmlns="" id="{DB54E938-3496-4A21-A316-799F4CE8F95C}"/>
              </a:ext>
            </a:extLst>
          </p:cNvPr>
          <p:cNvSpPr txBox="1"/>
          <p:nvPr/>
        </p:nvSpPr>
        <p:spPr>
          <a:xfrm>
            <a:off x="5970317" y="3535886"/>
            <a:ext cx="5265850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8" name="文本框 19">
            <a:extLst>
              <a:ext uri="{FF2B5EF4-FFF2-40B4-BE49-F238E27FC236}">
                <a16:creationId xmlns:a16="http://schemas.microsoft.com/office/drawing/2014/main" xmlns="" id="{7E690F3D-AB9C-4E46-A53C-EBC9E3495743}"/>
              </a:ext>
            </a:extLst>
          </p:cNvPr>
          <p:cNvSpPr txBox="1"/>
          <p:nvPr/>
        </p:nvSpPr>
        <p:spPr>
          <a:xfrm>
            <a:off x="5261307" y="4624030"/>
            <a:ext cx="5265850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0A2D8B36-EE51-4F88-945B-6A6F3F7E46F6}"/>
              </a:ext>
            </a:extLst>
          </p:cNvPr>
          <p:cNvSpPr/>
          <p:nvPr/>
        </p:nvSpPr>
        <p:spPr>
          <a:xfrm>
            <a:off x="4737712" y="1618671"/>
            <a:ext cx="390617" cy="396020"/>
          </a:xfrm>
          <a:prstGeom prst="ellipse">
            <a:avLst/>
          </a:prstGeom>
          <a:solidFill>
            <a:srgbClr val="528D61"/>
          </a:solidFill>
          <a:ln>
            <a:solidFill>
              <a:srgbClr val="528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CDD859C4-8D47-4BF8-ACFF-514546C4BDF9}"/>
              </a:ext>
            </a:extLst>
          </p:cNvPr>
          <p:cNvSpPr/>
          <p:nvPr/>
        </p:nvSpPr>
        <p:spPr>
          <a:xfrm>
            <a:off x="5419302" y="2614376"/>
            <a:ext cx="390617" cy="396020"/>
          </a:xfrm>
          <a:prstGeom prst="ellipse">
            <a:avLst/>
          </a:prstGeom>
          <a:solidFill>
            <a:srgbClr val="528D61"/>
          </a:solidFill>
          <a:ln>
            <a:solidFill>
              <a:srgbClr val="528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55BEBC14-3AD3-4FAD-8285-5CC5DA1FE943}"/>
              </a:ext>
            </a:extLst>
          </p:cNvPr>
          <p:cNvSpPr/>
          <p:nvPr/>
        </p:nvSpPr>
        <p:spPr>
          <a:xfrm>
            <a:off x="5413495" y="3674886"/>
            <a:ext cx="390617" cy="396020"/>
          </a:xfrm>
          <a:prstGeom prst="ellipse">
            <a:avLst/>
          </a:prstGeom>
          <a:solidFill>
            <a:srgbClr val="528D61"/>
          </a:solidFill>
          <a:ln>
            <a:solidFill>
              <a:srgbClr val="528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24B7EE75-1EC2-4DCD-A8C5-1E5CBD0C474F}"/>
              </a:ext>
            </a:extLst>
          </p:cNvPr>
          <p:cNvSpPr/>
          <p:nvPr/>
        </p:nvSpPr>
        <p:spPr>
          <a:xfrm>
            <a:off x="4737712" y="4771656"/>
            <a:ext cx="390617" cy="396020"/>
          </a:xfrm>
          <a:prstGeom prst="ellipse">
            <a:avLst/>
          </a:prstGeom>
          <a:solidFill>
            <a:srgbClr val="528D61"/>
          </a:solidFill>
          <a:ln>
            <a:solidFill>
              <a:srgbClr val="528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22051" y="1645359"/>
            <a:ext cx="472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411280" y="2641064"/>
            <a:ext cx="472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411279" y="3674342"/>
            <a:ext cx="472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737712" y="4780346"/>
            <a:ext cx="472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977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CFFAA9E-924E-4C91-BFDD-1DF75F7C22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87"/>
          <a:stretch/>
        </p:blipFill>
        <p:spPr>
          <a:xfrm>
            <a:off x="4332999" y="2030764"/>
            <a:ext cx="3601474" cy="299400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A7B9181-722F-4D21-A53C-409C887A335E}"/>
              </a:ext>
            </a:extLst>
          </p:cNvPr>
          <p:cNvGrpSpPr/>
          <p:nvPr/>
        </p:nvGrpSpPr>
        <p:grpSpPr>
          <a:xfrm>
            <a:off x="8681147" y="1804632"/>
            <a:ext cx="2915141" cy="2689147"/>
            <a:chOff x="530881" y="2787389"/>
            <a:chExt cx="2722285" cy="2689147"/>
          </a:xfrm>
        </p:grpSpPr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B3482029-8D2A-40D5-8F22-9F56C64322A2}"/>
                </a:ext>
              </a:extLst>
            </p:cNvPr>
            <p:cNvSpPr txBox="1"/>
            <p:nvPr/>
          </p:nvSpPr>
          <p:spPr>
            <a:xfrm>
              <a:off x="530882" y="2787389"/>
              <a:ext cx="1797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  <p:sp>
          <p:nvSpPr>
            <p:cNvPr id="19" name="文本框 19">
              <a:extLst>
                <a:ext uri="{FF2B5EF4-FFF2-40B4-BE49-F238E27FC236}">
                  <a16:creationId xmlns:a16="http://schemas.microsoft.com/office/drawing/2014/main" xmlns="" id="{E1D2DAF5-ED71-44CF-9563-CFA444B3C55D}"/>
                </a:ext>
              </a:extLst>
            </p:cNvPr>
            <p:cNvSpPr txBox="1"/>
            <p:nvPr/>
          </p:nvSpPr>
          <p:spPr>
            <a:xfrm>
              <a:off x="530881" y="3180138"/>
              <a:ext cx="2722285" cy="2296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B3F3DB9-61AC-4983-A9A8-1E312CF6D80E}"/>
              </a:ext>
            </a:extLst>
          </p:cNvPr>
          <p:cNvGrpSpPr/>
          <p:nvPr/>
        </p:nvGrpSpPr>
        <p:grpSpPr>
          <a:xfrm>
            <a:off x="1876749" y="2756457"/>
            <a:ext cx="2915141" cy="2689147"/>
            <a:chOff x="530881" y="2787389"/>
            <a:chExt cx="2722285" cy="2689147"/>
          </a:xfrm>
        </p:grpSpPr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xmlns="" id="{6941A90D-1527-4121-A38B-F8F784580BB6}"/>
                </a:ext>
              </a:extLst>
            </p:cNvPr>
            <p:cNvSpPr txBox="1"/>
            <p:nvPr/>
          </p:nvSpPr>
          <p:spPr>
            <a:xfrm>
              <a:off x="530882" y="2787389"/>
              <a:ext cx="1797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  <p:sp>
          <p:nvSpPr>
            <p:cNvPr id="22" name="文本框 19">
              <a:extLst>
                <a:ext uri="{FF2B5EF4-FFF2-40B4-BE49-F238E27FC236}">
                  <a16:creationId xmlns:a16="http://schemas.microsoft.com/office/drawing/2014/main" xmlns="" id="{E09450C4-C775-41E0-9E58-BF8D2F240F04}"/>
                </a:ext>
              </a:extLst>
            </p:cNvPr>
            <p:cNvSpPr txBox="1"/>
            <p:nvPr/>
          </p:nvSpPr>
          <p:spPr>
            <a:xfrm>
              <a:off x="530881" y="3180138"/>
              <a:ext cx="2722285" cy="2296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DD859C4-8D47-4BF8-ACFF-514546C4BDF9}"/>
              </a:ext>
            </a:extLst>
          </p:cNvPr>
          <p:cNvSpPr/>
          <p:nvPr/>
        </p:nvSpPr>
        <p:spPr>
          <a:xfrm>
            <a:off x="1317578" y="2756457"/>
            <a:ext cx="390617" cy="396020"/>
          </a:xfrm>
          <a:prstGeom prst="ellipse">
            <a:avLst/>
          </a:prstGeom>
          <a:solidFill>
            <a:srgbClr val="528D61"/>
          </a:solidFill>
          <a:ln>
            <a:solidFill>
              <a:srgbClr val="528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CDD859C4-8D47-4BF8-ACFF-514546C4BDF9}"/>
              </a:ext>
            </a:extLst>
          </p:cNvPr>
          <p:cNvSpPr/>
          <p:nvPr/>
        </p:nvSpPr>
        <p:spPr>
          <a:xfrm>
            <a:off x="8139477" y="1804632"/>
            <a:ext cx="390617" cy="396020"/>
          </a:xfrm>
          <a:prstGeom prst="ellipse">
            <a:avLst/>
          </a:prstGeom>
          <a:solidFill>
            <a:srgbClr val="528D61"/>
          </a:solidFill>
          <a:ln>
            <a:solidFill>
              <a:srgbClr val="528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30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B23CBF8-FE7D-49B1-98C2-27E2792B3D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6" t="48578"/>
          <a:stretch/>
        </p:blipFill>
        <p:spPr>
          <a:xfrm>
            <a:off x="9231127" y="3331448"/>
            <a:ext cx="2960873" cy="3526552"/>
          </a:xfrm>
          <a:prstGeom prst="rect">
            <a:avLst/>
          </a:prstGeom>
        </p:spPr>
      </p:pic>
      <p:sp>
        <p:nvSpPr>
          <p:cNvPr id="20" name="文本框 26">
            <a:extLst>
              <a:ext uri="{FF2B5EF4-FFF2-40B4-BE49-F238E27FC236}">
                <a16:creationId xmlns:a16="http://schemas.microsoft.com/office/drawing/2014/main" xmlns="" id="{F39712DA-CC2E-415D-8ACD-7DDD90AED488}"/>
              </a:ext>
            </a:extLst>
          </p:cNvPr>
          <p:cNvSpPr txBox="1"/>
          <p:nvPr/>
        </p:nvSpPr>
        <p:spPr>
          <a:xfrm>
            <a:off x="1512887" y="4452610"/>
            <a:ext cx="8070951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1100" dirty="0" smtClean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单击此处输入文本内容，请单击此处输入文本内容，请单击此处输入文本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内容</a:t>
            </a: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EBF192-584F-4028-A43F-92D3224B1083}"/>
              </a:ext>
            </a:extLst>
          </p:cNvPr>
          <p:cNvSpPr txBox="1"/>
          <p:nvPr/>
        </p:nvSpPr>
        <p:spPr>
          <a:xfrm>
            <a:off x="6853739" y="1178315"/>
            <a:ext cx="2554545" cy="26499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内容单击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此处输入文本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</a:t>
            </a:r>
            <a:r>
              <a:rPr lang="zh-CN" altLang="en-US" sz="1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，单击此处输入文本内容</a:t>
            </a: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08287" y="1178315"/>
            <a:ext cx="492443" cy="1655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青梅煮酒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"/>
          <a:stretch/>
        </p:blipFill>
        <p:spPr bwMode="auto">
          <a:xfrm>
            <a:off x="2031137" y="712789"/>
            <a:ext cx="2038886" cy="32279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小扇引微凉，悠悠夏日长。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9"/>
          <a:stretch/>
        </p:blipFill>
        <p:spPr bwMode="auto">
          <a:xfrm>
            <a:off x="4337002" y="724029"/>
            <a:ext cx="2070011" cy="322260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861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DAFAF31-BD84-4DDF-BEB7-8E4C449AA896}"/>
              </a:ext>
            </a:extLst>
          </p:cNvPr>
          <p:cNvGrpSpPr/>
          <p:nvPr/>
        </p:nvGrpSpPr>
        <p:grpSpPr>
          <a:xfrm>
            <a:off x="5565477" y="1657023"/>
            <a:ext cx="1061046" cy="3383166"/>
            <a:chOff x="6589573" y="2189683"/>
            <a:chExt cx="1061046" cy="338316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2FFCB86C-8255-40F1-B01B-1CBDA1D3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9573" y="3045042"/>
              <a:ext cx="1061046" cy="987641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67E85A2-1D1D-42B3-83BE-B2529401E723}"/>
                </a:ext>
              </a:extLst>
            </p:cNvPr>
            <p:cNvSpPr txBox="1"/>
            <p:nvPr/>
          </p:nvSpPr>
          <p:spPr>
            <a:xfrm>
              <a:off x="6685064" y="2189683"/>
              <a:ext cx="861774" cy="757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D95C144-F981-43AF-9427-1953E170CC2A}"/>
                </a:ext>
              </a:extLst>
            </p:cNvPr>
            <p:cNvSpPr txBox="1"/>
            <p:nvPr/>
          </p:nvSpPr>
          <p:spPr>
            <a:xfrm>
              <a:off x="6685065" y="4240235"/>
              <a:ext cx="861774" cy="13326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章节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E861C82-27C9-484F-9CFD-504436A44F93}"/>
                </a:ext>
              </a:extLst>
            </p:cNvPr>
            <p:cNvSpPr txBox="1"/>
            <p:nvPr/>
          </p:nvSpPr>
          <p:spPr>
            <a:xfrm>
              <a:off x="6685064" y="3272476"/>
              <a:ext cx="861774" cy="4818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7EBF192-584F-4028-A43F-92D3224B1083}"/>
              </a:ext>
            </a:extLst>
          </p:cNvPr>
          <p:cNvSpPr txBox="1"/>
          <p:nvPr/>
        </p:nvSpPr>
        <p:spPr>
          <a:xfrm>
            <a:off x="4361152" y="2547693"/>
            <a:ext cx="1015663" cy="31782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CC62749-8D9C-4B55-B55A-C8039B5D5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6110" y="0"/>
            <a:ext cx="44433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81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595688-558C-4AFB-8E67-A1FE26E1984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8D96760-7422-4BEF-A4CB-D514E1B2FFC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4F0E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xmlns="" id="{FDCEA3E9-6541-438A-AC4A-C34E5EE15621}"/>
                </a:ext>
              </a:extLst>
            </p:cNvPr>
            <p:cNvSpPr/>
            <p:nvPr/>
          </p:nvSpPr>
          <p:spPr>
            <a:xfrm>
              <a:off x="741362" y="0"/>
              <a:ext cx="30163" cy="6858000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xmlns="" id="{80104768-2031-47E8-A00B-089EF7855698}"/>
                </a:ext>
              </a:extLst>
            </p:cNvPr>
            <p:cNvSpPr/>
            <p:nvPr/>
          </p:nvSpPr>
          <p:spPr>
            <a:xfrm>
              <a:off x="0" y="682626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xmlns="" id="{305EEAAA-CA03-4CFF-A168-DC855D24974E}"/>
                </a:ext>
              </a:extLst>
            </p:cNvPr>
            <p:cNvSpPr/>
            <p:nvPr/>
          </p:nvSpPr>
          <p:spPr>
            <a:xfrm>
              <a:off x="0" y="2503304"/>
              <a:ext cx="771550" cy="30529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xmlns="" id="{6FB7F807-9395-4E4A-B43E-42AA6CDEA0B4}"/>
                </a:ext>
              </a:extLst>
            </p:cNvPr>
            <p:cNvSpPr/>
            <p:nvPr/>
          </p:nvSpPr>
          <p:spPr>
            <a:xfrm>
              <a:off x="0" y="4325747"/>
              <a:ext cx="771550" cy="28956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xmlns="" id="{E4CF900A-6D98-4360-A32F-4F78D79F5D79}"/>
                </a:ext>
              </a:extLst>
            </p:cNvPr>
            <p:cNvSpPr/>
            <p:nvPr/>
          </p:nvSpPr>
          <p:spPr>
            <a:xfrm>
              <a:off x="0" y="6149659"/>
              <a:ext cx="771550" cy="30163"/>
            </a:xfrm>
            <a:prstGeom prst="rect">
              <a:avLst/>
            </a:prstGeom>
            <a:solidFill>
              <a:srgbClr val="B29D89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7FEC3E7-BE18-45D3-8DD6-0131906B08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66" y="2953977"/>
            <a:ext cx="2344839" cy="2743540"/>
          </a:xfrm>
          <a:prstGeom prst="rect">
            <a:avLst/>
          </a:prstGeom>
        </p:spPr>
      </p:pic>
      <p:sp>
        <p:nvSpPr>
          <p:cNvPr id="11" name="文本框 26">
            <a:extLst>
              <a:ext uri="{FF2B5EF4-FFF2-40B4-BE49-F238E27FC236}">
                <a16:creationId xmlns:a16="http://schemas.microsoft.com/office/drawing/2014/main" xmlns="" id="{98D6CCA2-5E88-41CE-A08D-90E975DCC4B5}"/>
              </a:ext>
            </a:extLst>
          </p:cNvPr>
          <p:cNvSpPr txBox="1"/>
          <p:nvPr/>
        </p:nvSpPr>
        <p:spPr>
          <a:xfrm>
            <a:off x="1868249" y="1764538"/>
            <a:ext cx="8893201" cy="708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85885AC-90D5-4AFF-9EC3-7CDD43E52FF6}"/>
              </a:ext>
            </a:extLst>
          </p:cNvPr>
          <p:cNvGrpSpPr/>
          <p:nvPr/>
        </p:nvGrpSpPr>
        <p:grpSpPr>
          <a:xfrm>
            <a:off x="4988951" y="3429000"/>
            <a:ext cx="2628646" cy="1719651"/>
            <a:chOff x="530882" y="2787389"/>
            <a:chExt cx="2454743" cy="1719651"/>
          </a:xfrm>
        </p:grpSpPr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xmlns="" id="{78869FB1-006B-4BD7-A079-B9D753572560}"/>
                </a:ext>
              </a:extLst>
            </p:cNvPr>
            <p:cNvSpPr txBox="1"/>
            <p:nvPr/>
          </p:nvSpPr>
          <p:spPr>
            <a:xfrm>
              <a:off x="530882" y="2787389"/>
              <a:ext cx="11595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4" name="文本框 19">
              <a:extLst>
                <a:ext uri="{FF2B5EF4-FFF2-40B4-BE49-F238E27FC236}">
                  <a16:creationId xmlns:a16="http://schemas.microsoft.com/office/drawing/2014/main" xmlns="" id="{AAB493FB-7CEC-48DE-86A6-11EDAE3F617D}"/>
                </a:ext>
              </a:extLst>
            </p:cNvPr>
            <p:cNvSpPr txBox="1"/>
            <p:nvPr/>
          </p:nvSpPr>
          <p:spPr>
            <a:xfrm>
              <a:off x="530882" y="3180138"/>
              <a:ext cx="2454743" cy="1326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625CF74-3BA8-4519-8252-18CC4757F31B}"/>
              </a:ext>
            </a:extLst>
          </p:cNvPr>
          <p:cNvGrpSpPr/>
          <p:nvPr/>
        </p:nvGrpSpPr>
        <p:grpSpPr>
          <a:xfrm>
            <a:off x="8249044" y="3429000"/>
            <a:ext cx="2628646" cy="1719651"/>
            <a:chOff x="530882" y="2787389"/>
            <a:chExt cx="2454743" cy="1719651"/>
          </a:xfrm>
        </p:grpSpPr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78D8E825-7939-44BA-8D38-50E7BB305CFE}"/>
                </a:ext>
              </a:extLst>
            </p:cNvPr>
            <p:cNvSpPr txBox="1"/>
            <p:nvPr/>
          </p:nvSpPr>
          <p:spPr>
            <a:xfrm>
              <a:off x="530882" y="2787389"/>
              <a:ext cx="11595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xmlns="" id="{6EEF9533-5569-4AD8-BFA6-E3384EDF05C9}"/>
                </a:ext>
              </a:extLst>
            </p:cNvPr>
            <p:cNvSpPr txBox="1"/>
            <p:nvPr/>
          </p:nvSpPr>
          <p:spPr>
            <a:xfrm>
              <a:off x="530882" y="3180138"/>
              <a:ext cx="2454743" cy="1326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  <p:sp>
        <p:nvSpPr>
          <p:cNvPr id="18" name="文本框 18">
            <a:extLst>
              <a:ext uri="{FF2B5EF4-FFF2-40B4-BE49-F238E27FC236}">
                <a16:creationId xmlns:a16="http://schemas.microsoft.com/office/drawing/2014/main" xmlns="" id="{6941A90D-1527-4121-A38B-F8F784580BB6}"/>
              </a:ext>
            </a:extLst>
          </p:cNvPr>
          <p:cNvSpPr txBox="1"/>
          <p:nvPr/>
        </p:nvSpPr>
        <p:spPr>
          <a:xfrm>
            <a:off x="1868249" y="1347809"/>
            <a:ext cx="1924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297343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1593</Words>
  <Application>Microsoft Office PowerPoint</Application>
  <PresentationFormat>宽屏</PresentationFormat>
  <Paragraphs>109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FontAwesome</vt:lpstr>
      <vt:lpstr>Playfair Display Black</vt:lpstr>
      <vt:lpstr>WenYue GuDianMingChaoTi (Non-Commercial Use)</vt:lpstr>
      <vt:lpstr>楷体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刘沼霞</dc:creator>
  <cp:lastModifiedBy>admin</cp:lastModifiedBy>
  <cp:revision>19</cp:revision>
  <dcterms:created xsi:type="dcterms:W3CDTF">2015-05-05T08:02:14Z</dcterms:created>
  <dcterms:modified xsi:type="dcterms:W3CDTF">2018-04-02T03:02:25Z</dcterms:modified>
</cp:coreProperties>
</file>