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6" r:id="rId4"/>
    <p:sldId id="260" r:id="rId5"/>
    <p:sldId id="391" r:id="rId7"/>
    <p:sldId id="261" r:id="rId8"/>
    <p:sldId id="262" r:id="rId9"/>
    <p:sldId id="397" r:id="rId10"/>
    <p:sldId id="264" r:id="rId11"/>
    <p:sldId id="398" r:id="rId12"/>
    <p:sldId id="394" r:id="rId13"/>
    <p:sldId id="401" r:id="rId14"/>
    <p:sldId id="403" r:id="rId15"/>
    <p:sldId id="266" r:id="rId16"/>
    <p:sldId id="353" r:id="rId17"/>
    <p:sldId id="267" r:id="rId18"/>
    <p:sldId id="352" r:id="rId19"/>
    <p:sldId id="404" r:id="rId20"/>
    <p:sldId id="405" r:id="rId21"/>
    <p:sldId id="406" r:id="rId22"/>
    <p:sldId id="407" r:id="rId23"/>
    <p:sldId id="409" r:id="rId24"/>
    <p:sldId id="408" r:id="rId25"/>
    <p:sldId id="410" r:id="rId26"/>
    <p:sldId id="411" r:id="rId27"/>
    <p:sldId id="412" r:id="rId28"/>
    <p:sldId id="413" r:id="rId29"/>
    <p:sldId id="414" r:id="rId30"/>
    <p:sldId id="379" r:id="rId31"/>
    <p:sldId id="380" r:id="rId32"/>
    <p:sldId id="381" r:id="rId33"/>
    <p:sldId id="382" r:id="rId34"/>
    <p:sldId id="270" r:id="rId35"/>
    <p:sldId id="437" r:id="rId36"/>
    <p:sldId id="438" r:id="rId37"/>
    <p:sldId id="439" r:id="rId38"/>
    <p:sldId id="271" r:id="rId39"/>
    <p:sldId id="440" r:id="rId40"/>
    <p:sldId id="441" r:id="rId41"/>
    <p:sldId id="442" r:id="rId42"/>
    <p:sldId id="443" r:id="rId43"/>
    <p:sldId id="445" r:id="rId44"/>
    <p:sldId id="444" r:id="rId45"/>
    <p:sldId id="447" r:id="rId46"/>
    <p:sldId id="446" r:id="rId47"/>
    <p:sldId id="448" r:id="rId48"/>
    <p:sldId id="449" r:id="rId49"/>
    <p:sldId id="450" r:id="rId50"/>
    <p:sldId id="451" r:id="rId51"/>
    <p:sldId id="452" r:id="rId52"/>
    <p:sldId id="488" r:id="rId53"/>
    <p:sldId id="489" r:id="rId54"/>
    <p:sldId id="487" r:id="rId55"/>
    <p:sldId id="425" r:id="rId56"/>
    <p:sldId id="276" r:id="rId57"/>
    <p:sldId id="506" r:id="rId58"/>
    <p:sldId id="507" r:id="rId59"/>
    <p:sldId id="497" r:id="rId60"/>
    <p:sldId id="498" r:id="rId61"/>
    <p:sldId id="490" r:id="rId62"/>
    <p:sldId id="491" r:id="rId63"/>
    <p:sldId id="492" r:id="rId64"/>
    <p:sldId id="424" r:id="rId65"/>
    <p:sldId id="279" r:id="rId66"/>
    <p:sldId id="504" r:id="rId67"/>
    <p:sldId id="280" r:id="rId6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1D22"/>
    <a:srgbClr val="45E1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 showGuides="1">
      <p:cViewPr>
        <p:scale>
          <a:sx n="49" d="100"/>
          <a:sy n="49" d="100"/>
        </p:scale>
        <p:origin x="1195" y="61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3.xml"/><Relationship Id="rId69" Type="http://schemas.openxmlformats.org/officeDocument/2006/relationships/presProps" Target="presProps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92953-6665-4C5F-BF4B-376DDF136C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BCD170-EAE5-4077-A43B-7FF4DA264C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76844-3D8B-4A8E-B3DC-95574274C40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76844-3D8B-4A8E-B3DC-95574274C40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76844-3D8B-4A8E-B3DC-95574274C40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76844-3D8B-4A8E-B3DC-95574274C40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F8FD5B-8CAB-4D34-82DC-60B4550860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E290C-BF81-480E-845D-839885AE7D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EAB26-9642-446A-BC0F-69E102FE56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E290C-BF81-480E-845D-839885AE7D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EAB26-9642-446A-BC0F-69E102FE56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E290C-BF81-480E-845D-839885AE7D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EAB26-9642-446A-BC0F-69E102FE56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E290C-BF81-480E-845D-839885AE7D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EAB26-9642-446A-BC0F-69E102FE56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E290C-BF81-480E-845D-839885AE7D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EAB26-9642-446A-BC0F-69E102FE56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E290C-BF81-480E-845D-839885AE7D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EAB26-9642-446A-BC0F-69E102FE56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E290C-BF81-480E-845D-839885AE7D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EAB26-9642-446A-BC0F-69E102FE56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E290C-BF81-480E-845D-839885AE7D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EAB26-9642-446A-BC0F-69E102FE56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E290C-BF81-480E-845D-839885AE7D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EAB26-9642-446A-BC0F-69E102FE56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E290C-BF81-480E-845D-839885AE7D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EAB26-9642-446A-BC0F-69E102FE56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5AF11-AC6C-4D3D-9D7A-D784DDEBAF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92542-5D5E-4B99-B761-3CB27252A8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6DAE290C-BF81-480E-845D-839885AE7DA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AC9EAB26-9642-446A-BC0F-69E102FE56A7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microsoft.com/office/2007/relationships/media" Target="../media/media1.m4a"/><Relationship Id="rId1" Type="http://schemas.openxmlformats.org/officeDocument/2006/relationships/audio" Target="../media/media1.m4a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" t="6182" r="2217" b="118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071880" y="2885440"/>
            <a:ext cx="10048240" cy="2124888"/>
            <a:chOff x="1798320" y="2843570"/>
            <a:chExt cx="7965440" cy="2124888"/>
          </a:xfrm>
        </p:grpSpPr>
        <p:sp>
          <p:nvSpPr>
            <p:cNvPr id="5" name="文本框 4"/>
            <p:cNvSpPr txBox="1"/>
            <p:nvPr/>
          </p:nvSpPr>
          <p:spPr>
            <a:xfrm>
              <a:off x="1859280" y="2844800"/>
              <a:ext cx="790448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dirty="0">
                  <a:solidFill>
                    <a:srgbClr val="45E1ED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抖音风自我介绍快闪模板</a:t>
              </a:r>
              <a:endParaRPr lang="zh-CN" altLang="en-US" sz="6600" dirty="0">
                <a:solidFill>
                  <a:srgbClr val="45E1E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98320" y="2843570"/>
              <a:ext cx="790448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dirty="0">
                  <a:solidFill>
                    <a:srgbClr val="E71D2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抖音风自我介绍快闪模板</a:t>
              </a:r>
              <a:endParaRPr lang="zh-CN" altLang="en-US" sz="6600" dirty="0">
                <a:solidFill>
                  <a:srgbClr val="E71D2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28800" y="2844800"/>
              <a:ext cx="790448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抖音风自我介绍快闪模板</a:t>
              </a:r>
              <a:endParaRPr lang="zh-CN" altLang="en-US" sz="6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8" name="平行四边形 7"/>
          <p:cNvSpPr/>
          <p:nvPr/>
        </p:nvSpPr>
        <p:spPr>
          <a:xfrm>
            <a:off x="568960" y="1442720"/>
            <a:ext cx="3159760" cy="111760"/>
          </a:xfrm>
          <a:prstGeom prst="parallelogram">
            <a:avLst>
              <a:gd name="adj" fmla="val 53571"/>
            </a:avLst>
          </a:prstGeom>
          <a:gradFill flip="none" rotWithShape="1">
            <a:gsLst>
              <a:gs pos="0">
                <a:srgbClr val="45E1ED">
                  <a:alpha val="0"/>
                </a:srgbClr>
              </a:gs>
              <a:gs pos="100000">
                <a:srgbClr val="45E1E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863600" y="1330960"/>
            <a:ext cx="3159760" cy="111760"/>
          </a:xfrm>
          <a:prstGeom prst="parallelogram">
            <a:avLst>
              <a:gd name="adj" fmla="val 53571"/>
            </a:avLst>
          </a:prstGeom>
          <a:gradFill flip="none" rotWithShape="1">
            <a:gsLst>
              <a:gs pos="0">
                <a:srgbClr val="E71D22">
                  <a:alpha val="0"/>
                </a:srgbClr>
              </a:gs>
              <a:gs pos="100000">
                <a:srgbClr val="E71D2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8117840" y="5344160"/>
            <a:ext cx="3159760" cy="111760"/>
          </a:xfrm>
          <a:prstGeom prst="parallelogram">
            <a:avLst>
              <a:gd name="adj" fmla="val 53571"/>
            </a:avLst>
          </a:prstGeom>
          <a:gradFill flip="none" rotWithShape="1">
            <a:gsLst>
              <a:gs pos="0">
                <a:srgbClr val="45E1ED">
                  <a:alpha val="0"/>
                </a:srgbClr>
              </a:gs>
              <a:gs pos="100000">
                <a:srgbClr val="45E1E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 flipH="1">
            <a:off x="8412480" y="5232400"/>
            <a:ext cx="3159760" cy="111760"/>
          </a:xfrm>
          <a:prstGeom prst="parallelogram">
            <a:avLst>
              <a:gd name="adj" fmla="val 53571"/>
            </a:avLst>
          </a:prstGeom>
          <a:gradFill flip="none" rotWithShape="1">
            <a:gsLst>
              <a:gs pos="0">
                <a:srgbClr val="E71D22">
                  <a:alpha val="0"/>
                </a:srgbClr>
              </a:gs>
              <a:gs pos="100000">
                <a:srgbClr val="E71D2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02984" y="2628517"/>
            <a:ext cx="4313007" cy="707886"/>
            <a:chOff x="2613064" y="3075057"/>
            <a:chExt cx="4313007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5197713" y="3075057"/>
              <a:ext cx="17283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rPr>
                <a:t>将看到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613064" y="3075057"/>
              <a:ext cx="2722233" cy="707886"/>
              <a:chOff x="3724233" y="3075057"/>
              <a:chExt cx="2722233" cy="707886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5232672" y="3075057"/>
                <a:ext cx="12137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302020204030204"/>
                    <a:ea typeface="微软雅黑" panose="020B0503020204020204" pitchFamily="34" charset="-122"/>
                    <a:cs typeface="+mn-cs"/>
                  </a:rPr>
                  <a:t>你们</a:t>
                </a:r>
                <a:endPara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724233" y="3075057"/>
                <a:ext cx="172835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302020204030204"/>
                    <a:ea typeface="微软雅黑" panose="020B0503020204020204" pitchFamily="34" charset="-122"/>
                    <a:cs typeface="+mn-cs"/>
                  </a:rPr>
                  <a:t>接下来</a:t>
                </a:r>
                <a:endPara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845694" y="3429000"/>
            <a:ext cx="2783919" cy="707886"/>
            <a:chOff x="4845694" y="3429000"/>
            <a:chExt cx="2783919" cy="707886"/>
          </a:xfrm>
        </p:grpSpPr>
        <p:sp>
          <p:nvSpPr>
            <p:cNvPr id="2" name="文本框 1"/>
            <p:cNvSpPr txBox="1"/>
            <p:nvPr/>
          </p:nvSpPr>
          <p:spPr>
            <a:xfrm>
              <a:off x="4845694" y="3429000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rPr>
                <a:t>一次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01255" y="3429000"/>
              <a:ext cx="17283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rPr>
                <a:t>难忘的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02984" y="2674815"/>
            <a:ext cx="4313007" cy="707886"/>
            <a:chOff x="2613064" y="3075057"/>
            <a:chExt cx="4313007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5197713" y="3075057"/>
              <a:ext cx="17283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rPr>
                <a:t>将看到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613064" y="3075057"/>
              <a:ext cx="2722233" cy="707886"/>
              <a:chOff x="3724233" y="3075057"/>
              <a:chExt cx="2722233" cy="707886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5232672" y="3075057"/>
                <a:ext cx="12137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302020204030204"/>
                    <a:ea typeface="微软雅黑" panose="020B0503020204020204" pitchFamily="34" charset="-122"/>
                    <a:cs typeface="+mn-cs"/>
                  </a:rPr>
                  <a:t>你们</a:t>
                </a:r>
                <a:endPara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724233" y="3075057"/>
                <a:ext cx="172835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302020204030204"/>
                    <a:ea typeface="微软雅黑" panose="020B0503020204020204" pitchFamily="34" charset="-122"/>
                    <a:cs typeface="+mn-cs"/>
                  </a:rPr>
                  <a:t>接下来</a:t>
                </a:r>
                <a:endPara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902984" y="3475300"/>
            <a:ext cx="2783919" cy="707886"/>
            <a:chOff x="4845694" y="3475298"/>
            <a:chExt cx="2783919" cy="707886"/>
          </a:xfrm>
        </p:grpSpPr>
        <p:sp>
          <p:nvSpPr>
            <p:cNvPr id="2" name="文本框 1"/>
            <p:cNvSpPr txBox="1"/>
            <p:nvPr/>
          </p:nvSpPr>
          <p:spPr>
            <a:xfrm>
              <a:off x="4845694" y="3475298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rPr>
                <a:t>一次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01255" y="3475298"/>
              <a:ext cx="17283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rPr>
                <a:t>难忘的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686903" y="3921842"/>
            <a:ext cx="29354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自  我  介  绍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86902" y="3921842"/>
            <a:ext cx="29354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自  我  介  绍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友</a:t>
            </a:r>
            <a:endParaRPr kumimoji="0" lang="zh-CN" altLang="en-US" sz="23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情</a:t>
            </a:r>
            <a:endParaRPr kumimoji="0" lang="zh-CN" altLang="en-US" sz="23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提</a:t>
            </a:r>
            <a:endParaRPr kumimoji="0" lang="zh-CN" altLang="en-US" sz="23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4000" y="0"/>
            <a:ext cx="3048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醒</a:t>
            </a:r>
            <a:endParaRPr kumimoji="0" lang="zh-CN" altLang="en-US" sz="23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0"/>
    </mc:Choice>
    <mc:Fallback>
      <p:transition spd="slow" advTm="9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52591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千万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05114" y="-127323"/>
            <a:ext cx="6464602" cy="7211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7" y="-254643"/>
            <a:ext cx="6464601" cy="74309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2199" y="2447750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要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22711" y="2447751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不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"/>
    </mc:Choice>
    <mc:Fallback>
      <p:transition spd="slow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54361" y="-333632"/>
            <a:ext cx="6313849" cy="75909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0" y="-173621"/>
            <a:ext cx="6313849" cy="733835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"/>
    </mc:Choice>
    <mc:Fallback>
      <p:transition spd="slow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3024" y="-185351"/>
            <a:ext cx="6132512" cy="704335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185352"/>
            <a:ext cx="6132512" cy="7043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3024" y="-196770"/>
            <a:ext cx="6132512" cy="7054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196771"/>
            <a:ext cx="6232826" cy="729205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31494" y="-231494"/>
            <a:ext cx="6290982" cy="708949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231494"/>
            <a:ext cx="6132512" cy="7373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62046" y="-81024"/>
            <a:ext cx="6221534" cy="6939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81024"/>
            <a:ext cx="6132512" cy="693902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058" y="2767280"/>
            <a:ext cx="32768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朋友们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快闪bg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14666" y="49241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3024" y="-266218"/>
            <a:ext cx="6132512" cy="712421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81022"/>
            <a:ext cx="6132512" cy="6939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3024" y="-81024"/>
            <a:ext cx="6132512" cy="6939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81024"/>
            <a:ext cx="6132512" cy="693902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3024" y="-219919"/>
            <a:ext cx="6132512" cy="7077919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81024"/>
            <a:ext cx="6132512" cy="693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3024" y="0"/>
            <a:ext cx="6132512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81024"/>
            <a:ext cx="6132512" cy="693902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3024" y="-81024"/>
            <a:ext cx="6132512" cy="693902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81024"/>
            <a:ext cx="6132512" cy="693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3024" y="0"/>
            <a:ext cx="6132512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81024"/>
            <a:ext cx="6132512" cy="693902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3024" y="0"/>
            <a:ext cx="6132512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81024"/>
            <a:ext cx="6132512" cy="693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眨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眼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3"/>
          <p:cNvGrpSpPr/>
          <p:nvPr/>
        </p:nvGrpSpPr>
        <p:grpSpPr>
          <a:xfrm>
            <a:off x="-3404394" y="-6106319"/>
            <a:ext cx="19143663" cy="19143663"/>
            <a:chOff x="-16154400" y="-18821400"/>
            <a:chExt cx="44500800" cy="44500800"/>
          </a:xfrm>
        </p:grpSpPr>
        <p:sp>
          <p:nvSpPr>
            <p:cNvPr id="5" name="文本框 4"/>
            <p:cNvSpPr txBox="1"/>
            <p:nvPr/>
          </p:nvSpPr>
          <p:spPr>
            <a:xfrm>
              <a:off x="-11549974" y="-14372034"/>
              <a:ext cx="30036599" cy="37601554"/>
            </a:xfrm>
            <a:custGeom>
              <a:avLst/>
              <a:gdLst/>
              <a:ahLst/>
              <a:cxnLst/>
              <a:rect l="l" t="t" r="r" b="b"/>
              <a:pathLst>
                <a:path w="30036599" h="37601554">
                  <a:moveTo>
                    <a:pt x="14708260" y="0"/>
                  </a:moveTo>
                  <a:cubicBezTo>
                    <a:pt x="19453927" y="0"/>
                    <a:pt x="22885029" y="884645"/>
                    <a:pt x="25001563" y="2653937"/>
                  </a:cubicBezTo>
                  <a:cubicBezTo>
                    <a:pt x="27118099" y="4423229"/>
                    <a:pt x="28176363" y="6647241"/>
                    <a:pt x="28176363" y="9325981"/>
                  </a:cubicBezTo>
                  <a:cubicBezTo>
                    <a:pt x="28176363" y="10896847"/>
                    <a:pt x="27746441" y="12318893"/>
                    <a:pt x="26886601" y="13592121"/>
                  </a:cubicBezTo>
                  <a:cubicBezTo>
                    <a:pt x="26026761" y="14865347"/>
                    <a:pt x="24728727" y="15981489"/>
                    <a:pt x="22992509" y="16940542"/>
                  </a:cubicBezTo>
                  <a:cubicBezTo>
                    <a:pt x="24398017" y="17287787"/>
                    <a:pt x="25472821" y="17692905"/>
                    <a:pt x="26216915" y="18155896"/>
                  </a:cubicBezTo>
                  <a:cubicBezTo>
                    <a:pt x="27424001" y="18899990"/>
                    <a:pt x="28362387" y="19879714"/>
                    <a:pt x="29032071" y="21095068"/>
                  </a:cubicBezTo>
                  <a:cubicBezTo>
                    <a:pt x="29701757" y="22310422"/>
                    <a:pt x="30036599" y="23761406"/>
                    <a:pt x="30036599" y="25448018"/>
                  </a:cubicBezTo>
                  <a:cubicBezTo>
                    <a:pt x="30036599" y="27564554"/>
                    <a:pt x="29482661" y="29594274"/>
                    <a:pt x="28374789" y="31537190"/>
                  </a:cubicBezTo>
                  <a:cubicBezTo>
                    <a:pt x="27266917" y="33480102"/>
                    <a:pt x="25671247" y="34976554"/>
                    <a:pt x="23587783" y="36026558"/>
                  </a:cubicBezTo>
                  <a:cubicBezTo>
                    <a:pt x="21504319" y="37076558"/>
                    <a:pt x="18767707" y="37601554"/>
                    <a:pt x="15377944" y="37601554"/>
                  </a:cubicBezTo>
                  <a:cubicBezTo>
                    <a:pt x="12070861" y="37601554"/>
                    <a:pt x="9462396" y="37212974"/>
                    <a:pt x="7552555" y="36435806"/>
                  </a:cubicBezTo>
                  <a:cubicBezTo>
                    <a:pt x="5642714" y="35658646"/>
                    <a:pt x="4071849" y="34521834"/>
                    <a:pt x="2839959" y="33025378"/>
                  </a:cubicBezTo>
                  <a:cubicBezTo>
                    <a:pt x="1608070" y="31528918"/>
                    <a:pt x="661418" y="29648014"/>
                    <a:pt x="0" y="27382662"/>
                  </a:cubicBezTo>
                  <a:lnTo>
                    <a:pt x="10094876" y="26043294"/>
                  </a:lnTo>
                  <a:cubicBezTo>
                    <a:pt x="10491727" y="28077150"/>
                    <a:pt x="11107669" y="29486798"/>
                    <a:pt x="11942710" y="30272230"/>
                  </a:cubicBezTo>
                  <a:cubicBezTo>
                    <a:pt x="12777750" y="31057658"/>
                    <a:pt x="13840150" y="31450374"/>
                    <a:pt x="15129914" y="31450374"/>
                  </a:cubicBezTo>
                  <a:cubicBezTo>
                    <a:pt x="16485818" y="31450374"/>
                    <a:pt x="17614362" y="30954314"/>
                    <a:pt x="18515541" y="29962186"/>
                  </a:cubicBezTo>
                  <a:cubicBezTo>
                    <a:pt x="19416721" y="28970062"/>
                    <a:pt x="19867313" y="27647230"/>
                    <a:pt x="19867313" y="25993686"/>
                  </a:cubicBezTo>
                  <a:cubicBezTo>
                    <a:pt x="19867313" y="24307074"/>
                    <a:pt x="19433257" y="23000774"/>
                    <a:pt x="18565149" y="22074792"/>
                  </a:cubicBezTo>
                  <a:cubicBezTo>
                    <a:pt x="17697040" y="21148808"/>
                    <a:pt x="16518890" y="20685816"/>
                    <a:pt x="15030700" y="20685816"/>
                  </a:cubicBezTo>
                  <a:cubicBezTo>
                    <a:pt x="14237000" y="20685816"/>
                    <a:pt x="13145661" y="20884242"/>
                    <a:pt x="11756688" y="21281092"/>
                  </a:cubicBezTo>
                  <a:lnTo>
                    <a:pt x="12277553" y="14063379"/>
                  </a:lnTo>
                  <a:cubicBezTo>
                    <a:pt x="12839759" y="14146057"/>
                    <a:pt x="13277944" y="14187395"/>
                    <a:pt x="13592119" y="14187395"/>
                  </a:cubicBezTo>
                  <a:cubicBezTo>
                    <a:pt x="14914952" y="14187395"/>
                    <a:pt x="16018692" y="13765743"/>
                    <a:pt x="16903338" y="12922435"/>
                  </a:cubicBezTo>
                  <a:cubicBezTo>
                    <a:pt x="17787983" y="12079129"/>
                    <a:pt x="18230305" y="11078733"/>
                    <a:pt x="18230305" y="9921255"/>
                  </a:cubicBezTo>
                  <a:cubicBezTo>
                    <a:pt x="18230305" y="8813383"/>
                    <a:pt x="17899598" y="7928735"/>
                    <a:pt x="17238180" y="7267321"/>
                  </a:cubicBezTo>
                  <a:cubicBezTo>
                    <a:pt x="16576762" y="6605905"/>
                    <a:pt x="15667316" y="6275195"/>
                    <a:pt x="14509835" y="6275195"/>
                  </a:cubicBezTo>
                  <a:cubicBezTo>
                    <a:pt x="13319284" y="6275195"/>
                    <a:pt x="12351962" y="6634841"/>
                    <a:pt x="11607868" y="7354131"/>
                  </a:cubicBezTo>
                  <a:cubicBezTo>
                    <a:pt x="10863774" y="8073423"/>
                    <a:pt x="10359443" y="9334249"/>
                    <a:pt x="10094876" y="11136609"/>
                  </a:cubicBezTo>
                  <a:lnTo>
                    <a:pt x="545670" y="9425193"/>
                  </a:lnTo>
                  <a:cubicBezTo>
                    <a:pt x="1339369" y="6382677"/>
                    <a:pt x="2864763" y="4051181"/>
                    <a:pt x="5121848" y="2430708"/>
                  </a:cubicBezTo>
                  <a:cubicBezTo>
                    <a:pt x="7378934" y="810235"/>
                    <a:pt x="10574404" y="0"/>
                    <a:pt x="14708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16154400" y="-18821400"/>
              <a:ext cx="44500800" cy="445008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50"/>
    </mc:Choice>
    <mc:Fallback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523060" y="-6153547"/>
            <a:ext cx="19238119" cy="19238119"/>
            <a:chOff x="-18821400" y="-21559838"/>
            <a:chExt cx="49977676" cy="49977676"/>
          </a:xfrm>
        </p:grpSpPr>
        <p:sp>
          <p:nvSpPr>
            <p:cNvPr id="8" name="文本框 7"/>
            <p:cNvSpPr txBox="1"/>
            <p:nvPr/>
          </p:nvSpPr>
          <p:spPr>
            <a:xfrm>
              <a:off x="-10608788" y="-16753205"/>
              <a:ext cx="30309433" cy="36981473"/>
            </a:xfrm>
            <a:custGeom>
              <a:avLst/>
              <a:gdLst/>
              <a:ahLst/>
              <a:cxnLst/>
              <a:rect l="l" t="t" r="r" b="b"/>
              <a:pathLst>
                <a:path w="30309433" h="36981473">
                  <a:moveTo>
                    <a:pt x="15402748" y="0"/>
                  </a:moveTo>
                  <a:cubicBezTo>
                    <a:pt x="18957863" y="0"/>
                    <a:pt x="21723413" y="405118"/>
                    <a:pt x="23699397" y="1215353"/>
                  </a:cubicBezTo>
                  <a:cubicBezTo>
                    <a:pt x="25675379" y="2025588"/>
                    <a:pt x="27229711" y="3269881"/>
                    <a:pt x="28362387" y="4948226"/>
                  </a:cubicBezTo>
                  <a:cubicBezTo>
                    <a:pt x="29495061" y="6626569"/>
                    <a:pt x="30061401" y="8507476"/>
                    <a:pt x="30061401" y="10590940"/>
                  </a:cubicBezTo>
                  <a:cubicBezTo>
                    <a:pt x="30061401" y="12806686"/>
                    <a:pt x="29412387" y="14923222"/>
                    <a:pt x="28114355" y="16940542"/>
                  </a:cubicBezTo>
                  <a:cubicBezTo>
                    <a:pt x="26816323" y="18957864"/>
                    <a:pt x="24455893" y="21173611"/>
                    <a:pt x="21033059" y="23587781"/>
                  </a:cubicBezTo>
                  <a:cubicBezTo>
                    <a:pt x="18999203" y="24993293"/>
                    <a:pt x="17639164" y="25977149"/>
                    <a:pt x="16952943" y="26539357"/>
                  </a:cubicBezTo>
                  <a:cubicBezTo>
                    <a:pt x="16266722" y="27101557"/>
                    <a:pt x="15460620" y="27837385"/>
                    <a:pt x="14534638" y="28746833"/>
                  </a:cubicBezTo>
                  <a:lnTo>
                    <a:pt x="30309433" y="28746833"/>
                  </a:lnTo>
                  <a:lnTo>
                    <a:pt x="30309433" y="36981473"/>
                  </a:lnTo>
                  <a:lnTo>
                    <a:pt x="0" y="36981473"/>
                  </a:lnTo>
                  <a:cubicBezTo>
                    <a:pt x="347244" y="33988565"/>
                    <a:pt x="1401377" y="31173409"/>
                    <a:pt x="3162400" y="28536009"/>
                  </a:cubicBezTo>
                  <a:cubicBezTo>
                    <a:pt x="4923422" y="25898605"/>
                    <a:pt x="8226373" y="22785816"/>
                    <a:pt x="13071252" y="19197628"/>
                  </a:cubicBezTo>
                  <a:cubicBezTo>
                    <a:pt x="16031092" y="16998416"/>
                    <a:pt x="17924399" y="15328338"/>
                    <a:pt x="18751171" y="14187394"/>
                  </a:cubicBezTo>
                  <a:cubicBezTo>
                    <a:pt x="19577941" y="13046450"/>
                    <a:pt x="19991327" y="11963378"/>
                    <a:pt x="19991327" y="10938184"/>
                  </a:cubicBezTo>
                  <a:cubicBezTo>
                    <a:pt x="19991327" y="9830312"/>
                    <a:pt x="19582077" y="8883656"/>
                    <a:pt x="18763573" y="8098223"/>
                  </a:cubicBezTo>
                  <a:cubicBezTo>
                    <a:pt x="17945067" y="7312794"/>
                    <a:pt x="16915737" y="6920076"/>
                    <a:pt x="15675582" y="6920076"/>
                  </a:cubicBezTo>
                  <a:cubicBezTo>
                    <a:pt x="14385819" y="6920076"/>
                    <a:pt x="13331685" y="7325194"/>
                    <a:pt x="12513182" y="8135428"/>
                  </a:cubicBezTo>
                  <a:cubicBezTo>
                    <a:pt x="11694678" y="8945664"/>
                    <a:pt x="11144876" y="10375980"/>
                    <a:pt x="10863773" y="12426372"/>
                  </a:cubicBezTo>
                  <a:lnTo>
                    <a:pt x="744094" y="11607868"/>
                  </a:lnTo>
                  <a:cubicBezTo>
                    <a:pt x="1140944" y="8763776"/>
                    <a:pt x="1868502" y="6543896"/>
                    <a:pt x="2926770" y="4948226"/>
                  </a:cubicBezTo>
                  <a:cubicBezTo>
                    <a:pt x="3985037" y="3352556"/>
                    <a:pt x="5477360" y="2128936"/>
                    <a:pt x="7403736" y="1277361"/>
                  </a:cubicBezTo>
                  <a:cubicBezTo>
                    <a:pt x="9330111" y="425786"/>
                    <a:pt x="11996452" y="0"/>
                    <a:pt x="1540274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-18821400" y="-21559838"/>
              <a:ext cx="49977676" cy="4997767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50"/>
    </mc:Choice>
    <mc:Fallback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"/>
          <p:cNvGrpSpPr/>
          <p:nvPr/>
        </p:nvGrpSpPr>
        <p:grpSpPr>
          <a:xfrm>
            <a:off x="-3888581" y="-6771481"/>
            <a:ext cx="20112038" cy="20112038"/>
            <a:chOff x="-4267200" y="-7005638"/>
            <a:chExt cx="20869276" cy="20869276"/>
          </a:xfrm>
        </p:grpSpPr>
        <p:sp>
          <p:nvSpPr>
            <p:cNvPr id="4" name="文本框 3"/>
            <p:cNvSpPr txBox="1"/>
            <p:nvPr/>
          </p:nvSpPr>
          <p:spPr>
            <a:xfrm>
              <a:off x="-619943" y="-6184875"/>
              <a:ext cx="9992543" cy="17736765"/>
            </a:xfrm>
            <a:custGeom>
              <a:avLst/>
              <a:gdLst/>
              <a:ahLst/>
              <a:cxnLst/>
              <a:rect l="l" t="t" r="r" b="b"/>
              <a:pathLst>
                <a:path w="6770377" h="12017420">
                  <a:moveTo>
                    <a:pt x="4054166" y="0"/>
                  </a:moveTo>
                  <a:lnTo>
                    <a:pt x="6770377" y="0"/>
                  </a:lnTo>
                  <a:lnTo>
                    <a:pt x="6770377" y="12017420"/>
                  </a:lnTo>
                  <a:lnTo>
                    <a:pt x="3449669" y="12017420"/>
                  </a:lnTo>
                  <a:lnTo>
                    <a:pt x="3449669" y="4142826"/>
                  </a:lnTo>
                  <a:cubicBezTo>
                    <a:pt x="2912337" y="4551199"/>
                    <a:pt x="2392469" y="4881657"/>
                    <a:pt x="1890063" y="5134203"/>
                  </a:cubicBezTo>
                  <a:cubicBezTo>
                    <a:pt x="1387659" y="5386748"/>
                    <a:pt x="757638" y="5628548"/>
                    <a:pt x="0" y="5859600"/>
                  </a:cubicBezTo>
                  <a:lnTo>
                    <a:pt x="0" y="3167570"/>
                  </a:lnTo>
                  <a:cubicBezTo>
                    <a:pt x="1117649" y="2807558"/>
                    <a:pt x="1985440" y="2375005"/>
                    <a:pt x="2603371" y="1869914"/>
                  </a:cubicBezTo>
                  <a:cubicBezTo>
                    <a:pt x="3221303" y="1364823"/>
                    <a:pt x="3704901" y="741518"/>
                    <a:pt x="4054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4267200" y="-7005638"/>
              <a:ext cx="20869276" cy="2086927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95309" y="3075057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朋友们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/>
    </mc:Choice>
    <mc:Fallback>
      <p:transition advClick="0" advTm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41861" y="2828835"/>
            <a:ext cx="26352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GO…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300"/>
    </mc:Choice>
    <mc:Fallback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8037" y="3075057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35394" y="3075057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的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51414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名字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42260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叫做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97713" y="3075057"/>
            <a:ext cx="17840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59488" y="3075057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你们好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1130" y="3075057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朋友们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200"/>
    </mc:Choice>
    <mc:Fallback>
      <p:transition advClick="0" advTm="2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1860" y="2459504"/>
            <a:ext cx="33514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我的名字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叫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Ryannn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08184" y="2921168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请注意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95309" y="3075057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接下来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96058" y="3075057"/>
            <a:ext cx="65998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接下来我将仔细介绍自己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. . .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945380" y="2241867"/>
            <a:ext cx="2374266" cy="23742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1036320" y="-3745929"/>
            <a:ext cx="14337666" cy="1433766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-1036320" y="-3745929"/>
            <a:ext cx="14337666" cy="1433766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-1036320" y="-3745929"/>
            <a:ext cx="14337666" cy="1433766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-1036320" y="-3745929"/>
            <a:ext cx="14337666" cy="1433766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-1036320" y="-3745929"/>
            <a:ext cx="14337666" cy="1433766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-1036320" y="-3745929"/>
            <a:ext cx="14337666" cy="1433766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-1036320" y="-3745929"/>
            <a:ext cx="14337666" cy="1433766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-1036320" y="-3745929"/>
            <a:ext cx="14337666" cy="1433766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-1036320" y="-3739833"/>
            <a:ext cx="14337666" cy="1433766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-1109345" y="-3729818"/>
            <a:ext cx="14337666" cy="143376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04364" y="2961239"/>
            <a:ext cx="23102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loading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2309" y="3003856"/>
            <a:ext cx="25743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Come on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7" grpId="0"/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pic>
        <p:nvPicPr>
          <p:cNvPr id="4" name="图片 3" descr="图片包含 地面, 篮球, 户外, 竞技运动&#10;&#10;已生成极高可信度的说明"/>
          <p:cNvPicPr>
            <a:picLocks noChangeAspect="1"/>
          </p:cNvPicPr>
          <p:nvPr/>
        </p:nvPicPr>
        <p:blipFill rotWithShape="1">
          <a:blip r:embed="rId1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4000" y="1122362"/>
            <a:ext cx="9144000" cy="29005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/>
                <a:ea typeface="黑体" panose="02010609060101010101" pitchFamily="49" charset="-122"/>
                <a:cs typeface="+mn-cs"/>
              </a:rPr>
              <a:t>篮球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advTm="500">
        <p14:prism isContent="1"/>
      </p:transition>
    </mc:Choice>
    <mc:Fallback>
      <p:transition advTm="50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pic>
        <p:nvPicPr>
          <p:cNvPr id="4" name="图片 3" descr="图片包含 水, 海滩, 户外, 人物&#10;&#10;已生成极高可信度的说明"/>
          <p:cNvPicPr>
            <a:picLocks noChangeAspect="1"/>
          </p:cNvPicPr>
          <p:nvPr/>
        </p:nvPicPr>
        <p:blipFill rotWithShape="1">
          <a:blip r:embed="rId1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29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4000" y="1122362"/>
            <a:ext cx="9144000" cy="29005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/>
                <a:ea typeface="黑体" panose="02010609060101010101" pitchFamily="49" charset="-122"/>
                <a:cs typeface="+mn-cs"/>
              </a:rPr>
              <a:t>游泳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advTm="500">
        <p14:prism isContent="1"/>
      </p:transition>
    </mc:Choice>
    <mc:Fallback>
      <p:transition advTm="50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pic>
        <p:nvPicPr>
          <p:cNvPr id="4" name="图片 3" descr="图片包含 围栏, 户外, 天空, 地面&#10;&#10;已生成极高可信度的说明"/>
          <p:cNvPicPr>
            <a:picLocks noChangeAspect="1"/>
          </p:cNvPicPr>
          <p:nvPr/>
        </p:nvPicPr>
        <p:blipFill rotWithShape="1">
          <a:blip r:embed="rId1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29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4000" y="1122362"/>
            <a:ext cx="9144000" cy="29005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/>
                <a:ea typeface="黑体" panose="02010609060101010101" pitchFamily="49" charset="-122"/>
                <a:cs typeface="+mn-cs"/>
              </a:rPr>
              <a:t>跑步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advTm="500">
        <p14:prism isContent="1"/>
      </p:transition>
    </mc:Choice>
    <mc:Fallback>
      <p:transition advTm="50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pic>
        <p:nvPicPr>
          <p:cNvPr id="4" name="图片 3" descr="图片包含 室内, 地板, 天花板, 建筑物&#10;&#10;已生成极高可信度的说明"/>
          <p:cNvPicPr>
            <a:picLocks noChangeAspect="1"/>
          </p:cNvPicPr>
          <p:nvPr/>
        </p:nvPicPr>
        <p:blipFill rotWithShape="1">
          <a:blip r:embed="rId1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4000" y="1122362"/>
            <a:ext cx="9144000" cy="29005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/>
                <a:ea typeface="黑体" panose="02010609060101010101" pitchFamily="49" charset="-122"/>
                <a:cs typeface="+mn-cs"/>
              </a:rPr>
              <a:t>健身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advTm="500">
        <p14:prism isContent="1"/>
      </p:transition>
    </mc:Choice>
    <mc:Fallback>
      <p:transition advTm="50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pic>
        <p:nvPicPr>
          <p:cNvPr id="4" name="图片 3" descr="图片包含 室内, 天空, 就坐&#10;&#10;已生成高可信度的说明"/>
          <p:cNvPicPr>
            <a:picLocks noChangeAspect="1"/>
          </p:cNvPicPr>
          <p:nvPr/>
        </p:nvPicPr>
        <p:blipFill rotWithShape="1">
          <a:blip r:embed="rId1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" b="5625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4000" y="1122362"/>
            <a:ext cx="9144000" cy="29005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/>
                <a:ea typeface="黑体" panose="02010609060101010101" pitchFamily="49" charset="-122"/>
                <a:cs typeface="+mn-cs"/>
              </a:rPr>
              <a:t>电影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advTm="250">
        <p14:prism isContent="1"/>
      </p:transition>
    </mc:Choice>
    <mc:Fallback>
      <p:transition advTm="25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pic>
        <p:nvPicPr>
          <p:cNvPr id="4" name="图片 3" descr="图片包含 室内, 地板, 天花板, 图书馆&#10;&#10;已生成极高可信度的说明"/>
          <p:cNvPicPr>
            <a:picLocks noChangeAspect="1"/>
          </p:cNvPicPr>
          <p:nvPr/>
        </p:nvPicPr>
        <p:blipFill rotWithShape="1">
          <a:blip r:embed="rId1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4000" y="1122362"/>
            <a:ext cx="9144000" cy="29005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/>
                <a:ea typeface="黑体" panose="02010609060101010101" pitchFamily="49" charset="-122"/>
                <a:cs typeface="+mn-cs"/>
              </a:rPr>
              <a:t>学习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advTm="250">
        <p14:prism isContent="1"/>
      </p:transition>
    </mc:Choice>
    <mc:Fallback>
      <p:transition advTm="250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88833" y="3167655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这些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65410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都是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06810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你们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98371" y="3075057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接下来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22210" y="315608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我的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89103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爱好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64616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当然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29256" y="3038545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还有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52591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唱歌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98371" y="3075057"/>
            <a:ext cx="2722233" cy="707886"/>
            <a:chOff x="8087888" y="3075057"/>
            <a:chExt cx="2722233" cy="707886"/>
          </a:xfrm>
        </p:grpSpPr>
        <p:sp>
          <p:nvSpPr>
            <p:cNvPr id="2" name="文本框 1"/>
            <p:cNvSpPr txBox="1"/>
            <p:nvPr/>
          </p:nvSpPr>
          <p:spPr>
            <a:xfrm>
              <a:off x="9596327" y="3075057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rPr>
                <a:t>你们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087888" y="3075057"/>
              <a:ext cx="17283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rPr>
                <a:t>接下来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87633" y="3075057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rPr>
              <a:t>将看到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02984" y="3075057"/>
            <a:ext cx="2722233" cy="707886"/>
            <a:chOff x="3724233" y="3075057"/>
            <a:chExt cx="2722233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5232672" y="3075057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rPr>
                <a:t>你们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724233" y="3075057"/>
              <a:ext cx="17283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rPr>
                <a:t>接下来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02984" y="3075057"/>
            <a:ext cx="4313007" cy="707886"/>
            <a:chOff x="5495160" y="3075057"/>
            <a:chExt cx="4313007" cy="707886"/>
          </a:xfrm>
        </p:grpSpPr>
        <p:sp>
          <p:nvSpPr>
            <p:cNvPr id="2" name="文本框 1"/>
            <p:cNvSpPr txBox="1"/>
            <p:nvPr/>
          </p:nvSpPr>
          <p:spPr>
            <a:xfrm>
              <a:off x="8079809" y="3075057"/>
              <a:ext cx="17283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rPr>
                <a:t>将看到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495160" y="3075057"/>
              <a:ext cx="2722233" cy="707886"/>
              <a:chOff x="3724233" y="3075057"/>
              <a:chExt cx="2722233" cy="707886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5232672" y="3075057"/>
                <a:ext cx="12137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302020204030204"/>
                    <a:ea typeface="微软雅黑" panose="020B0503020204020204" pitchFamily="34" charset="-122"/>
                    <a:cs typeface="+mn-cs"/>
                  </a:rPr>
                  <a:t>你们</a:t>
                </a:r>
                <a:endPara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3724233" y="3075057"/>
                <a:ext cx="172835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302020204030204"/>
                    <a:ea typeface="微软雅黑" panose="020B0503020204020204" pitchFamily="34" charset="-122"/>
                    <a:cs typeface="+mn-cs"/>
                  </a:rPr>
                  <a:t>接下来</a:t>
                </a:r>
                <a:endPara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3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tags/tag1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</Words>
  <Application>WPS 演示</Application>
  <PresentationFormat>宽屏</PresentationFormat>
  <Paragraphs>207</Paragraphs>
  <Slides>64</Slides>
  <Notes>63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64</vt:i4>
      </vt:variant>
    </vt:vector>
  </HeadingPairs>
  <TitlesOfParts>
    <vt:vector size="85" baseType="lpstr">
      <vt:lpstr>Arial</vt:lpstr>
      <vt:lpstr>方正书宋_GBK</vt:lpstr>
      <vt:lpstr>Wingdings</vt:lpstr>
      <vt:lpstr>微软雅黑</vt:lpstr>
      <vt:lpstr>汉仪旗黑KW</vt:lpstr>
      <vt:lpstr>思源黑体 CN Medium</vt:lpstr>
      <vt:lpstr>苹方-简</vt:lpstr>
      <vt:lpstr>等线</vt:lpstr>
      <vt:lpstr>等线</vt:lpstr>
      <vt:lpstr>Calibri</vt:lpstr>
      <vt:lpstr>Arial Black</vt:lpstr>
      <vt:lpstr>Cambria</vt:lpstr>
      <vt:lpstr>黑体</vt:lpstr>
      <vt:lpstr>汉仪中黑KW</vt:lpstr>
      <vt:lpstr>汉仪中等线KW</vt:lpstr>
      <vt:lpstr>宋体</vt:lpstr>
      <vt:lpstr>Arial Unicode MS</vt:lpstr>
      <vt:lpstr>汉仪书宋二KW</vt:lpstr>
      <vt:lpstr>等线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艾鹏坤</dc:creator>
  <cp:lastModifiedBy>toandfro</cp:lastModifiedBy>
  <cp:revision>2</cp:revision>
  <dcterms:created xsi:type="dcterms:W3CDTF">2020-04-13T14:05:41Z</dcterms:created>
  <dcterms:modified xsi:type="dcterms:W3CDTF">2020-04-13T14:05:41Z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