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7" r:id="rId4"/>
    <p:sldId id="258" r:id="rId5"/>
    <p:sldId id="262" r:id="rId6"/>
    <p:sldId id="263" r:id="rId7"/>
    <p:sldId id="264" r:id="rId8"/>
    <p:sldId id="259" r:id="rId9"/>
    <p:sldId id="265" r:id="rId10"/>
    <p:sldId id="266" r:id="rId11"/>
    <p:sldId id="268" r:id="rId12"/>
    <p:sldId id="261" r:id="rId13"/>
    <p:sldId id="267" r:id="rId14"/>
    <p:sldId id="270" r:id="rId15"/>
    <p:sldId id="271" r:id="rId16"/>
    <p:sldId id="260" r:id="rId17"/>
    <p:sldId id="269" r:id="rId18"/>
    <p:sldId id="272" r:id="rId19"/>
    <p:sldId id="273" r:id="rId20"/>
    <p:sldId id="275" r:id="rId21"/>
  </p:sldIdLst>
  <p:sldSz cx="12192000" cy="6858000"/>
  <p:notesSz cx="7103745" cy="10234295"/>
  <p:embeddedFontLst>
    <p:embeddedFont>
      <p:font typeface="Calibri" panose="020F0502020204030204" charset="0"/>
      <p:regular r:id="rId25"/>
      <p:bold r:id="rId26"/>
      <p:italic r:id="rId27"/>
      <p:boldItalic r:id="rId28"/>
    </p:embeddedFont>
    <p:embeddedFont>
      <p:font typeface="微软雅黑" panose="020B0503020204020204" charset="-122"/>
      <p:regular r:id="rId29"/>
    </p:embeddedFont>
    <p:embeddedFont>
      <p:font typeface="华文宋体" panose="02010600040101010101" charset="-122"/>
      <p:regular r:id="rId30"/>
    </p:embeddedFont>
    <p:embeddedFont>
      <p:font typeface="华文仿宋" panose="02010600040101010101" charset="-122"/>
      <p:regular r:id="rId31"/>
    </p:embeddedFont>
    <p:embeddedFont>
      <p:font typeface="刘德华字体叶根友仿08" panose="02010601030101010101" charset="-122"/>
      <p:regular r:id="rId32"/>
    </p:embeddedFont>
    <p:embeddedFont>
      <p:font typeface="楷体" panose="02010609060101010101" charset="-122"/>
      <p:regular r:id="rId3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CBB9"/>
    <a:srgbClr val="424B50"/>
    <a:srgbClr val="F2F7F1"/>
    <a:srgbClr val="566F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font" Target="fonts/font9.fntdata"/><Relationship Id="rId32" Type="http://schemas.openxmlformats.org/officeDocument/2006/relationships/font" Target="fonts/font8.fntdata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4" Type="http://schemas.microsoft.com/office/2011/relationships/chartColorStyle" Target="colors1.xml"/><Relationship Id="rId3" Type="http://schemas.microsoft.com/office/2011/relationships/chartStyle" Target="style1.xml"/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t>图表标题</a:t>
            </a:r>
          </a:p>
        </c:rich>
      </c:tx>
      <c:layout>
        <c:manualLayout>
          <c:xMode val="edge"/>
          <c:yMode val="edge"/>
          <c:x val="0.0130555555555556"/>
          <c:y val="0.0243055555555556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424B5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66F4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BECBB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297401"/>
        <c:axId val="350530653"/>
      </c:radarChart>
      <c:catAx>
        <c:axId val="213297401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350530653"/>
        <c:crosses val="autoZero"/>
        <c:auto val="1"/>
        <c:lblAlgn val="ctr"/>
        <c:lblOffset val="100"/>
        <c:noMultiLvlLbl val="0"/>
      </c:catAx>
      <c:valAx>
        <c:axId val="35053065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1329740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solidFill>
      <a:srgbClr val="F2F7F1"/>
    </a:solidFill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7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11" Type="http://schemas.openxmlformats.org/officeDocument/2006/relationships/image" Target="../media/image2.png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" name="矩形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7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5021580" y="408940"/>
            <a:ext cx="2088515" cy="6987540"/>
            <a:chOff x="7908" y="924"/>
            <a:chExt cx="3289" cy="11004"/>
          </a:xfrm>
        </p:grpSpPr>
        <p:grpSp>
          <p:nvGrpSpPr>
            <p:cNvPr id="14" name="组合 13"/>
            <p:cNvGrpSpPr/>
            <p:nvPr/>
          </p:nvGrpSpPr>
          <p:grpSpPr>
            <a:xfrm>
              <a:off x="8119" y="924"/>
              <a:ext cx="3078" cy="11005"/>
              <a:chOff x="8119" y="924"/>
              <a:chExt cx="3078" cy="1100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9688" y="924"/>
                <a:ext cx="530" cy="560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000" spc="300">
                    <a:solidFill>
                      <a:schemeClr val="bg1">
                        <a:lumMod val="65000"/>
                      </a:schemeClr>
                    </a:solidFill>
                    <a:uFillTx/>
                    <a:latin typeface="华文宋体" panose="02010600040101010101" charset="-122"/>
                    <a:ea typeface="华文宋体" panose="02010600040101010101" charset="-122"/>
                  </a:rPr>
                  <a:t>立春  雨水  惊蛰  春分  清明  谷雨</a:t>
                </a:r>
                <a:endParaRPr lang="zh-CN" altLang="en-US" sz="1000" spc="300">
                  <a:solidFill>
                    <a:schemeClr val="bg1">
                      <a:lumMod val="65000"/>
                    </a:schemeClr>
                  </a:solidFill>
                  <a:uFillTx/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8119" y="2259"/>
                <a:ext cx="530" cy="527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000" spc="300">
                    <a:solidFill>
                      <a:schemeClr val="bg1">
                        <a:lumMod val="65000"/>
                      </a:schemeClr>
                    </a:solidFill>
                    <a:uFillTx/>
                    <a:latin typeface="华文宋体" panose="02010600040101010101" charset="-122"/>
                    <a:ea typeface="华文宋体" panose="02010600040101010101" charset="-122"/>
                  </a:rPr>
                  <a:t>立夏  小满  芒种  夏至  小暑  大暑</a:t>
                </a:r>
                <a:endParaRPr lang="zh-CN" altLang="en-US" sz="1000" spc="300">
                  <a:solidFill>
                    <a:schemeClr val="bg1">
                      <a:lumMod val="65000"/>
                    </a:schemeClr>
                  </a:solidFill>
                  <a:uFillTx/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0667" y="4127"/>
                <a:ext cx="530" cy="565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000" spc="300">
                    <a:solidFill>
                      <a:schemeClr val="bg1">
                        <a:lumMod val="65000"/>
                      </a:schemeClr>
                    </a:solidFill>
                    <a:uFillTx/>
                    <a:latin typeface="华文宋体" panose="02010600040101010101" charset="-122"/>
                    <a:ea typeface="华文宋体" panose="02010600040101010101" charset="-122"/>
                  </a:rPr>
                  <a:t>立秋  处暑  白露  秋分  寒露  霜降</a:t>
                </a:r>
                <a:endParaRPr lang="zh-CN" altLang="en-US" sz="1000" spc="300">
                  <a:solidFill>
                    <a:schemeClr val="bg1">
                      <a:lumMod val="65000"/>
                    </a:schemeClr>
                  </a:solidFill>
                  <a:uFillTx/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8813" y="5636"/>
                <a:ext cx="530" cy="629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000" spc="300">
                    <a:solidFill>
                      <a:schemeClr val="bg1">
                        <a:lumMod val="65000"/>
                      </a:schemeClr>
                    </a:solidFill>
                    <a:uFillTx/>
                    <a:latin typeface="华文宋体" panose="02010600040101010101" charset="-122"/>
                    <a:ea typeface="华文宋体" panose="02010600040101010101" charset="-122"/>
                  </a:rPr>
                  <a:t>立冬  小雪  大雪  冬至  小寒  大寒</a:t>
                </a:r>
                <a:endParaRPr lang="zh-CN" altLang="en-US" sz="1000" spc="300">
                  <a:solidFill>
                    <a:schemeClr val="bg1">
                      <a:lumMod val="65000"/>
                    </a:schemeClr>
                  </a:solidFill>
                  <a:uFillTx/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7908" y="2762"/>
              <a:ext cx="2877" cy="4689"/>
              <a:chOff x="7908" y="2077"/>
              <a:chExt cx="2877" cy="4689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8677" y="2077"/>
                <a:ext cx="1887" cy="206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6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宋体" panose="02010600040101010101" charset="-122"/>
                    <a:ea typeface="华文宋体" panose="02010600040101010101" charset="-122"/>
                  </a:rPr>
                  <a:t>春 </a:t>
                </a:r>
                <a:endParaRPr lang="zh-CN" altLang="en-US" sz="6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7908" y="3482"/>
                <a:ext cx="1887" cy="153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6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宋体" panose="02010600040101010101" charset="-122"/>
                    <a:ea typeface="华文宋体" panose="02010600040101010101" charset="-122"/>
                  </a:rPr>
                  <a:t>夏 </a:t>
                </a:r>
                <a:endParaRPr lang="zh-CN" altLang="en-US" sz="6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9700" y="4786"/>
                <a:ext cx="1085" cy="1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6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宋体" panose="02010600040101010101" charset="-122"/>
                    <a:ea typeface="华文宋体" panose="02010600040101010101" charset="-122"/>
                  </a:rPr>
                  <a:t>秋</a:t>
                </a:r>
                <a:endParaRPr lang="zh-CN" altLang="en-US" sz="6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8074" y="5841"/>
                <a:ext cx="1887" cy="925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6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宋体" panose="02010600040101010101" charset="-122"/>
                    <a:ea typeface="华文宋体" panose="02010600040101010101" charset="-122"/>
                  </a:rPr>
                  <a:t>冬</a:t>
                </a:r>
                <a:endParaRPr lang="zh-CN" altLang="en-US" sz="6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9770" y="8357"/>
              <a:ext cx="674" cy="1228"/>
              <a:chOff x="9770" y="8357"/>
              <a:chExt cx="674" cy="1228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9795" y="8357"/>
                <a:ext cx="604" cy="1076"/>
              </a:xfrm>
              <a:custGeom>
                <a:avLst/>
                <a:gdLst>
                  <a:gd name="connisteX0" fmla="*/ 5499 w 295318"/>
                  <a:gd name="connsiteY0" fmla="*/ 169698 h 579256"/>
                  <a:gd name="connisteX1" fmla="*/ 5499 w 295318"/>
                  <a:gd name="connsiteY1" fmla="*/ 104928 h 579256"/>
                  <a:gd name="connisteX2" fmla="*/ 36614 w 295318"/>
                  <a:gd name="connsiteY2" fmla="*/ 40793 h 579256"/>
                  <a:gd name="connisteX3" fmla="*/ 100749 w 295318"/>
                  <a:gd name="connsiteY3" fmla="*/ 7773 h 579256"/>
                  <a:gd name="connisteX4" fmla="*/ 167424 w 295318"/>
                  <a:gd name="connsiteY4" fmla="*/ 5233 h 579256"/>
                  <a:gd name="connisteX5" fmla="*/ 231559 w 295318"/>
                  <a:gd name="connsiteY5" fmla="*/ 55398 h 579256"/>
                  <a:gd name="connisteX6" fmla="*/ 274739 w 295318"/>
                  <a:gd name="connsiteY6" fmla="*/ 119533 h 579256"/>
                  <a:gd name="connisteX7" fmla="*/ 274739 w 295318"/>
                  <a:gd name="connsiteY7" fmla="*/ 190653 h 579256"/>
                  <a:gd name="connisteX8" fmla="*/ 276644 w 295318"/>
                  <a:gd name="connsiteY8" fmla="*/ 255423 h 579256"/>
                  <a:gd name="connisteX9" fmla="*/ 288709 w 295318"/>
                  <a:gd name="connsiteY9" fmla="*/ 324003 h 579256"/>
                  <a:gd name="connisteX10" fmla="*/ 293789 w 295318"/>
                  <a:gd name="connsiteY10" fmla="*/ 388773 h 579256"/>
                  <a:gd name="connisteX11" fmla="*/ 265214 w 295318"/>
                  <a:gd name="connsiteY11" fmla="*/ 455448 h 579256"/>
                  <a:gd name="connisteX12" fmla="*/ 243624 w 295318"/>
                  <a:gd name="connsiteY12" fmla="*/ 519583 h 579256"/>
                  <a:gd name="connisteX13" fmla="*/ 176949 w 295318"/>
                  <a:gd name="connsiteY13" fmla="*/ 576733 h 579256"/>
                  <a:gd name="connisteX14" fmla="*/ 112814 w 295318"/>
                  <a:gd name="connsiteY14" fmla="*/ 555143 h 579256"/>
                  <a:gd name="connisteX15" fmla="*/ 91224 w 295318"/>
                  <a:gd name="connsiteY15" fmla="*/ 471958 h 579256"/>
                  <a:gd name="connisteX16" fmla="*/ 76619 w 295318"/>
                  <a:gd name="connsiteY16" fmla="*/ 407823 h 579256"/>
                  <a:gd name="connisteX17" fmla="*/ 36614 w 295318"/>
                  <a:gd name="connsiteY17" fmla="*/ 343053 h 579256"/>
                  <a:gd name="connisteX18" fmla="*/ 46139 w 295318"/>
                  <a:gd name="connsiteY18" fmla="*/ 276378 h 579256"/>
                  <a:gd name="connisteX19" fmla="*/ 48044 w 295318"/>
                  <a:gd name="connsiteY19" fmla="*/ 212243 h 579256"/>
                  <a:gd name="connisteX20" fmla="*/ 5499 w 295318"/>
                  <a:gd name="connsiteY20" fmla="*/ 169698 h 579256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  <a:cxn ang="0">
                    <a:pos x="connisteX9" y="connsiteY9"/>
                  </a:cxn>
                  <a:cxn ang="0">
                    <a:pos x="connisteX10" y="connsiteY10"/>
                  </a:cxn>
                  <a:cxn ang="0">
                    <a:pos x="connisteX11" y="connsiteY11"/>
                  </a:cxn>
                  <a:cxn ang="0">
                    <a:pos x="connisteX12" y="connsiteY12"/>
                  </a:cxn>
                  <a:cxn ang="0">
                    <a:pos x="connisteX13" y="connsiteY13"/>
                  </a:cxn>
                  <a:cxn ang="0">
                    <a:pos x="connisteX14" y="connsiteY14"/>
                  </a:cxn>
                  <a:cxn ang="0">
                    <a:pos x="connisteX15" y="connsiteY15"/>
                  </a:cxn>
                  <a:cxn ang="0">
                    <a:pos x="connisteX16" y="connsiteY16"/>
                  </a:cxn>
                  <a:cxn ang="0">
                    <a:pos x="connisteX17" y="connsiteY17"/>
                  </a:cxn>
                  <a:cxn ang="0">
                    <a:pos x="connisteX18" y="connsiteY18"/>
                  </a:cxn>
                  <a:cxn ang="0">
                    <a:pos x="connisteX19" y="connsiteY19"/>
                  </a:cxn>
                  <a:cxn ang="0">
                    <a:pos x="connisteX20" y="connsiteY20"/>
                  </a:cxn>
                </a:cxnLst>
                <a:rect l="l" t="t" r="r" b="b"/>
                <a:pathLst>
                  <a:path w="295319" h="579257">
                    <a:moveTo>
                      <a:pt x="5500" y="169699"/>
                    </a:moveTo>
                    <a:cubicBezTo>
                      <a:pt x="-2755" y="148109"/>
                      <a:pt x="-850" y="130964"/>
                      <a:pt x="5500" y="104929"/>
                    </a:cubicBezTo>
                    <a:cubicBezTo>
                      <a:pt x="11850" y="78894"/>
                      <a:pt x="17565" y="60479"/>
                      <a:pt x="36615" y="40794"/>
                    </a:cubicBezTo>
                    <a:cubicBezTo>
                      <a:pt x="55665" y="21109"/>
                      <a:pt x="74715" y="14759"/>
                      <a:pt x="100750" y="7774"/>
                    </a:cubicBezTo>
                    <a:cubicBezTo>
                      <a:pt x="126785" y="789"/>
                      <a:pt x="141390" y="-4291"/>
                      <a:pt x="167425" y="5234"/>
                    </a:cubicBezTo>
                    <a:cubicBezTo>
                      <a:pt x="193460" y="14759"/>
                      <a:pt x="209970" y="32539"/>
                      <a:pt x="231560" y="55399"/>
                    </a:cubicBezTo>
                    <a:cubicBezTo>
                      <a:pt x="253150" y="78259"/>
                      <a:pt x="265850" y="92229"/>
                      <a:pt x="274740" y="119534"/>
                    </a:cubicBezTo>
                    <a:cubicBezTo>
                      <a:pt x="283630" y="146839"/>
                      <a:pt x="274105" y="163349"/>
                      <a:pt x="274740" y="190654"/>
                    </a:cubicBezTo>
                    <a:cubicBezTo>
                      <a:pt x="275375" y="217959"/>
                      <a:pt x="274105" y="228754"/>
                      <a:pt x="276645" y="255424"/>
                    </a:cubicBezTo>
                    <a:cubicBezTo>
                      <a:pt x="279185" y="282094"/>
                      <a:pt x="285535" y="297334"/>
                      <a:pt x="288710" y="324004"/>
                    </a:cubicBezTo>
                    <a:cubicBezTo>
                      <a:pt x="291885" y="350674"/>
                      <a:pt x="298235" y="362739"/>
                      <a:pt x="293790" y="388774"/>
                    </a:cubicBezTo>
                    <a:cubicBezTo>
                      <a:pt x="289345" y="414809"/>
                      <a:pt x="275375" y="429414"/>
                      <a:pt x="265215" y="455449"/>
                    </a:cubicBezTo>
                    <a:cubicBezTo>
                      <a:pt x="255055" y="481484"/>
                      <a:pt x="261405" y="495454"/>
                      <a:pt x="243625" y="519584"/>
                    </a:cubicBezTo>
                    <a:cubicBezTo>
                      <a:pt x="225845" y="543714"/>
                      <a:pt x="202985" y="569749"/>
                      <a:pt x="176950" y="576734"/>
                    </a:cubicBezTo>
                    <a:cubicBezTo>
                      <a:pt x="150915" y="583719"/>
                      <a:pt x="129960" y="576099"/>
                      <a:pt x="112815" y="555144"/>
                    </a:cubicBezTo>
                    <a:cubicBezTo>
                      <a:pt x="95670" y="534189"/>
                      <a:pt x="98210" y="501169"/>
                      <a:pt x="91225" y="471959"/>
                    </a:cubicBezTo>
                    <a:cubicBezTo>
                      <a:pt x="84240" y="442749"/>
                      <a:pt x="87415" y="433859"/>
                      <a:pt x="76620" y="407824"/>
                    </a:cubicBezTo>
                    <a:cubicBezTo>
                      <a:pt x="65825" y="381789"/>
                      <a:pt x="42965" y="369089"/>
                      <a:pt x="36615" y="343054"/>
                    </a:cubicBezTo>
                    <a:cubicBezTo>
                      <a:pt x="30265" y="317019"/>
                      <a:pt x="43600" y="302414"/>
                      <a:pt x="46140" y="276379"/>
                    </a:cubicBezTo>
                    <a:cubicBezTo>
                      <a:pt x="48680" y="250344"/>
                      <a:pt x="56300" y="233834"/>
                      <a:pt x="48045" y="212244"/>
                    </a:cubicBezTo>
                    <a:cubicBezTo>
                      <a:pt x="39790" y="190654"/>
                      <a:pt x="13755" y="191289"/>
                      <a:pt x="5500" y="1696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9770" y="8375"/>
                <a:ext cx="675" cy="121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600">
                    <a:solidFill>
                      <a:schemeClr val="bg1"/>
                    </a:solidFill>
                    <a:latin typeface="刘德华字体叶根友仿08" panose="02010601030101010101" charset="-122"/>
                    <a:ea typeface="刘德华字体叶根友仿08" panose="02010601030101010101" charset="-122"/>
                  </a:rPr>
                  <a:t>四季</a:t>
                </a:r>
                <a:endParaRPr lang="zh-CN" altLang="en-US" sz="1600">
                  <a:solidFill>
                    <a:schemeClr val="bg1"/>
                  </a:solidFill>
                  <a:latin typeface="刘德华字体叶根友仿08" panose="02010601030101010101" charset="-122"/>
                  <a:ea typeface="刘德华字体叶根友仿08" panose="02010601030101010101" charset="-122"/>
                </a:endParaRPr>
              </a:p>
            </p:txBody>
          </p:sp>
        </p:grpSp>
      </p:grpSp>
      <p:pic>
        <p:nvPicPr>
          <p:cNvPr id="20" name="图片 19" descr="5bb2028467b8aa47adc89090db8b6793199e95a7e30f5-xq791Q_fw658"/>
          <p:cNvPicPr>
            <a:picLocks noChangeAspect="1"/>
          </p:cNvPicPr>
          <p:nvPr/>
        </p:nvPicPr>
        <p:blipFill>
          <a:blip r:embed="rId1"/>
          <a:srcRect t="52652" r="43371"/>
          <a:stretch>
            <a:fillRect/>
          </a:stretch>
        </p:blipFill>
        <p:spPr>
          <a:xfrm>
            <a:off x="0" y="3034665"/>
            <a:ext cx="3048635" cy="3823335"/>
          </a:xfrm>
          <a:prstGeom prst="rect">
            <a:avLst/>
          </a:prstGeom>
        </p:spPr>
      </p:pic>
      <p:pic>
        <p:nvPicPr>
          <p:cNvPr id="21" name="图片 20" descr="5bb2028467b8aa47adc89090db8b6793199e95a7e30f5-xq791Q_fw658"/>
          <p:cNvPicPr>
            <a:picLocks noChangeAspect="1"/>
          </p:cNvPicPr>
          <p:nvPr/>
        </p:nvPicPr>
        <p:blipFill>
          <a:blip r:embed="rId1"/>
          <a:srcRect l="50189" b="42298"/>
          <a:stretch>
            <a:fillRect/>
          </a:stretch>
        </p:blipFill>
        <p:spPr>
          <a:xfrm>
            <a:off x="9473565" y="0"/>
            <a:ext cx="2718435" cy="472376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894205" y="1606550"/>
            <a:ext cx="8404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pc="10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华文仿宋" panose="02010600040101010101" charset="-122"/>
                <a:ea typeface="华文仿宋" panose="02010600040101010101" charset="-122"/>
              </a:rPr>
              <a:t>点击这里对建议做一依据解释及数据支撑，</a:t>
            </a:r>
            <a:r>
              <a:rPr lang="zh-CN" altLang="en-US" spc="10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华文仿宋" panose="02010600040101010101" charset="-122"/>
                <a:ea typeface="华文仿宋" panose="02010600040101010101" charset="-122"/>
                <a:sym typeface="+mn-ea"/>
              </a:rPr>
              <a:t>点击这里对建议做一依据解释及数据支撑。</a:t>
            </a:r>
            <a:endParaRPr lang="zh-CN" altLang="en-US" spc="100">
              <a:solidFill>
                <a:schemeClr val="tx1">
                  <a:lumMod val="65000"/>
                  <a:lumOff val="35000"/>
                </a:schemeClr>
              </a:solidFill>
              <a:uFillTx/>
              <a:latin typeface="华文仿宋" panose="02010600040101010101" charset="-122"/>
              <a:ea typeface="华文仿宋" panose="0201060004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pc="10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华文仿宋" panose="02010600040101010101" charset="-122"/>
                <a:ea typeface="华文仿宋" panose="02010600040101010101" charset="-122"/>
                <a:sym typeface="+mn-ea"/>
              </a:rPr>
              <a:t>点击这里对建议做一依据解释及数据支撑，点击这里对建议做一依据解释及数据支撑。</a:t>
            </a:r>
            <a:endParaRPr lang="zh-CN" altLang="en-US" spc="100">
              <a:solidFill>
                <a:schemeClr val="tx1">
                  <a:lumMod val="65000"/>
                  <a:lumOff val="35000"/>
                </a:schemeClr>
              </a:solidFill>
              <a:uFillTx/>
              <a:latin typeface="华文仿宋" panose="02010600040101010101" charset="-122"/>
              <a:ea typeface="华文仿宋" panose="02010600040101010101" charset="-122"/>
              <a:sym typeface="+mn-ea"/>
            </a:endParaRPr>
          </a:p>
        </p:txBody>
      </p:sp>
      <p:cxnSp>
        <p:nvCxnSpPr>
          <p:cNvPr id="6" name="直接连接符 5"/>
          <p:cNvCxnSpPr/>
          <p:nvPr>
            <p:custDataLst>
              <p:tags r:id="rId1"/>
            </p:custDataLst>
          </p:nvPr>
        </p:nvCxnSpPr>
        <p:spPr>
          <a:xfrm>
            <a:off x="-9525" y="5220970"/>
            <a:ext cx="12182475" cy="0"/>
          </a:xfrm>
          <a:prstGeom prst="line">
            <a:avLst/>
          </a:prstGeom>
          <a:ln>
            <a:solidFill>
              <a:srgbClr val="707070"/>
            </a:solidFill>
          </a:ln>
        </p:spPr>
        <p:style>
          <a:lnRef idx="1">
            <a:srgbClr val="72C5EA"/>
          </a:lnRef>
          <a:fillRef idx="0">
            <a:srgbClr val="72C5EA"/>
          </a:fillRef>
          <a:effectRef idx="0">
            <a:srgbClr val="72C5EA"/>
          </a:effectRef>
          <a:fontRef idx="minor">
            <a:srgbClr val="3F4143"/>
          </a:fontRef>
        </p:style>
      </p:cxnSp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3691491" y="4912495"/>
            <a:ext cx="357668" cy="308423"/>
          </a:xfrm>
          <a:custGeom>
            <a:avLst/>
            <a:gdLst>
              <a:gd name="connsiteX0" fmla="*/ 314808 w 629613"/>
              <a:gd name="connsiteY0" fmla="*/ 0 h 542925"/>
              <a:gd name="connsiteX1" fmla="*/ 629613 w 629613"/>
              <a:gd name="connsiteY1" fmla="*/ 542925 h 542925"/>
              <a:gd name="connsiteX2" fmla="*/ 527218 w 629613"/>
              <a:gd name="connsiteY2" fmla="*/ 542925 h 542925"/>
              <a:gd name="connsiteX3" fmla="*/ 314808 w 629613"/>
              <a:gd name="connsiteY3" fmla="*/ 176595 h 542925"/>
              <a:gd name="connsiteX4" fmla="*/ 102397 w 629613"/>
              <a:gd name="connsiteY4" fmla="*/ 542925 h 542925"/>
              <a:gd name="connsiteX5" fmla="*/ 0 w 629613"/>
              <a:gd name="connsiteY5" fmla="*/ 5429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613" h="542925">
                <a:moveTo>
                  <a:pt x="314808" y="0"/>
                </a:moveTo>
                <a:lnTo>
                  <a:pt x="629613" y="542925"/>
                </a:lnTo>
                <a:lnTo>
                  <a:pt x="527218" y="542925"/>
                </a:lnTo>
                <a:lnTo>
                  <a:pt x="314808" y="176595"/>
                </a:lnTo>
                <a:lnTo>
                  <a:pt x="102397" y="542925"/>
                </a:lnTo>
                <a:lnTo>
                  <a:pt x="0" y="542925"/>
                </a:lnTo>
                <a:close/>
              </a:path>
            </a:pathLst>
          </a:custGeom>
          <a:solidFill>
            <a:srgbClr val="566F46"/>
          </a:solidFill>
          <a:ln>
            <a:noFill/>
          </a:ln>
        </p:spPr>
        <p:style>
          <a:lnRef idx="2">
            <a:srgbClr val="72C5EA">
              <a:shade val="50000"/>
            </a:srgbClr>
          </a:lnRef>
          <a:fillRef idx="1">
            <a:srgbClr val="72C5EA"/>
          </a:fillRef>
          <a:effectRef idx="0">
            <a:srgbClr val="72C5EA"/>
          </a:effectRef>
          <a:fontRef idx="minor">
            <a:srgbClr val="FFFFFF"/>
          </a:fontRef>
        </p:style>
        <p:txBody>
          <a:bodyPr rtlCol="0" anchor="ctr">
            <a:normAutofit fontScale="72500"/>
          </a:bodyPr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>
            <p:custDataLst>
              <p:tags r:id="rId3"/>
            </p:custDataLst>
          </p:nvPr>
        </p:nvSpPr>
        <p:spPr>
          <a:xfrm>
            <a:off x="3470542" y="5385557"/>
            <a:ext cx="799569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ctr"/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Arial" panose="020B0604020202020204" pitchFamily="34" charset="0"/>
              </a:rPr>
              <a:t>123</a:t>
            </a:r>
            <a:endParaRPr lang="en-US" altLang="zh-CN" smtClean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>
            <p:custDataLst>
              <p:tags r:id="rId4"/>
            </p:custDataLst>
          </p:nvPr>
        </p:nvSpPr>
        <p:spPr>
          <a:xfrm>
            <a:off x="3299357" y="4204232"/>
            <a:ext cx="1141937" cy="646331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Arial" panose="020B0604020202020204" pitchFamily="34" charset="0"/>
              </a:rPr>
              <a:t>输入相关数据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>
            <p:custDataLst>
              <p:tags r:id="rId5"/>
            </p:custDataLst>
          </p:nvPr>
        </p:nvSpPr>
        <p:spPr>
          <a:xfrm>
            <a:off x="6044166" y="4912495"/>
            <a:ext cx="357668" cy="308423"/>
          </a:xfrm>
          <a:custGeom>
            <a:avLst/>
            <a:gdLst>
              <a:gd name="connsiteX0" fmla="*/ 314808 w 629613"/>
              <a:gd name="connsiteY0" fmla="*/ 0 h 542925"/>
              <a:gd name="connsiteX1" fmla="*/ 629613 w 629613"/>
              <a:gd name="connsiteY1" fmla="*/ 542925 h 542925"/>
              <a:gd name="connsiteX2" fmla="*/ 527218 w 629613"/>
              <a:gd name="connsiteY2" fmla="*/ 542925 h 542925"/>
              <a:gd name="connsiteX3" fmla="*/ 314808 w 629613"/>
              <a:gd name="connsiteY3" fmla="*/ 176595 h 542925"/>
              <a:gd name="connsiteX4" fmla="*/ 102397 w 629613"/>
              <a:gd name="connsiteY4" fmla="*/ 542925 h 542925"/>
              <a:gd name="connsiteX5" fmla="*/ 0 w 629613"/>
              <a:gd name="connsiteY5" fmla="*/ 5429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613" h="542925">
                <a:moveTo>
                  <a:pt x="314808" y="0"/>
                </a:moveTo>
                <a:lnTo>
                  <a:pt x="629613" y="542925"/>
                </a:lnTo>
                <a:lnTo>
                  <a:pt x="527218" y="542925"/>
                </a:lnTo>
                <a:lnTo>
                  <a:pt x="314808" y="176595"/>
                </a:lnTo>
                <a:lnTo>
                  <a:pt x="102397" y="542925"/>
                </a:lnTo>
                <a:lnTo>
                  <a:pt x="0" y="542925"/>
                </a:lnTo>
                <a:close/>
              </a:path>
            </a:pathLst>
          </a:custGeom>
          <a:solidFill>
            <a:srgbClr val="566F46"/>
          </a:solidFill>
          <a:ln>
            <a:noFill/>
          </a:ln>
        </p:spPr>
        <p:style>
          <a:lnRef idx="2">
            <a:srgbClr val="72C5EA">
              <a:shade val="50000"/>
            </a:srgbClr>
          </a:lnRef>
          <a:fillRef idx="1">
            <a:srgbClr val="72C5EA"/>
          </a:fillRef>
          <a:effectRef idx="0">
            <a:srgbClr val="72C5EA"/>
          </a:effectRef>
          <a:fontRef idx="minor">
            <a:srgbClr val="FFFFFF"/>
          </a:fontRef>
        </p:style>
        <p:txBody>
          <a:bodyPr rtlCol="0" anchor="ctr">
            <a:normAutofit fontScale="72500"/>
          </a:bodyPr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>
            <p:custDataLst>
              <p:tags r:id="rId6"/>
            </p:custDataLst>
          </p:nvPr>
        </p:nvSpPr>
        <p:spPr>
          <a:xfrm>
            <a:off x="5823217" y="5385557"/>
            <a:ext cx="799569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ctr"/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Arial" panose="020B0604020202020204" pitchFamily="34" charset="0"/>
              </a:rPr>
              <a:t>234</a:t>
            </a:r>
            <a:endParaRPr lang="en-US" altLang="zh-CN" smtClean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5652033" y="4204232"/>
            <a:ext cx="1141937" cy="646331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Arial" panose="020B0604020202020204" pitchFamily="34" charset="0"/>
              </a:rPr>
              <a:t>输入相关数据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sym typeface="Arial" panose="020B0604020202020204" pitchFamily="34" charset="0"/>
            </a:endParaRPr>
          </a:p>
        </p:txBody>
      </p:sp>
      <p:sp>
        <p:nvSpPr>
          <p:cNvPr id="45" name="任意多边形 44"/>
          <p:cNvSpPr/>
          <p:nvPr>
            <p:custDataLst>
              <p:tags r:id="rId8"/>
            </p:custDataLst>
          </p:nvPr>
        </p:nvSpPr>
        <p:spPr>
          <a:xfrm>
            <a:off x="8396841" y="4912495"/>
            <a:ext cx="357668" cy="308423"/>
          </a:xfrm>
          <a:custGeom>
            <a:avLst/>
            <a:gdLst>
              <a:gd name="connsiteX0" fmla="*/ 314808 w 629613"/>
              <a:gd name="connsiteY0" fmla="*/ 0 h 542925"/>
              <a:gd name="connsiteX1" fmla="*/ 629613 w 629613"/>
              <a:gd name="connsiteY1" fmla="*/ 542925 h 542925"/>
              <a:gd name="connsiteX2" fmla="*/ 527218 w 629613"/>
              <a:gd name="connsiteY2" fmla="*/ 542925 h 542925"/>
              <a:gd name="connsiteX3" fmla="*/ 314808 w 629613"/>
              <a:gd name="connsiteY3" fmla="*/ 176595 h 542925"/>
              <a:gd name="connsiteX4" fmla="*/ 102397 w 629613"/>
              <a:gd name="connsiteY4" fmla="*/ 542925 h 542925"/>
              <a:gd name="connsiteX5" fmla="*/ 0 w 629613"/>
              <a:gd name="connsiteY5" fmla="*/ 5429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613" h="542925">
                <a:moveTo>
                  <a:pt x="314808" y="0"/>
                </a:moveTo>
                <a:lnTo>
                  <a:pt x="629613" y="542925"/>
                </a:lnTo>
                <a:lnTo>
                  <a:pt x="527218" y="542925"/>
                </a:lnTo>
                <a:lnTo>
                  <a:pt x="314808" y="176595"/>
                </a:lnTo>
                <a:lnTo>
                  <a:pt x="102397" y="542925"/>
                </a:lnTo>
                <a:lnTo>
                  <a:pt x="0" y="542925"/>
                </a:lnTo>
                <a:close/>
              </a:path>
            </a:pathLst>
          </a:custGeom>
          <a:solidFill>
            <a:srgbClr val="566F46"/>
          </a:solidFill>
          <a:ln>
            <a:noFill/>
          </a:ln>
        </p:spPr>
        <p:style>
          <a:lnRef idx="2">
            <a:srgbClr val="72C5EA">
              <a:shade val="50000"/>
            </a:srgbClr>
          </a:lnRef>
          <a:fillRef idx="1">
            <a:srgbClr val="72C5EA"/>
          </a:fillRef>
          <a:effectRef idx="0">
            <a:srgbClr val="72C5EA"/>
          </a:effectRef>
          <a:fontRef idx="minor">
            <a:srgbClr val="FFFFFF"/>
          </a:fontRef>
        </p:style>
        <p:txBody>
          <a:bodyPr rtlCol="0" anchor="ctr">
            <a:normAutofit fontScale="72500"/>
          </a:bodyPr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sym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>
            <p:custDataLst>
              <p:tags r:id="rId9"/>
            </p:custDataLst>
          </p:nvPr>
        </p:nvSpPr>
        <p:spPr>
          <a:xfrm>
            <a:off x="8175892" y="5385557"/>
            <a:ext cx="799569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ctr"/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Arial" panose="020B0604020202020204" pitchFamily="34" charset="0"/>
              </a:rPr>
              <a:t>456</a:t>
            </a:r>
            <a:endParaRPr lang="en-US" altLang="zh-CN" smtClean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>
            <p:custDataLst>
              <p:tags r:id="rId10"/>
            </p:custDataLst>
          </p:nvPr>
        </p:nvSpPr>
        <p:spPr>
          <a:xfrm>
            <a:off x="8004709" y="4204232"/>
            <a:ext cx="1141937" cy="646331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Arial" panose="020B0604020202020204" pitchFamily="34" charset="0"/>
              </a:rPr>
              <a:t>输入相关数据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720090" y="-864870"/>
            <a:ext cx="13566775" cy="8441690"/>
            <a:chOff x="-1134" y="-1362"/>
            <a:chExt cx="21365" cy="13294"/>
          </a:xfrm>
        </p:grpSpPr>
        <p:pic>
          <p:nvPicPr>
            <p:cNvPr id="11" name="图片 10" descr="1bfd71a685826b7eecd616663c07a42e9332f0a185dd5-DaIwWU_fw65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6857" y="-1362"/>
              <a:ext cx="3375" cy="4838"/>
            </a:xfrm>
            <a:prstGeom prst="rect">
              <a:avLst/>
            </a:prstGeom>
          </p:spPr>
        </p:pic>
        <p:pic>
          <p:nvPicPr>
            <p:cNvPr id="2" name="图片 1" descr="70bebcceb46b1ef7dd12b00cf757e56d86d7cf9b97a87-bHP5qh_fw658"/>
            <p:cNvPicPr>
              <a:picLocks noChangeAspect="1"/>
            </p:cNvPicPr>
            <p:nvPr/>
          </p:nvPicPr>
          <p:blipFill>
            <a:blip r:embed="rId12"/>
            <a:srcRect b="21875"/>
            <a:stretch>
              <a:fillRect/>
            </a:stretch>
          </p:blipFill>
          <p:spPr>
            <a:xfrm rot="960000">
              <a:off x="-1134" y="7504"/>
              <a:ext cx="3306" cy="442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组合 5"/>
          <p:cNvGrpSpPr/>
          <p:nvPr/>
        </p:nvGrpSpPr>
        <p:grpSpPr>
          <a:xfrm>
            <a:off x="1700530" y="2037080"/>
            <a:ext cx="8008620" cy="2782570"/>
            <a:chOff x="2298" y="3208"/>
            <a:chExt cx="12612" cy="4382"/>
          </a:xfrm>
        </p:grpSpPr>
        <p:grpSp>
          <p:nvGrpSpPr>
            <p:cNvPr id="4" name="组合 3"/>
            <p:cNvGrpSpPr/>
            <p:nvPr/>
          </p:nvGrpSpPr>
          <p:grpSpPr>
            <a:xfrm flipH="1">
              <a:off x="2298" y="3208"/>
              <a:ext cx="4669" cy="4383"/>
              <a:chOff x="2790" y="2580"/>
              <a:chExt cx="5362" cy="5141"/>
            </a:xfrm>
          </p:grpSpPr>
          <p:pic>
            <p:nvPicPr>
              <p:cNvPr id="20" name="图片 19" descr="5bb2028467b8aa47adc89090db8b6793199e95a7e30f5-xq791Q_fw658"/>
              <p:cNvPicPr>
                <a:picLocks noChangeAspect="1"/>
              </p:cNvPicPr>
              <p:nvPr/>
            </p:nvPicPr>
            <p:blipFill>
              <a:blip r:embed="rId1"/>
              <a:srcRect l="-17693" t="57842" r="51864" b="-3146"/>
              <a:stretch>
                <a:fillRect/>
              </a:stretch>
            </p:blipFill>
            <p:spPr>
              <a:xfrm>
                <a:off x="3070" y="3137"/>
                <a:ext cx="5082" cy="4584"/>
              </a:xfrm>
              <a:prstGeom prst="ellipse">
                <a:avLst/>
              </a:prstGeom>
            </p:spPr>
          </p:pic>
          <p:sp>
            <p:nvSpPr>
              <p:cNvPr id="2" name="椭圆 1"/>
              <p:cNvSpPr/>
              <p:nvPr/>
            </p:nvSpPr>
            <p:spPr>
              <a:xfrm>
                <a:off x="2790" y="3390"/>
                <a:ext cx="3900" cy="4020"/>
              </a:xfrm>
              <a:prstGeom prst="ellipse">
                <a:avLst/>
              </a:prstGeom>
              <a:solidFill>
                <a:srgbClr val="424B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" name="任意多边形 2"/>
              <p:cNvSpPr/>
              <p:nvPr/>
            </p:nvSpPr>
            <p:spPr>
              <a:xfrm>
                <a:off x="5330" y="2580"/>
                <a:ext cx="2100" cy="1440"/>
              </a:xfrm>
              <a:custGeom>
                <a:avLst/>
                <a:gdLst>
                  <a:gd name="connisteX0" fmla="*/ 241300 w 1333500"/>
                  <a:gd name="connsiteY0" fmla="*/ 0 h 914400"/>
                  <a:gd name="connisteX1" fmla="*/ 165100 w 1333500"/>
                  <a:gd name="connsiteY1" fmla="*/ 25400 h 914400"/>
                  <a:gd name="connisteX2" fmla="*/ 88900 w 1333500"/>
                  <a:gd name="connsiteY2" fmla="*/ 76200 h 914400"/>
                  <a:gd name="connisteX3" fmla="*/ 0 w 1333500"/>
                  <a:gd name="connsiteY3" fmla="*/ 139700 h 914400"/>
                  <a:gd name="connisteX4" fmla="*/ 0 w 1333500"/>
                  <a:gd name="connsiteY4" fmla="*/ 228600 h 914400"/>
                  <a:gd name="connisteX5" fmla="*/ 0 w 1333500"/>
                  <a:gd name="connsiteY5" fmla="*/ 304800 h 914400"/>
                  <a:gd name="connisteX6" fmla="*/ 25400 w 1333500"/>
                  <a:gd name="connsiteY6" fmla="*/ 381000 h 914400"/>
                  <a:gd name="connisteX7" fmla="*/ 76200 w 1333500"/>
                  <a:gd name="connsiteY7" fmla="*/ 457200 h 914400"/>
                  <a:gd name="connisteX8" fmla="*/ 152400 w 1333500"/>
                  <a:gd name="connsiteY8" fmla="*/ 482600 h 914400"/>
                  <a:gd name="connisteX9" fmla="*/ 228600 w 1333500"/>
                  <a:gd name="connsiteY9" fmla="*/ 508000 h 914400"/>
                  <a:gd name="connisteX10" fmla="*/ 304800 w 1333500"/>
                  <a:gd name="connsiteY10" fmla="*/ 520700 h 914400"/>
                  <a:gd name="connisteX11" fmla="*/ 381000 w 1333500"/>
                  <a:gd name="connsiteY11" fmla="*/ 546100 h 914400"/>
                  <a:gd name="connisteX12" fmla="*/ 457200 w 1333500"/>
                  <a:gd name="connsiteY12" fmla="*/ 558800 h 914400"/>
                  <a:gd name="connisteX13" fmla="*/ 533400 w 1333500"/>
                  <a:gd name="connsiteY13" fmla="*/ 609600 h 914400"/>
                  <a:gd name="connisteX14" fmla="*/ 571500 w 1333500"/>
                  <a:gd name="connsiteY14" fmla="*/ 685800 h 914400"/>
                  <a:gd name="connisteX15" fmla="*/ 609600 w 1333500"/>
                  <a:gd name="connsiteY15" fmla="*/ 762000 h 914400"/>
                  <a:gd name="connisteX16" fmla="*/ 647700 w 1333500"/>
                  <a:gd name="connsiteY16" fmla="*/ 838200 h 914400"/>
                  <a:gd name="connisteX17" fmla="*/ 698500 w 1333500"/>
                  <a:gd name="connsiteY17" fmla="*/ 914400 h 914400"/>
                  <a:gd name="connisteX18" fmla="*/ 774700 w 1333500"/>
                  <a:gd name="connsiteY18" fmla="*/ 914400 h 914400"/>
                  <a:gd name="connisteX19" fmla="*/ 850900 w 1333500"/>
                  <a:gd name="connsiteY19" fmla="*/ 889000 h 914400"/>
                  <a:gd name="connisteX20" fmla="*/ 927100 w 1333500"/>
                  <a:gd name="connsiteY20" fmla="*/ 825500 h 914400"/>
                  <a:gd name="connisteX21" fmla="*/ 1003300 w 1333500"/>
                  <a:gd name="connsiteY21" fmla="*/ 800100 h 914400"/>
                  <a:gd name="connisteX22" fmla="*/ 1079500 w 1333500"/>
                  <a:gd name="connsiteY22" fmla="*/ 762000 h 914400"/>
                  <a:gd name="connisteX23" fmla="*/ 1155700 w 1333500"/>
                  <a:gd name="connsiteY23" fmla="*/ 762000 h 914400"/>
                  <a:gd name="connisteX24" fmla="*/ 1231900 w 1333500"/>
                  <a:gd name="connsiteY24" fmla="*/ 774700 h 914400"/>
                  <a:gd name="connisteX25" fmla="*/ 1308100 w 1333500"/>
                  <a:gd name="connsiteY25" fmla="*/ 774700 h 914400"/>
                  <a:gd name="connisteX26" fmla="*/ 1333500 w 1333500"/>
                  <a:gd name="connsiteY26" fmla="*/ 698500 h 914400"/>
                  <a:gd name="connisteX27" fmla="*/ 1333500 w 1333500"/>
                  <a:gd name="connsiteY27" fmla="*/ 596900 h 914400"/>
                  <a:gd name="connisteX28" fmla="*/ 1295400 w 1333500"/>
                  <a:gd name="connsiteY28" fmla="*/ 508000 h 914400"/>
                  <a:gd name="connisteX29" fmla="*/ 1282700 w 1333500"/>
                  <a:gd name="connsiteY29" fmla="*/ 431800 h 914400"/>
                  <a:gd name="connisteX30" fmla="*/ 1257300 w 1333500"/>
                  <a:gd name="connsiteY30" fmla="*/ 355600 h 914400"/>
                  <a:gd name="connisteX31" fmla="*/ 1168400 w 1333500"/>
                  <a:gd name="connsiteY31" fmla="*/ 254000 h 914400"/>
                  <a:gd name="connisteX32" fmla="*/ 1092200 w 1333500"/>
                  <a:gd name="connsiteY32" fmla="*/ 215900 h 914400"/>
                  <a:gd name="connisteX33" fmla="*/ 1003300 w 1333500"/>
                  <a:gd name="connsiteY33" fmla="*/ 165100 h 914400"/>
                  <a:gd name="connisteX34" fmla="*/ 901700 w 1333500"/>
                  <a:gd name="connsiteY34" fmla="*/ 127000 h 914400"/>
                  <a:gd name="connisteX35" fmla="*/ 825500 w 1333500"/>
                  <a:gd name="connsiteY35" fmla="*/ 88900 h 914400"/>
                  <a:gd name="connisteX36" fmla="*/ 723900 w 1333500"/>
                  <a:gd name="connsiteY36" fmla="*/ 50800 h 914400"/>
                  <a:gd name="connisteX37" fmla="*/ 635000 w 1333500"/>
                  <a:gd name="connsiteY37" fmla="*/ 25400 h 914400"/>
                  <a:gd name="connisteX38" fmla="*/ 520700 w 1333500"/>
                  <a:gd name="connsiteY38" fmla="*/ 12700 h 914400"/>
                  <a:gd name="connisteX39" fmla="*/ 431800 w 1333500"/>
                  <a:gd name="connsiteY39" fmla="*/ 12700 h 914400"/>
                  <a:gd name="connisteX40" fmla="*/ 342900 w 1333500"/>
                  <a:gd name="connsiteY40" fmla="*/ 12700 h 914400"/>
                  <a:gd name="connisteX41" fmla="*/ 266700 w 1333500"/>
                  <a:gd name="connsiteY41" fmla="*/ 12700 h 914400"/>
                  <a:gd name="connisteX42" fmla="*/ 241300 w 1333500"/>
                  <a:gd name="connsiteY42" fmla="*/ 0 h 91440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  <a:cxn ang="0">
                    <a:pos x="connisteX9" y="connsiteY9"/>
                  </a:cxn>
                  <a:cxn ang="0">
                    <a:pos x="connisteX10" y="connsiteY10"/>
                  </a:cxn>
                  <a:cxn ang="0">
                    <a:pos x="connisteX11" y="connsiteY11"/>
                  </a:cxn>
                  <a:cxn ang="0">
                    <a:pos x="connisteX12" y="connsiteY12"/>
                  </a:cxn>
                  <a:cxn ang="0">
                    <a:pos x="connisteX13" y="connsiteY13"/>
                  </a:cxn>
                  <a:cxn ang="0">
                    <a:pos x="connisteX14" y="connsiteY14"/>
                  </a:cxn>
                  <a:cxn ang="0">
                    <a:pos x="connisteX15" y="connsiteY15"/>
                  </a:cxn>
                  <a:cxn ang="0">
                    <a:pos x="connisteX16" y="connsiteY16"/>
                  </a:cxn>
                  <a:cxn ang="0">
                    <a:pos x="connisteX17" y="connsiteY17"/>
                  </a:cxn>
                  <a:cxn ang="0">
                    <a:pos x="connisteX18" y="connsiteY18"/>
                  </a:cxn>
                  <a:cxn ang="0">
                    <a:pos x="connisteX19" y="connsiteY19"/>
                  </a:cxn>
                  <a:cxn ang="0">
                    <a:pos x="connisteX20" y="connsiteY20"/>
                  </a:cxn>
                  <a:cxn ang="0">
                    <a:pos x="connisteX21" y="connsiteY21"/>
                  </a:cxn>
                  <a:cxn ang="0">
                    <a:pos x="connisteX22" y="connsiteY22"/>
                  </a:cxn>
                  <a:cxn ang="0">
                    <a:pos x="connisteX23" y="connsiteY23"/>
                  </a:cxn>
                  <a:cxn ang="0">
                    <a:pos x="connisteX24" y="connsiteY24"/>
                  </a:cxn>
                  <a:cxn ang="0">
                    <a:pos x="connisteX25" y="connsiteY25"/>
                  </a:cxn>
                  <a:cxn ang="0">
                    <a:pos x="connisteX26" y="connsiteY26"/>
                  </a:cxn>
                  <a:cxn ang="0">
                    <a:pos x="connisteX27" y="connsiteY27"/>
                  </a:cxn>
                  <a:cxn ang="0">
                    <a:pos x="connisteX28" y="connsiteY28"/>
                  </a:cxn>
                  <a:cxn ang="0">
                    <a:pos x="connisteX29" y="connsiteY29"/>
                  </a:cxn>
                  <a:cxn ang="0">
                    <a:pos x="connisteX30" y="connsiteY30"/>
                  </a:cxn>
                  <a:cxn ang="0">
                    <a:pos x="connisteX31" y="connsiteY31"/>
                  </a:cxn>
                  <a:cxn ang="0">
                    <a:pos x="connisteX32" y="connsiteY32"/>
                  </a:cxn>
                  <a:cxn ang="0">
                    <a:pos x="connisteX33" y="connsiteY33"/>
                  </a:cxn>
                  <a:cxn ang="0">
                    <a:pos x="connisteX34" y="connsiteY34"/>
                  </a:cxn>
                  <a:cxn ang="0">
                    <a:pos x="connisteX35" y="connsiteY35"/>
                  </a:cxn>
                  <a:cxn ang="0">
                    <a:pos x="connisteX36" y="connsiteY36"/>
                  </a:cxn>
                  <a:cxn ang="0">
                    <a:pos x="connisteX37" y="connsiteY37"/>
                  </a:cxn>
                  <a:cxn ang="0">
                    <a:pos x="connisteX38" y="connsiteY38"/>
                  </a:cxn>
                  <a:cxn ang="0">
                    <a:pos x="connisteX39" y="connsiteY39"/>
                  </a:cxn>
                  <a:cxn ang="0">
                    <a:pos x="connisteX40" y="connsiteY40"/>
                  </a:cxn>
                  <a:cxn ang="0">
                    <a:pos x="connisteX41" y="connsiteY41"/>
                  </a:cxn>
                  <a:cxn ang="0">
                    <a:pos x="connisteX42" y="connsiteY42"/>
                  </a:cxn>
                </a:cxnLst>
                <a:rect l="l" t="t" r="r" b="b"/>
                <a:pathLst>
                  <a:path w="1333500" h="914400">
                    <a:moveTo>
                      <a:pt x="241300" y="0"/>
                    </a:moveTo>
                    <a:lnTo>
                      <a:pt x="165100" y="25400"/>
                    </a:lnTo>
                    <a:lnTo>
                      <a:pt x="88900" y="76200"/>
                    </a:lnTo>
                    <a:lnTo>
                      <a:pt x="0" y="139700"/>
                    </a:lnTo>
                    <a:lnTo>
                      <a:pt x="0" y="228600"/>
                    </a:lnTo>
                    <a:lnTo>
                      <a:pt x="0" y="304800"/>
                    </a:lnTo>
                    <a:lnTo>
                      <a:pt x="25400" y="381000"/>
                    </a:lnTo>
                    <a:lnTo>
                      <a:pt x="76200" y="457200"/>
                    </a:lnTo>
                    <a:lnTo>
                      <a:pt x="152400" y="482600"/>
                    </a:lnTo>
                    <a:lnTo>
                      <a:pt x="228600" y="508000"/>
                    </a:lnTo>
                    <a:lnTo>
                      <a:pt x="304800" y="520700"/>
                    </a:lnTo>
                    <a:lnTo>
                      <a:pt x="381000" y="546100"/>
                    </a:lnTo>
                    <a:lnTo>
                      <a:pt x="457200" y="558800"/>
                    </a:lnTo>
                    <a:lnTo>
                      <a:pt x="533400" y="609600"/>
                    </a:lnTo>
                    <a:lnTo>
                      <a:pt x="571500" y="685800"/>
                    </a:lnTo>
                    <a:lnTo>
                      <a:pt x="609600" y="762000"/>
                    </a:lnTo>
                    <a:lnTo>
                      <a:pt x="647700" y="838200"/>
                    </a:lnTo>
                    <a:lnTo>
                      <a:pt x="698500" y="914400"/>
                    </a:lnTo>
                    <a:lnTo>
                      <a:pt x="774700" y="914400"/>
                    </a:lnTo>
                    <a:lnTo>
                      <a:pt x="850900" y="889000"/>
                    </a:lnTo>
                    <a:lnTo>
                      <a:pt x="927100" y="825500"/>
                    </a:lnTo>
                    <a:lnTo>
                      <a:pt x="1003300" y="800100"/>
                    </a:lnTo>
                    <a:lnTo>
                      <a:pt x="1079500" y="762000"/>
                    </a:lnTo>
                    <a:lnTo>
                      <a:pt x="1155700" y="762000"/>
                    </a:lnTo>
                    <a:lnTo>
                      <a:pt x="1231900" y="774700"/>
                    </a:lnTo>
                    <a:lnTo>
                      <a:pt x="1308100" y="774700"/>
                    </a:lnTo>
                    <a:lnTo>
                      <a:pt x="1333500" y="698500"/>
                    </a:lnTo>
                    <a:lnTo>
                      <a:pt x="1333500" y="596900"/>
                    </a:lnTo>
                    <a:lnTo>
                      <a:pt x="1295400" y="508000"/>
                    </a:lnTo>
                    <a:lnTo>
                      <a:pt x="1282700" y="431800"/>
                    </a:lnTo>
                    <a:lnTo>
                      <a:pt x="1257300" y="355600"/>
                    </a:lnTo>
                    <a:lnTo>
                      <a:pt x="1168400" y="254000"/>
                    </a:lnTo>
                    <a:lnTo>
                      <a:pt x="1092200" y="215900"/>
                    </a:lnTo>
                    <a:lnTo>
                      <a:pt x="1003300" y="165100"/>
                    </a:lnTo>
                    <a:lnTo>
                      <a:pt x="901700" y="127000"/>
                    </a:lnTo>
                    <a:lnTo>
                      <a:pt x="825500" y="88900"/>
                    </a:lnTo>
                    <a:lnTo>
                      <a:pt x="723900" y="50800"/>
                    </a:lnTo>
                    <a:lnTo>
                      <a:pt x="635000" y="25400"/>
                    </a:lnTo>
                    <a:lnTo>
                      <a:pt x="520700" y="12700"/>
                    </a:lnTo>
                    <a:lnTo>
                      <a:pt x="431800" y="12700"/>
                    </a:lnTo>
                    <a:lnTo>
                      <a:pt x="342900" y="12700"/>
                    </a:lnTo>
                    <a:lnTo>
                      <a:pt x="266700" y="12700"/>
                    </a:lnTo>
                    <a:lnTo>
                      <a:pt x="241300" y="0"/>
                    </a:lnTo>
                    <a:close/>
                  </a:path>
                </a:pathLst>
              </a:custGeom>
              <a:solidFill>
                <a:srgbClr val="F2F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7170" y="4500"/>
              <a:ext cx="7740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4800" spc="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  <a:sym typeface="+mn-ea"/>
                </a:rPr>
                <a:t>请在此处输入您的标题</a:t>
              </a:r>
              <a:endParaRPr lang="zh-CN" altLang="en-US" sz="4800" spc="20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+mn-ea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39110" y="3026410"/>
            <a:ext cx="10966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叁</a:t>
            </a:r>
            <a:endParaRPr lang="zh-CN" altLang="en-US" sz="66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 descr="470bf3751e6fee9be18b5ce54f2e6383910b828eb4339-CYqQbA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0" y="876300"/>
            <a:ext cx="18288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0" y="2186305"/>
            <a:ext cx="10440035" cy="2891790"/>
          </a:xfrm>
          <a:prstGeom prst="rect">
            <a:avLst/>
          </a:prstGeom>
          <a:solidFill>
            <a:srgbClr val="BECBB9"/>
          </a:solidFill>
          <a:ln>
            <a:noFill/>
          </a:ln>
          <a:effectLst>
            <a:outerShdw blurRad="228600" dist="1270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242626" y="2648807"/>
            <a:ext cx="4197177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dirty="0">
                <a:latin typeface="华文仿宋" panose="02010600040101010101" charset="-122"/>
                <a:ea typeface="华文仿宋" panose="02010600040101010101" charset="-122"/>
              </a:rPr>
              <a:t>点此更换标题</a:t>
            </a:r>
            <a:endParaRPr lang="zh-CN" altLang="en-US" sz="4800" dirty="0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40898" y="3664470"/>
            <a:ext cx="4015946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fontAlgn="auto">
              <a:lnSpc>
                <a:spcPct val="20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 fontAlgn="auto">
              <a:lnSpc>
                <a:spcPct val="200000"/>
              </a:lnSpc>
              <a:defRPr/>
            </a:pPr>
            <a:endParaRPr lang="zh-CN" altLang="en-US" sz="11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835522">
            <a:off x="5856274" y="2501802"/>
            <a:ext cx="479087" cy="56013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835522">
            <a:off x="9585660" y="4409872"/>
            <a:ext cx="983079" cy="834631"/>
          </a:xfrm>
          <a:prstGeom prst="rect">
            <a:avLst/>
          </a:prstGeom>
        </p:spPr>
      </p:pic>
      <p:pic>
        <p:nvPicPr>
          <p:cNvPr id="2" name="图片 1" descr="70bebcceb46b1ef7dd12b00cf757e56d86d7cf9b97a87-bHP5qh_fw658"/>
          <p:cNvPicPr>
            <a:picLocks noChangeAspect="1"/>
          </p:cNvPicPr>
          <p:nvPr/>
        </p:nvPicPr>
        <p:blipFill>
          <a:blip r:embed="rId3"/>
          <a:srcRect b="21875"/>
          <a:stretch>
            <a:fillRect/>
          </a:stretch>
        </p:blipFill>
        <p:spPr>
          <a:xfrm>
            <a:off x="1494790" y="942975"/>
            <a:ext cx="2758440" cy="353250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4769183" y="2191349"/>
            <a:ext cx="2094329" cy="2491861"/>
          </a:xfrm>
          <a:prstGeom prst="rect">
            <a:avLst/>
          </a:prstGeom>
          <a:noFill/>
          <a:ln>
            <a:solidFill>
              <a:srgbClr val="424B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50939" y="1627934"/>
            <a:ext cx="1114834" cy="2252087"/>
          </a:xfrm>
          <a:prstGeom prst="rect">
            <a:avLst/>
          </a:prstGeom>
          <a:solidFill>
            <a:srgbClr val="BECB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48675" y="1814862"/>
            <a:ext cx="859790" cy="19013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</a:rPr>
              <a:t>中国风</a:t>
            </a:r>
            <a:endParaRPr lang="zh-CN" alt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7687568" y="2453895"/>
            <a:ext cx="3668291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13" name="文本框 26"/>
          <p:cNvSpPr txBox="1">
            <a:spLocks noChangeArrowheads="1"/>
          </p:cNvSpPr>
          <p:nvPr/>
        </p:nvSpPr>
        <p:spPr bwMode="auto">
          <a:xfrm>
            <a:off x="7687568" y="3716228"/>
            <a:ext cx="3668291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14" name="文本框 26"/>
          <p:cNvSpPr txBox="1">
            <a:spLocks noChangeArrowheads="1"/>
          </p:cNvSpPr>
          <p:nvPr/>
        </p:nvSpPr>
        <p:spPr bwMode="auto">
          <a:xfrm>
            <a:off x="855939" y="2453895"/>
            <a:ext cx="3668291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15" name="文本框 26"/>
          <p:cNvSpPr txBox="1">
            <a:spLocks noChangeArrowheads="1"/>
          </p:cNvSpPr>
          <p:nvPr/>
        </p:nvSpPr>
        <p:spPr bwMode="auto">
          <a:xfrm>
            <a:off x="855939" y="3716228"/>
            <a:ext cx="3668291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pic>
        <p:nvPicPr>
          <p:cNvPr id="6" name="图片 5" descr="da6950cb4bd9ff45fafd6afd06905874032899bb2687b-oO4Z4n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3990" y="2952750"/>
            <a:ext cx="2264410" cy="226441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1983740" y="1643380"/>
            <a:ext cx="3482578" cy="3702967"/>
            <a:chOff x="8084" y="3787"/>
            <a:chExt cx="5484" cy="5831"/>
          </a:xfrm>
        </p:grpSpPr>
        <p:sp>
          <p:nvSpPr>
            <p:cNvPr id="14" name="AutoShape 562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8084" y="3787"/>
              <a:ext cx="5484" cy="831"/>
            </a:xfrm>
            <a:prstGeom prst="roundRect">
              <a:avLst>
                <a:gd name="adj" fmla="val 50000"/>
              </a:avLst>
            </a:prstGeom>
            <a:solidFill>
              <a:srgbClr val="566F46"/>
            </a:solidFill>
            <a:ln>
              <a:noFill/>
            </a:ln>
          </p:spPr>
          <p:txBody>
            <a:bodyPr wrap="square" lIns="0" tIns="0" rIns="0" bIns="0" anchor="ctr">
              <a:normAutofit/>
            </a:bodyPr>
            <a:p>
              <a:pPr lvl="0"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zh-CN" altLang="en-US" sz="2000" b="1" kern="0" dirty="0">
                  <a:solidFill>
                    <a:schemeClr val="bg1"/>
                  </a:solidFill>
                  <a:latin typeface="华文仿宋" panose="02010600040101010101" charset="-122"/>
                  <a:ea typeface="华文仿宋" panose="02010600040101010101" charset="-122"/>
                  <a:sym typeface="Arial" panose="020B0604020202020204" pitchFamily="34" charset="0"/>
                </a:rPr>
                <a:t>点击增加小标题</a:t>
              </a:r>
              <a:endParaRPr kumimoji="1" lang="zh-CN" altLang="en-US" sz="2000" b="1" kern="0" dirty="0">
                <a:solidFill>
                  <a:schemeClr val="bg1"/>
                </a:solidFill>
                <a:latin typeface="华文仿宋" panose="02010600040101010101" charset="-122"/>
                <a:ea typeface="华文仿宋" panose="0201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10" name="AutoShape 56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8084" y="6429"/>
              <a:ext cx="5484" cy="831"/>
            </a:xfrm>
            <a:prstGeom prst="roundRect">
              <a:avLst>
                <a:gd name="adj" fmla="val 50000"/>
              </a:avLst>
            </a:prstGeom>
            <a:solidFill>
              <a:srgbClr val="566F46">
                <a:alpha val="70000"/>
              </a:srgbClr>
            </a:solidFill>
            <a:ln>
              <a:noFill/>
            </a:ln>
          </p:spPr>
          <p:txBody>
            <a:bodyPr wrap="square" lIns="0" tIns="0" rIns="0" bIns="0" anchor="ctr">
              <a:normAutofit/>
            </a:bodyPr>
            <a:p>
              <a:pPr lvl="0"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zh-CN" altLang="en-US" sz="2000" b="1" kern="0" dirty="0">
                  <a:solidFill>
                    <a:schemeClr val="bg1"/>
                  </a:solidFill>
                  <a:latin typeface="华文仿宋" panose="02010600040101010101" charset="-122"/>
                  <a:ea typeface="华文仿宋" panose="02010600040101010101" charset="-122"/>
                  <a:sym typeface="Arial" panose="020B0604020202020204" pitchFamily="34" charset="0"/>
                </a:rPr>
                <a:t>点击增加小标题</a:t>
              </a:r>
              <a:endParaRPr kumimoji="1" lang="zh-CN" altLang="en-US" sz="2000" b="1" kern="0" dirty="0">
                <a:solidFill>
                  <a:schemeClr val="bg1"/>
                </a:solidFill>
                <a:latin typeface="华文仿宋" panose="02010600040101010101" charset="-122"/>
                <a:ea typeface="华文仿宋" panose="0201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11" name="AutoShape 562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8084" y="8787"/>
              <a:ext cx="5484" cy="831"/>
            </a:xfrm>
            <a:prstGeom prst="roundRect">
              <a:avLst>
                <a:gd name="adj" fmla="val 50000"/>
              </a:avLst>
            </a:prstGeom>
            <a:solidFill>
              <a:srgbClr val="BECBB9"/>
            </a:solidFill>
            <a:ln>
              <a:noFill/>
            </a:ln>
          </p:spPr>
          <p:txBody>
            <a:bodyPr wrap="square" lIns="0" tIns="0" rIns="0" bIns="0" anchor="ctr">
              <a:normAutofit/>
            </a:bodyPr>
            <a:p>
              <a:pPr lvl="0"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zh-CN" altLang="en-US" sz="2000" b="1" kern="0" dirty="0">
                  <a:solidFill>
                    <a:schemeClr val="bg1"/>
                  </a:solidFill>
                  <a:latin typeface="华文仿宋" panose="02010600040101010101" charset="-122"/>
                  <a:ea typeface="华文仿宋" panose="02010600040101010101" charset="-122"/>
                  <a:sym typeface="Arial" panose="020B0604020202020204" pitchFamily="34" charset="0"/>
                </a:rPr>
                <a:t>点击增加小标题</a:t>
              </a:r>
              <a:endParaRPr kumimoji="1" lang="zh-CN" altLang="en-US" sz="2000" b="1" kern="0" dirty="0">
                <a:solidFill>
                  <a:schemeClr val="bg1"/>
                </a:solidFill>
                <a:latin typeface="华文仿宋" panose="02010600040101010101" charset="-122"/>
                <a:ea typeface="华文仿宋" panose="02010600040101010101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471285" y="1376680"/>
            <a:ext cx="3941949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0">
              <a:lnSpc>
                <a:spcPct val="150000"/>
              </a:lnSpc>
              <a:buNone/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71285" y="3038475"/>
            <a:ext cx="3941949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0">
              <a:lnSpc>
                <a:spcPct val="150000"/>
              </a:lnSpc>
              <a:buNone/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71285" y="4552315"/>
            <a:ext cx="3941949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0">
              <a:lnSpc>
                <a:spcPct val="150000"/>
              </a:lnSpc>
              <a:buNone/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720090" y="-864870"/>
            <a:ext cx="13566775" cy="8441690"/>
            <a:chOff x="-1134" y="-1362"/>
            <a:chExt cx="21365" cy="13294"/>
          </a:xfrm>
        </p:grpSpPr>
        <p:pic>
          <p:nvPicPr>
            <p:cNvPr id="9" name="图片 8" descr="1bfd71a685826b7eecd616663c07a42e9332f0a185dd5-DaIwWU_fw6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857" y="-1362"/>
              <a:ext cx="3375" cy="4838"/>
            </a:xfrm>
            <a:prstGeom prst="rect">
              <a:avLst/>
            </a:prstGeom>
          </p:spPr>
        </p:pic>
        <p:pic>
          <p:nvPicPr>
            <p:cNvPr id="13" name="图片 12" descr="70bebcceb46b1ef7dd12b00cf757e56d86d7cf9b97a87-bHP5qh_fw658"/>
            <p:cNvPicPr>
              <a:picLocks noChangeAspect="1"/>
            </p:cNvPicPr>
            <p:nvPr/>
          </p:nvPicPr>
          <p:blipFill>
            <a:blip r:embed="rId5"/>
            <a:srcRect b="21875"/>
            <a:stretch>
              <a:fillRect/>
            </a:stretch>
          </p:blipFill>
          <p:spPr>
            <a:xfrm rot="960000">
              <a:off x="-1134" y="7504"/>
              <a:ext cx="3306" cy="442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组合 5"/>
          <p:cNvGrpSpPr/>
          <p:nvPr/>
        </p:nvGrpSpPr>
        <p:grpSpPr>
          <a:xfrm>
            <a:off x="1700530" y="2037080"/>
            <a:ext cx="8008620" cy="2782570"/>
            <a:chOff x="2298" y="3208"/>
            <a:chExt cx="12612" cy="4382"/>
          </a:xfrm>
        </p:grpSpPr>
        <p:grpSp>
          <p:nvGrpSpPr>
            <p:cNvPr id="4" name="组合 3"/>
            <p:cNvGrpSpPr/>
            <p:nvPr/>
          </p:nvGrpSpPr>
          <p:grpSpPr>
            <a:xfrm flipH="1">
              <a:off x="2298" y="3208"/>
              <a:ext cx="4669" cy="4383"/>
              <a:chOff x="2790" y="2580"/>
              <a:chExt cx="5362" cy="5141"/>
            </a:xfrm>
          </p:grpSpPr>
          <p:pic>
            <p:nvPicPr>
              <p:cNvPr id="20" name="图片 19" descr="5bb2028467b8aa47adc89090db8b6793199e95a7e30f5-xq791Q_fw658"/>
              <p:cNvPicPr>
                <a:picLocks noChangeAspect="1"/>
              </p:cNvPicPr>
              <p:nvPr/>
            </p:nvPicPr>
            <p:blipFill>
              <a:blip r:embed="rId1"/>
              <a:srcRect l="-17693" t="57842" r="51864" b="-3146"/>
              <a:stretch>
                <a:fillRect/>
              </a:stretch>
            </p:blipFill>
            <p:spPr>
              <a:xfrm>
                <a:off x="3070" y="3137"/>
                <a:ext cx="5082" cy="4584"/>
              </a:xfrm>
              <a:prstGeom prst="ellipse">
                <a:avLst/>
              </a:prstGeom>
            </p:spPr>
          </p:pic>
          <p:sp>
            <p:nvSpPr>
              <p:cNvPr id="2" name="椭圆 1"/>
              <p:cNvSpPr/>
              <p:nvPr/>
            </p:nvSpPr>
            <p:spPr>
              <a:xfrm>
                <a:off x="2790" y="3390"/>
                <a:ext cx="3900" cy="4020"/>
              </a:xfrm>
              <a:prstGeom prst="ellipse">
                <a:avLst/>
              </a:prstGeom>
              <a:solidFill>
                <a:srgbClr val="424B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" name="任意多边形 2"/>
              <p:cNvSpPr/>
              <p:nvPr/>
            </p:nvSpPr>
            <p:spPr>
              <a:xfrm>
                <a:off x="5330" y="2580"/>
                <a:ext cx="2100" cy="1440"/>
              </a:xfrm>
              <a:custGeom>
                <a:avLst/>
                <a:gdLst>
                  <a:gd name="connisteX0" fmla="*/ 241300 w 1333500"/>
                  <a:gd name="connsiteY0" fmla="*/ 0 h 914400"/>
                  <a:gd name="connisteX1" fmla="*/ 165100 w 1333500"/>
                  <a:gd name="connsiteY1" fmla="*/ 25400 h 914400"/>
                  <a:gd name="connisteX2" fmla="*/ 88900 w 1333500"/>
                  <a:gd name="connsiteY2" fmla="*/ 76200 h 914400"/>
                  <a:gd name="connisteX3" fmla="*/ 0 w 1333500"/>
                  <a:gd name="connsiteY3" fmla="*/ 139700 h 914400"/>
                  <a:gd name="connisteX4" fmla="*/ 0 w 1333500"/>
                  <a:gd name="connsiteY4" fmla="*/ 228600 h 914400"/>
                  <a:gd name="connisteX5" fmla="*/ 0 w 1333500"/>
                  <a:gd name="connsiteY5" fmla="*/ 304800 h 914400"/>
                  <a:gd name="connisteX6" fmla="*/ 25400 w 1333500"/>
                  <a:gd name="connsiteY6" fmla="*/ 381000 h 914400"/>
                  <a:gd name="connisteX7" fmla="*/ 76200 w 1333500"/>
                  <a:gd name="connsiteY7" fmla="*/ 457200 h 914400"/>
                  <a:gd name="connisteX8" fmla="*/ 152400 w 1333500"/>
                  <a:gd name="connsiteY8" fmla="*/ 482600 h 914400"/>
                  <a:gd name="connisteX9" fmla="*/ 228600 w 1333500"/>
                  <a:gd name="connsiteY9" fmla="*/ 508000 h 914400"/>
                  <a:gd name="connisteX10" fmla="*/ 304800 w 1333500"/>
                  <a:gd name="connsiteY10" fmla="*/ 520700 h 914400"/>
                  <a:gd name="connisteX11" fmla="*/ 381000 w 1333500"/>
                  <a:gd name="connsiteY11" fmla="*/ 546100 h 914400"/>
                  <a:gd name="connisteX12" fmla="*/ 457200 w 1333500"/>
                  <a:gd name="connsiteY12" fmla="*/ 558800 h 914400"/>
                  <a:gd name="connisteX13" fmla="*/ 533400 w 1333500"/>
                  <a:gd name="connsiteY13" fmla="*/ 609600 h 914400"/>
                  <a:gd name="connisteX14" fmla="*/ 571500 w 1333500"/>
                  <a:gd name="connsiteY14" fmla="*/ 685800 h 914400"/>
                  <a:gd name="connisteX15" fmla="*/ 609600 w 1333500"/>
                  <a:gd name="connsiteY15" fmla="*/ 762000 h 914400"/>
                  <a:gd name="connisteX16" fmla="*/ 647700 w 1333500"/>
                  <a:gd name="connsiteY16" fmla="*/ 838200 h 914400"/>
                  <a:gd name="connisteX17" fmla="*/ 698500 w 1333500"/>
                  <a:gd name="connsiteY17" fmla="*/ 914400 h 914400"/>
                  <a:gd name="connisteX18" fmla="*/ 774700 w 1333500"/>
                  <a:gd name="connsiteY18" fmla="*/ 914400 h 914400"/>
                  <a:gd name="connisteX19" fmla="*/ 850900 w 1333500"/>
                  <a:gd name="connsiteY19" fmla="*/ 889000 h 914400"/>
                  <a:gd name="connisteX20" fmla="*/ 927100 w 1333500"/>
                  <a:gd name="connsiteY20" fmla="*/ 825500 h 914400"/>
                  <a:gd name="connisteX21" fmla="*/ 1003300 w 1333500"/>
                  <a:gd name="connsiteY21" fmla="*/ 800100 h 914400"/>
                  <a:gd name="connisteX22" fmla="*/ 1079500 w 1333500"/>
                  <a:gd name="connsiteY22" fmla="*/ 762000 h 914400"/>
                  <a:gd name="connisteX23" fmla="*/ 1155700 w 1333500"/>
                  <a:gd name="connsiteY23" fmla="*/ 762000 h 914400"/>
                  <a:gd name="connisteX24" fmla="*/ 1231900 w 1333500"/>
                  <a:gd name="connsiteY24" fmla="*/ 774700 h 914400"/>
                  <a:gd name="connisteX25" fmla="*/ 1308100 w 1333500"/>
                  <a:gd name="connsiteY25" fmla="*/ 774700 h 914400"/>
                  <a:gd name="connisteX26" fmla="*/ 1333500 w 1333500"/>
                  <a:gd name="connsiteY26" fmla="*/ 698500 h 914400"/>
                  <a:gd name="connisteX27" fmla="*/ 1333500 w 1333500"/>
                  <a:gd name="connsiteY27" fmla="*/ 596900 h 914400"/>
                  <a:gd name="connisteX28" fmla="*/ 1295400 w 1333500"/>
                  <a:gd name="connsiteY28" fmla="*/ 508000 h 914400"/>
                  <a:gd name="connisteX29" fmla="*/ 1282700 w 1333500"/>
                  <a:gd name="connsiteY29" fmla="*/ 431800 h 914400"/>
                  <a:gd name="connisteX30" fmla="*/ 1257300 w 1333500"/>
                  <a:gd name="connsiteY30" fmla="*/ 355600 h 914400"/>
                  <a:gd name="connisteX31" fmla="*/ 1168400 w 1333500"/>
                  <a:gd name="connsiteY31" fmla="*/ 254000 h 914400"/>
                  <a:gd name="connisteX32" fmla="*/ 1092200 w 1333500"/>
                  <a:gd name="connsiteY32" fmla="*/ 215900 h 914400"/>
                  <a:gd name="connisteX33" fmla="*/ 1003300 w 1333500"/>
                  <a:gd name="connsiteY33" fmla="*/ 165100 h 914400"/>
                  <a:gd name="connisteX34" fmla="*/ 901700 w 1333500"/>
                  <a:gd name="connsiteY34" fmla="*/ 127000 h 914400"/>
                  <a:gd name="connisteX35" fmla="*/ 825500 w 1333500"/>
                  <a:gd name="connsiteY35" fmla="*/ 88900 h 914400"/>
                  <a:gd name="connisteX36" fmla="*/ 723900 w 1333500"/>
                  <a:gd name="connsiteY36" fmla="*/ 50800 h 914400"/>
                  <a:gd name="connisteX37" fmla="*/ 635000 w 1333500"/>
                  <a:gd name="connsiteY37" fmla="*/ 25400 h 914400"/>
                  <a:gd name="connisteX38" fmla="*/ 520700 w 1333500"/>
                  <a:gd name="connsiteY38" fmla="*/ 12700 h 914400"/>
                  <a:gd name="connisteX39" fmla="*/ 431800 w 1333500"/>
                  <a:gd name="connsiteY39" fmla="*/ 12700 h 914400"/>
                  <a:gd name="connisteX40" fmla="*/ 342900 w 1333500"/>
                  <a:gd name="connsiteY40" fmla="*/ 12700 h 914400"/>
                  <a:gd name="connisteX41" fmla="*/ 266700 w 1333500"/>
                  <a:gd name="connsiteY41" fmla="*/ 12700 h 914400"/>
                  <a:gd name="connisteX42" fmla="*/ 241300 w 1333500"/>
                  <a:gd name="connsiteY42" fmla="*/ 0 h 91440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  <a:cxn ang="0">
                    <a:pos x="connisteX9" y="connsiteY9"/>
                  </a:cxn>
                  <a:cxn ang="0">
                    <a:pos x="connisteX10" y="connsiteY10"/>
                  </a:cxn>
                  <a:cxn ang="0">
                    <a:pos x="connisteX11" y="connsiteY11"/>
                  </a:cxn>
                  <a:cxn ang="0">
                    <a:pos x="connisteX12" y="connsiteY12"/>
                  </a:cxn>
                  <a:cxn ang="0">
                    <a:pos x="connisteX13" y="connsiteY13"/>
                  </a:cxn>
                  <a:cxn ang="0">
                    <a:pos x="connisteX14" y="connsiteY14"/>
                  </a:cxn>
                  <a:cxn ang="0">
                    <a:pos x="connisteX15" y="connsiteY15"/>
                  </a:cxn>
                  <a:cxn ang="0">
                    <a:pos x="connisteX16" y="connsiteY16"/>
                  </a:cxn>
                  <a:cxn ang="0">
                    <a:pos x="connisteX17" y="connsiteY17"/>
                  </a:cxn>
                  <a:cxn ang="0">
                    <a:pos x="connisteX18" y="connsiteY18"/>
                  </a:cxn>
                  <a:cxn ang="0">
                    <a:pos x="connisteX19" y="connsiteY19"/>
                  </a:cxn>
                  <a:cxn ang="0">
                    <a:pos x="connisteX20" y="connsiteY20"/>
                  </a:cxn>
                  <a:cxn ang="0">
                    <a:pos x="connisteX21" y="connsiteY21"/>
                  </a:cxn>
                  <a:cxn ang="0">
                    <a:pos x="connisteX22" y="connsiteY22"/>
                  </a:cxn>
                  <a:cxn ang="0">
                    <a:pos x="connisteX23" y="connsiteY23"/>
                  </a:cxn>
                  <a:cxn ang="0">
                    <a:pos x="connisteX24" y="connsiteY24"/>
                  </a:cxn>
                  <a:cxn ang="0">
                    <a:pos x="connisteX25" y="connsiteY25"/>
                  </a:cxn>
                  <a:cxn ang="0">
                    <a:pos x="connisteX26" y="connsiteY26"/>
                  </a:cxn>
                  <a:cxn ang="0">
                    <a:pos x="connisteX27" y="connsiteY27"/>
                  </a:cxn>
                  <a:cxn ang="0">
                    <a:pos x="connisteX28" y="connsiteY28"/>
                  </a:cxn>
                  <a:cxn ang="0">
                    <a:pos x="connisteX29" y="connsiteY29"/>
                  </a:cxn>
                  <a:cxn ang="0">
                    <a:pos x="connisteX30" y="connsiteY30"/>
                  </a:cxn>
                  <a:cxn ang="0">
                    <a:pos x="connisteX31" y="connsiteY31"/>
                  </a:cxn>
                  <a:cxn ang="0">
                    <a:pos x="connisteX32" y="connsiteY32"/>
                  </a:cxn>
                  <a:cxn ang="0">
                    <a:pos x="connisteX33" y="connsiteY33"/>
                  </a:cxn>
                  <a:cxn ang="0">
                    <a:pos x="connisteX34" y="connsiteY34"/>
                  </a:cxn>
                  <a:cxn ang="0">
                    <a:pos x="connisteX35" y="connsiteY35"/>
                  </a:cxn>
                  <a:cxn ang="0">
                    <a:pos x="connisteX36" y="connsiteY36"/>
                  </a:cxn>
                  <a:cxn ang="0">
                    <a:pos x="connisteX37" y="connsiteY37"/>
                  </a:cxn>
                  <a:cxn ang="0">
                    <a:pos x="connisteX38" y="connsiteY38"/>
                  </a:cxn>
                  <a:cxn ang="0">
                    <a:pos x="connisteX39" y="connsiteY39"/>
                  </a:cxn>
                  <a:cxn ang="0">
                    <a:pos x="connisteX40" y="connsiteY40"/>
                  </a:cxn>
                  <a:cxn ang="0">
                    <a:pos x="connisteX41" y="connsiteY41"/>
                  </a:cxn>
                  <a:cxn ang="0">
                    <a:pos x="connisteX42" y="connsiteY42"/>
                  </a:cxn>
                </a:cxnLst>
                <a:rect l="l" t="t" r="r" b="b"/>
                <a:pathLst>
                  <a:path w="1333500" h="914400">
                    <a:moveTo>
                      <a:pt x="241300" y="0"/>
                    </a:moveTo>
                    <a:lnTo>
                      <a:pt x="165100" y="25400"/>
                    </a:lnTo>
                    <a:lnTo>
                      <a:pt x="88900" y="76200"/>
                    </a:lnTo>
                    <a:lnTo>
                      <a:pt x="0" y="139700"/>
                    </a:lnTo>
                    <a:lnTo>
                      <a:pt x="0" y="228600"/>
                    </a:lnTo>
                    <a:lnTo>
                      <a:pt x="0" y="304800"/>
                    </a:lnTo>
                    <a:lnTo>
                      <a:pt x="25400" y="381000"/>
                    </a:lnTo>
                    <a:lnTo>
                      <a:pt x="76200" y="457200"/>
                    </a:lnTo>
                    <a:lnTo>
                      <a:pt x="152400" y="482600"/>
                    </a:lnTo>
                    <a:lnTo>
                      <a:pt x="228600" y="508000"/>
                    </a:lnTo>
                    <a:lnTo>
                      <a:pt x="304800" y="520700"/>
                    </a:lnTo>
                    <a:lnTo>
                      <a:pt x="381000" y="546100"/>
                    </a:lnTo>
                    <a:lnTo>
                      <a:pt x="457200" y="558800"/>
                    </a:lnTo>
                    <a:lnTo>
                      <a:pt x="533400" y="609600"/>
                    </a:lnTo>
                    <a:lnTo>
                      <a:pt x="571500" y="685800"/>
                    </a:lnTo>
                    <a:lnTo>
                      <a:pt x="609600" y="762000"/>
                    </a:lnTo>
                    <a:lnTo>
                      <a:pt x="647700" y="838200"/>
                    </a:lnTo>
                    <a:lnTo>
                      <a:pt x="698500" y="914400"/>
                    </a:lnTo>
                    <a:lnTo>
                      <a:pt x="774700" y="914400"/>
                    </a:lnTo>
                    <a:lnTo>
                      <a:pt x="850900" y="889000"/>
                    </a:lnTo>
                    <a:lnTo>
                      <a:pt x="927100" y="825500"/>
                    </a:lnTo>
                    <a:lnTo>
                      <a:pt x="1003300" y="800100"/>
                    </a:lnTo>
                    <a:lnTo>
                      <a:pt x="1079500" y="762000"/>
                    </a:lnTo>
                    <a:lnTo>
                      <a:pt x="1155700" y="762000"/>
                    </a:lnTo>
                    <a:lnTo>
                      <a:pt x="1231900" y="774700"/>
                    </a:lnTo>
                    <a:lnTo>
                      <a:pt x="1308100" y="774700"/>
                    </a:lnTo>
                    <a:lnTo>
                      <a:pt x="1333500" y="698500"/>
                    </a:lnTo>
                    <a:lnTo>
                      <a:pt x="1333500" y="596900"/>
                    </a:lnTo>
                    <a:lnTo>
                      <a:pt x="1295400" y="508000"/>
                    </a:lnTo>
                    <a:lnTo>
                      <a:pt x="1282700" y="431800"/>
                    </a:lnTo>
                    <a:lnTo>
                      <a:pt x="1257300" y="355600"/>
                    </a:lnTo>
                    <a:lnTo>
                      <a:pt x="1168400" y="254000"/>
                    </a:lnTo>
                    <a:lnTo>
                      <a:pt x="1092200" y="215900"/>
                    </a:lnTo>
                    <a:lnTo>
                      <a:pt x="1003300" y="165100"/>
                    </a:lnTo>
                    <a:lnTo>
                      <a:pt x="901700" y="127000"/>
                    </a:lnTo>
                    <a:lnTo>
                      <a:pt x="825500" y="88900"/>
                    </a:lnTo>
                    <a:lnTo>
                      <a:pt x="723900" y="50800"/>
                    </a:lnTo>
                    <a:lnTo>
                      <a:pt x="635000" y="25400"/>
                    </a:lnTo>
                    <a:lnTo>
                      <a:pt x="520700" y="12700"/>
                    </a:lnTo>
                    <a:lnTo>
                      <a:pt x="431800" y="12700"/>
                    </a:lnTo>
                    <a:lnTo>
                      <a:pt x="342900" y="12700"/>
                    </a:lnTo>
                    <a:lnTo>
                      <a:pt x="266700" y="12700"/>
                    </a:lnTo>
                    <a:lnTo>
                      <a:pt x="241300" y="0"/>
                    </a:lnTo>
                    <a:close/>
                  </a:path>
                </a:pathLst>
              </a:custGeom>
              <a:solidFill>
                <a:srgbClr val="F2F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7170" y="4500"/>
              <a:ext cx="7740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4800" spc="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  <a:sym typeface="+mn-ea"/>
                </a:rPr>
                <a:t>请在此处输入您的标题</a:t>
              </a:r>
              <a:endParaRPr lang="zh-CN" altLang="en-US" sz="4800" spc="20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+mn-ea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39110" y="3026410"/>
            <a:ext cx="10966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肆</a:t>
            </a:r>
            <a:endParaRPr lang="zh-CN" altLang="en-US" sz="66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 descr="470bf3751e6fee9be18b5ce54f2e6383910b828eb4339-CYqQbA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0" y="876300"/>
            <a:ext cx="18288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" name="组合 8"/>
          <p:cNvGrpSpPr/>
          <p:nvPr/>
        </p:nvGrpSpPr>
        <p:grpSpPr>
          <a:xfrm>
            <a:off x="5557520" y="-406400"/>
            <a:ext cx="6635115" cy="6198870"/>
            <a:chOff x="4269" y="0"/>
            <a:chExt cx="10449" cy="9762"/>
          </a:xfrm>
        </p:grpSpPr>
        <p:grpSp>
          <p:nvGrpSpPr>
            <p:cNvPr id="8" name="组合 7"/>
            <p:cNvGrpSpPr/>
            <p:nvPr/>
          </p:nvGrpSpPr>
          <p:grpSpPr>
            <a:xfrm>
              <a:off x="4269" y="0"/>
              <a:ext cx="10449" cy="9707"/>
              <a:chOff x="4269" y="0"/>
              <a:chExt cx="10449" cy="9707"/>
            </a:xfrm>
          </p:grpSpPr>
          <p:pic>
            <p:nvPicPr>
              <p:cNvPr id="2" name="图片 1" descr="70bebcceb46b1ef7dd12b00cf757e56d86d7cf9b97a87-bHP5qh_fw658"/>
              <p:cNvPicPr>
                <a:picLocks noChangeAspect="1"/>
              </p:cNvPicPr>
              <p:nvPr/>
            </p:nvPicPr>
            <p:blipFill>
              <a:blip r:embed="rId1"/>
              <a:srcRect b="21875"/>
              <a:stretch>
                <a:fillRect/>
              </a:stretch>
            </p:blipFill>
            <p:spPr>
              <a:xfrm rot="2340000">
                <a:off x="10374" y="4145"/>
                <a:ext cx="4344" cy="5563"/>
              </a:xfrm>
              <a:prstGeom prst="rect">
                <a:avLst/>
              </a:prstGeom>
            </p:spPr>
          </p:pic>
          <p:sp>
            <p:nvSpPr>
              <p:cNvPr id="6" name="椭圆 5"/>
              <p:cNvSpPr/>
              <p:nvPr/>
            </p:nvSpPr>
            <p:spPr>
              <a:xfrm>
                <a:off x="7030" y="3398"/>
                <a:ext cx="5940" cy="5940"/>
              </a:xfrm>
              <a:prstGeom prst="ellipse">
                <a:avLst/>
              </a:prstGeom>
              <a:solidFill>
                <a:srgbClr val="424B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pic>
            <p:nvPicPr>
              <p:cNvPr id="5" name="图片 4" descr="054dd0ac4bbb08cf5434f6c07ee653684a9b7add8539-EyoFEn_fw65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69" y="0"/>
                <a:ext cx="5999" cy="5999"/>
              </a:xfrm>
              <a:prstGeom prst="rect">
                <a:avLst/>
              </a:prstGeom>
            </p:spPr>
          </p:pic>
        </p:grpSp>
        <p:sp>
          <p:nvSpPr>
            <p:cNvPr id="7" name="文本框 6"/>
            <p:cNvSpPr txBox="1"/>
            <p:nvPr/>
          </p:nvSpPr>
          <p:spPr>
            <a:xfrm>
              <a:off x="9108" y="3398"/>
              <a:ext cx="1839" cy="63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p>
              <a:r>
                <a:rPr lang="zh-CN" altLang="en-US" sz="3200" b="1">
                  <a:solidFill>
                    <a:schemeClr val="bg1"/>
                  </a:solidFill>
                  <a:latin typeface="华文仿宋" panose="02010600040101010101" charset="-122"/>
                  <a:ea typeface="华文仿宋" panose="02010600040101010101" charset="-122"/>
                </a:rPr>
                <a:t>点击此处</a:t>
              </a:r>
              <a:endParaRPr lang="zh-CN" altLang="en-US" sz="3200" b="1">
                <a:solidFill>
                  <a:schemeClr val="bg1"/>
                </a:solidFill>
                <a:latin typeface="华文仿宋" panose="02010600040101010101" charset="-122"/>
                <a:ea typeface="华文仿宋" panose="02010600040101010101" charset="-122"/>
              </a:endParaRPr>
            </a:p>
            <a:p>
              <a:r>
                <a:rPr lang="zh-CN" altLang="en-US" sz="3200" b="1">
                  <a:solidFill>
                    <a:schemeClr val="bg1"/>
                  </a:solidFill>
                  <a:latin typeface="华文仿宋" panose="02010600040101010101" charset="-122"/>
                  <a:ea typeface="华文仿宋" panose="02010600040101010101" charset="-122"/>
                </a:rPr>
                <a:t>         修改相关内容</a:t>
              </a:r>
              <a:endParaRPr lang="zh-CN" altLang="en-US" sz="3200" b="1">
                <a:solidFill>
                  <a:schemeClr val="bg1"/>
                </a:solidFill>
                <a:latin typeface="华文仿宋" panose="02010600040101010101" charset="-122"/>
                <a:ea typeface="华文仿宋" panose="02010600040101010101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-252095" y="2226310"/>
            <a:ext cx="6830695" cy="30905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 fontAlgn="auto">
              <a:lnSpc>
                <a:spcPct val="20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 fontAlgn="auto">
              <a:lnSpc>
                <a:spcPct val="20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 fontAlgn="auto">
              <a:lnSpc>
                <a:spcPct val="200000"/>
              </a:lnSpc>
              <a:defRPr/>
            </a:pP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 fontAlgn="auto">
              <a:lnSpc>
                <a:spcPct val="200000"/>
              </a:lnSpc>
              <a:defRPr/>
            </a:pP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5bb2028467b8aa47adc89090db8b6793199e95a7e30f5-xq791Q_fw658"/>
          <p:cNvPicPr>
            <a:picLocks noChangeAspect="1"/>
          </p:cNvPicPr>
          <p:nvPr/>
        </p:nvPicPr>
        <p:blipFill>
          <a:blip r:embed="rId1"/>
          <a:srcRect l="50189" b="42298"/>
          <a:stretch>
            <a:fillRect/>
          </a:stretch>
        </p:blipFill>
        <p:spPr>
          <a:xfrm flipH="1">
            <a:off x="-34925" y="0"/>
            <a:ext cx="3052445" cy="47237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34925" y="1892935"/>
            <a:ext cx="6132195" cy="32029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BECBB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b="1" strike="noStrike" noProof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97270" y="1892935"/>
            <a:ext cx="6073775" cy="3202940"/>
          </a:xfrm>
          <a:prstGeom prst="rect">
            <a:avLst/>
          </a:prstGeom>
          <a:solidFill>
            <a:srgbClr val="BECBB9"/>
          </a:solidFill>
          <a:ln>
            <a:solidFill>
              <a:srgbClr val="E8F1F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b="1" strike="noStrike" noProof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94500" y="2632075"/>
            <a:ext cx="5030470" cy="1724660"/>
          </a:xfrm>
          <a:prstGeom prst="rect">
            <a:avLst/>
          </a:prstGeom>
        </p:spPr>
        <p:txBody>
          <a:bodyPr vert="eaVert" wrap="square">
            <a:spAutoFit/>
          </a:bodyPr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endParaRPr lang="zh-CN" altLang="en-US" sz="1400" kern="0" dirty="0">
              <a:solidFill>
                <a:schemeClr val="tx1"/>
              </a:solidFill>
              <a:effectLst/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252980" y="2632075"/>
            <a:ext cx="2767965" cy="1724660"/>
          </a:xfrm>
          <a:prstGeom prst="rect">
            <a:avLst/>
          </a:prstGeom>
        </p:spPr>
        <p:txBody>
          <a:bodyPr vert="eaVert" wrap="square">
            <a:spAutoFit/>
          </a:bodyPr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endParaRPr lang="zh-CN" altLang="en-US" sz="1400" kern="0" dirty="0">
              <a:solidFill>
                <a:schemeClr val="tx1"/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835522">
            <a:off x="6206159" y="2237642"/>
            <a:ext cx="479087" cy="56013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1835522">
            <a:off x="9935545" y="4145712"/>
            <a:ext cx="983079" cy="83463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1550992" y="1354169"/>
            <a:ext cx="3048000" cy="4240696"/>
          </a:xfrm>
          <a:prstGeom prst="rect">
            <a:avLst/>
          </a:prstGeom>
          <a:solidFill>
            <a:srgbClr val="BECBB9"/>
          </a:solidFill>
          <a:ln>
            <a:solidFill>
              <a:srgbClr val="424B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37438" y="1645716"/>
            <a:ext cx="1475105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23368" y="1645715"/>
            <a:ext cx="1475105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44255" y="1645714"/>
            <a:ext cx="1475105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40103" y="4746726"/>
            <a:ext cx="1669774" cy="556591"/>
          </a:xfrm>
          <a:prstGeom prst="rect">
            <a:avLst/>
          </a:prstGeom>
          <a:solidFill>
            <a:srgbClr val="566F46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charset="-122"/>
              </a:rPr>
              <a:t>标题文本</a:t>
            </a:r>
            <a:endParaRPr lang="zh-CN" altLang="en-US" sz="20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26033" y="4746725"/>
            <a:ext cx="1669774" cy="556591"/>
          </a:xfrm>
          <a:prstGeom prst="rect">
            <a:avLst/>
          </a:prstGeom>
          <a:solidFill>
            <a:srgbClr val="566F46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charset="-122"/>
              </a:rPr>
              <a:t>标题文本</a:t>
            </a:r>
            <a:endParaRPr lang="zh-CN" altLang="en-US" sz="20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46920" y="4746724"/>
            <a:ext cx="1669774" cy="556591"/>
          </a:xfrm>
          <a:prstGeom prst="rect">
            <a:avLst/>
          </a:prstGeom>
          <a:solidFill>
            <a:srgbClr val="566F46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charset="-122"/>
              </a:rPr>
              <a:t>标题文本</a:t>
            </a:r>
            <a:endParaRPr lang="zh-CN" altLang="en-US" sz="20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720090" y="-864870"/>
            <a:ext cx="13566775" cy="8441690"/>
            <a:chOff x="-1134" y="-1362"/>
            <a:chExt cx="21365" cy="13294"/>
          </a:xfrm>
        </p:grpSpPr>
        <p:pic>
          <p:nvPicPr>
            <p:cNvPr id="3" name="图片 2" descr="1bfd71a685826b7eecd616663c07a42e9332f0a185dd5-DaIwWU_fw65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857" y="-1362"/>
              <a:ext cx="3375" cy="4838"/>
            </a:xfrm>
            <a:prstGeom prst="rect">
              <a:avLst/>
            </a:prstGeom>
          </p:spPr>
        </p:pic>
        <p:pic>
          <p:nvPicPr>
            <p:cNvPr id="13" name="图片 12" descr="70bebcceb46b1ef7dd12b00cf757e56d86d7cf9b97a87-bHP5qh_fw658"/>
            <p:cNvPicPr>
              <a:picLocks noChangeAspect="1"/>
            </p:cNvPicPr>
            <p:nvPr/>
          </p:nvPicPr>
          <p:blipFill>
            <a:blip r:embed="rId2"/>
            <a:srcRect b="21875"/>
            <a:stretch>
              <a:fillRect/>
            </a:stretch>
          </p:blipFill>
          <p:spPr>
            <a:xfrm rot="960000">
              <a:off x="-1134" y="7504"/>
              <a:ext cx="3306" cy="442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" name="矩形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7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5021580" y="408940"/>
            <a:ext cx="2088515" cy="6988175"/>
            <a:chOff x="7908" y="924"/>
            <a:chExt cx="3289" cy="11005"/>
          </a:xfrm>
        </p:grpSpPr>
        <p:grpSp>
          <p:nvGrpSpPr>
            <p:cNvPr id="14" name="组合 13"/>
            <p:cNvGrpSpPr/>
            <p:nvPr/>
          </p:nvGrpSpPr>
          <p:grpSpPr>
            <a:xfrm>
              <a:off x="8119" y="924"/>
              <a:ext cx="3078" cy="11005"/>
              <a:chOff x="8119" y="924"/>
              <a:chExt cx="3078" cy="1100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9688" y="924"/>
                <a:ext cx="530" cy="560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000" spc="300">
                    <a:solidFill>
                      <a:schemeClr val="bg1">
                        <a:lumMod val="65000"/>
                      </a:schemeClr>
                    </a:solidFill>
                    <a:uFillTx/>
                    <a:latin typeface="华文宋体" panose="02010600040101010101" charset="-122"/>
                    <a:ea typeface="华文宋体" panose="02010600040101010101" charset="-122"/>
                  </a:rPr>
                  <a:t>立春  雨水  惊蛰  春分  清明  谷雨</a:t>
                </a:r>
                <a:endParaRPr lang="zh-CN" altLang="en-US" sz="1000" spc="300">
                  <a:solidFill>
                    <a:schemeClr val="bg1">
                      <a:lumMod val="65000"/>
                    </a:schemeClr>
                  </a:solidFill>
                  <a:uFillTx/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8119" y="2259"/>
                <a:ext cx="530" cy="527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000" spc="300">
                    <a:solidFill>
                      <a:schemeClr val="bg1">
                        <a:lumMod val="65000"/>
                      </a:schemeClr>
                    </a:solidFill>
                    <a:uFillTx/>
                    <a:latin typeface="华文宋体" panose="02010600040101010101" charset="-122"/>
                    <a:ea typeface="华文宋体" panose="02010600040101010101" charset="-122"/>
                  </a:rPr>
                  <a:t>立夏  小满  芒种  夏至  小暑  大暑</a:t>
                </a:r>
                <a:endParaRPr lang="zh-CN" altLang="en-US" sz="1000" spc="300">
                  <a:solidFill>
                    <a:schemeClr val="bg1">
                      <a:lumMod val="65000"/>
                    </a:schemeClr>
                  </a:solidFill>
                  <a:uFillTx/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0667" y="4127"/>
                <a:ext cx="530" cy="565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000" spc="300">
                    <a:solidFill>
                      <a:schemeClr val="bg1">
                        <a:lumMod val="65000"/>
                      </a:schemeClr>
                    </a:solidFill>
                    <a:uFillTx/>
                    <a:latin typeface="华文宋体" panose="02010600040101010101" charset="-122"/>
                    <a:ea typeface="华文宋体" panose="02010600040101010101" charset="-122"/>
                  </a:rPr>
                  <a:t>立秋  处暑  白露  秋分  寒露  霜降</a:t>
                </a:r>
                <a:endParaRPr lang="zh-CN" altLang="en-US" sz="1000" spc="300">
                  <a:solidFill>
                    <a:schemeClr val="bg1">
                      <a:lumMod val="65000"/>
                    </a:schemeClr>
                  </a:solidFill>
                  <a:uFillTx/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8813" y="5636"/>
                <a:ext cx="530" cy="629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000" spc="300">
                    <a:solidFill>
                      <a:schemeClr val="bg1">
                        <a:lumMod val="65000"/>
                      </a:schemeClr>
                    </a:solidFill>
                    <a:uFillTx/>
                    <a:latin typeface="华文宋体" panose="02010600040101010101" charset="-122"/>
                    <a:ea typeface="华文宋体" panose="02010600040101010101" charset="-122"/>
                  </a:rPr>
                  <a:t>立冬  小雪  大雪  冬至  小寒  大寒</a:t>
                </a:r>
                <a:endParaRPr lang="zh-CN" altLang="en-US" sz="1000" spc="300">
                  <a:solidFill>
                    <a:schemeClr val="bg1">
                      <a:lumMod val="65000"/>
                    </a:schemeClr>
                  </a:solidFill>
                  <a:uFillTx/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7908" y="2762"/>
              <a:ext cx="2877" cy="4689"/>
              <a:chOff x="7908" y="2077"/>
              <a:chExt cx="2877" cy="4689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8677" y="2077"/>
                <a:ext cx="1887" cy="206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6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宋体" panose="02010600040101010101" charset="-122"/>
                    <a:ea typeface="华文宋体" panose="02010600040101010101" charset="-122"/>
                  </a:rPr>
                  <a:t>感 </a:t>
                </a:r>
                <a:endParaRPr lang="zh-CN" altLang="en-US" sz="6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7908" y="3482"/>
                <a:ext cx="1887" cy="153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6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宋体" panose="02010600040101010101" charset="-122"/>
                    <a:ea typeface="华文宋体" panose="02010600040101010101" charset="-122"/>
                  </a:rPr>
                  <a:t>谢 </a:t>
                </a:r>
                <a:endParaRPr lang="zh-CN" altLang="en-US" sz="6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9700" y="4786"/>
                <a:ext cx="1085" cy="1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6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宋体" panose="02010600040101010101" charset="-122"/>
                    <a:ea typeface="华文宋体" panose="02010600040101010101" charset="-122"/>
                  </a:rPr>
                  <a:t>观</a:t>
                </a:r>
                <a:endParaRPr lang="zh-CN" altLang="en-US" sz="6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8074" y="5841"/>
                <a:ext cx="1887" cy="925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6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宋体" panose="02010600040101010101" charset="-122"/>
                    <a:ea typeface="华文宋体" panose="02010600040101010101" charset="-122"/>
                  </a:rPr>
                  <a:t>看</a:t>
                </a:r>
                <a:endParaRPr lang="zh-CN" altLang="en-US" sz="6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宋体" panose="02010600040101010101" charset="-122"/>
                  <a:ea typeface="华文宋体" panose="0201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9770" y="8357"/>
              <a:ext cx="674" cy="1228"/>
              <a:chOff x="9770" y="8357"/>
              <a:chExt cx="674" cy="1228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9795" y="8357"/>
                <a:ext cx="604" cy="1076"/>
              </a:xfrm>
              <a:custGeom>
                <a:avLst/>
                <a:gdLst>
                  <a:gd name="connisteX0" fmla="*/ 5499 w 295318"/>
                  <a:gd name="connsiteY0" fmla="*/ 169698 h 579256"/>
                  <a:gd name="connisteX1" fmla="*/ 5499 w 295318"/>
                  <a:gd name="connsiteY1" fmla="*/ 104928 h 579256"/>
                  <a:gd name="connisteX2" fmla="*/ 36614 w 295318"/>
                  <a:gd name="connsiteY2" fmla="*/ 40793 h 579256"/>
                  <a:gd name="connisteX3" fmla="*/ 100749 w 295318"/>
                  <a:gd name="connsiteY3" fmla="*/ 7773 h 579256"/>
                  <a:gd name="connisteX4" fmla="*/ 167424 w 295318"/>
                  <a:gd name="connsiteY4" fmla="*/ 5233 h 579256"/>
                  <a:gd name="connisteX5" fmla="*/ 231559 w 295318"/>
                  <a:gd name="connsiteY5" fmla="*/ 55398 h 579256"/>
                  <a:gd name="connisteX6" fmla="*/ 274739 w 295318"/>
                  <a:gd name="connsiteY6" fmla="*/ 119533 h 579256"/>
                  <a:gd name="connisteX7" fmla="*/ 274739 w 295318"/>
                  <a:gd name="connsiteY7" fmla="*/ 190653 h 579256"/>
                  <a:gd name="connisteX8" fmla="*/ 276644 w 295318"/>
                  <a:gd name="connsiteY8" fmla="*/ 255423 h 579256"/>
                  <a:gd name="connisteX9" fmla="*/ 288709 w 295318"/>
                  <a:gd name="connsiteY9" fmla="*/ 324003 h 579256"/>
                  <a:gd name="connisteX10" fmla="*/ 293789 w 295318"/>
                  <a:gd name="connsiteY10" fmla="*/ 388773 h 579256"/>
                  <a:gd name="connisteX11" fmla="*/ 265214 w 295318"/>
                  <a:gd name="connsiteY11" fmla="*/ 455448 h 579256"/>
                  <a:gd name="connisteX12" fmla="*/ 243624 w 295318"/>
                  <a:gd name="connsiteY12" fmla="*/ 519583 h 579256"/>
                  <a:gd name="connisteX13" fmla="*/ 176949 w 295318"/>
                  <a:gd name="connsiteY13" fmla="*/ 576733 h 579256"/>
                  <a:gd name="connisteX14" fmla="*/ 112814 w 295318"/>
                  <a:gd name="connsiteY14" fmla="*/ 555143 h 579256"/>
                  <a:gd name="connisteX15" fmla="*/ 91224 w 295318"/>
                  <a:gd name="connsiteY15" fmla="*/ 471958 h 579256"/>
                  <a:gd name="connisteX16" fmla="*/ 76619 w 295318"/>
                  <a:gd name="connsiteY16" fmla="*/ 407823 h 579256"/>
                  <a:gd name="connisteX17" fmla="*/ 36614 w 295318"/>
                  <a:gd name="connsiteY17" fmla="*/ 343053 h 579256"/>
                  <a:gd name="connisteX18" fmla="*/ 46139 w 295318"/>
                  <a:gd name="connsiteY18" fmla="*/ 276378 h 579256"/>
                  <a:gd name="connisteX19" fmla="*/ 48044 w 295318"/>
                  <a:gd name="connsiteY19" fmla="*/ 212243 h 579256"/>
                  <a:gd name="connisteX20" fmla="*/ 5499 w 295318"/>
                  <a:gd name="connsiteY20" fmla="*/ 169698 h 579256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  <a:cxn ang="0">
                    <a:pos x="connisteX9" y="connsiteY9"/>
                  </a:cxn>
                  <a:cxn ang="0">
                    <a:pos x="connisteX10" y="connsiteY10"/>
                  </a:cxn>
                  <a:cxn ang="0">
                    <a:pos x="connisteX11" y="connsiteY11"/>
                  </a:cxn>
                  <a:cxn ang="0">
                    <a:pos x="connisteX12" y="connsiteY12"/>
                  </a:cxn>
                  <a:cxn ang="0">
                    <a:pos x="connisteX13" y="connsiteY13"/>
                  </a:cxn>
                  <a:cxn ang="0">
                    <a:pos x="connisteX14" y="connsiteY14"/>
                  </a:cxn>
                  <a:cxn ang="0">
                    <a:pos x="connisteX15" y="connsiteY15"/>
                  </a:cxn>
                  <a:cxn ang="0">
                    <a:pos x="connisteX16" y="connsiteY16"/>
                  </a:cxn>
                  <a:cxn ang="0">
                    <a:pos x="connisteX17" y="connsiteY17"/>
                  </a:cxn>
                  <a:cxn ang="0">
                    <a:pos x="connisteX18" y="connsiteY18"/>
                  </a:cxn>
                  <a:cxn ang="0">
                    <a:pos x="connisteX19" y="connsiteY19"/>
                  </a:cxn>
                  <a:cxn ang="0">
                    <a:pos x="connisteX20" y="connsiteY20"/>
                  </a:cxn>
                </a:cxnLst>
                <a:rect l="l" t="t" r="r" b="b"/>
                <a:pathLst>
                  <a:path w="295319" h="579257">
                    <a:moveTo>
                      <a:pt x="5500" y="169699"/>
                    </a:moveTo>
                    <a:cubicBezTo>
                      <a:pt x="-2755" y="148109"/>
                      <a:pt x="-850" y="130964"/>
                      <a:pt x="5500" y="104929"/>
                    </a:cubicBezTo>
                    <a:cubicBezTo>
                      <a:pt x="11850" y="78894"/>
                      <a:pt x="17565" y="60479"/>
                      <a:pt x="36615" y="40794"/>
                    </a:cubicBezTo>
                    <a:cubicBezTo>
                      <a:pt x="55665" y="21109"/>
                      <a:pt x="74715" y="14759"/>
                      <a:pt x="100750" y="7774"/>
                    </a:cubicBezTo>
                    <a:cubicBezTo>
                      <a:pt x="126785" y="789"/>
                      <a:pt x="141390" y="-4291"/>
                      <a:pt x="167425" y="5234"/>
                    </a:cubicBezTo>
                    <a:cubicBezTo>
                      <a:pt x="193460" y="14759"/>
                      <a:pt x="209970" y="32539"/>
                      <a:pt x="231560" y="55399"/>
                    </a:cubicBezTo>
                    <a:cubicBezTo>
                      <a:pt x="253150" y="78259"/>
                      <a:pt x="265850" y="92229"/>
                      <a:pt x="274740" y="119534"/>
                    </a:cubicBezTo>
                    <a:cubicBezTo>
                      <a:pt x="283630" y="146839"/>
                      <a:pt x="274105" y="163349"/>
                      <a:pt x="274740" y="190654"/>
                    </a:cubicBezTo>
                    <a:cubicBezTo>
                      <a:pt x="275375" y="217959"/>
                      <a:pt x="274105" y="228754"/>
                      <a:pt x="276645" y="255424"/>
                    </a:cubicBezTo>
                    <a:cubicBezTo>
                      <a:pt x="279185" y="282094"/>
                      <a:pt x="285535" y="297334"/>
                      <a:pt x="288710" y="324004"/>
                    </a:cubicBezTo>
                    <a:cubicBezTo>
                      <a:pt x="291885" y="350674"/>
                      <a:pt x="298235" y="362739"/>
                      <a:pt x="293790" y="388774"/>
                    </a:cubicBezTo>
                    <a:cubicBezTo>
                      <a:pt x="289345" y="414809"/>
                      <a:pt x="275375" y="429414"/>
                      <a:pt x="265215" y="455449"/>
                    </a:cubicBezTo>
                    <a:cubicBezTo>
                      <a:pt x="255055" y="481484"/>
                      <a:pt x="261405" y="495454"/>
                      <a:pt x="243625" y="519584"/>
                    </a:cubicBezTo>
                    <a:cubicBezTo>
                      <a:pt x="225845" y="543714"/>
                      <a:pt x="202985" y="569749"/>
                      <a:pt x="176950" y="576734"/>
                    </a:cubicBezTo>
                    <a:cubicBezTo>
                      <a:pt x="150915" y="583719"/>
                      <a:pt x="129960" y="576099"/>
                      <a:pt x="112815" y="555144"/>
                    </a:cubicBezTo>
                    <a:cubicBezTo>
                      <a:pt x="95670" y="534189"/>
                      <a:pt x="98210" y="501169"/>
                      <a:pt x="91225" y="471959"/>
                    </a:cubicBezTo>
                    <a:cubicBezTo>
                      <a:pt x="84240" y="442749"/>
                      <a:pt x="87415" y="433859"/>
                      <a:pt x="76620" y="407824"/>
                    </a:cubicBezTo>
                    <a:cubicBezTo>
                      <a:pt x="65825" y="381789"/>
                      <a:pt x="42965" y="369089"/>
                      <a:pt x="36615" y="343054"/>
                    </a:cubicBezTo>
                    <a:cubicBezTo>
                      <a:pt x="30265" y="317019"/>
                      <a:pt x="43600" y="302414"/>
                      <a:pt x="46140" y="276379"/>
                    </a:cubicBezTo>
                    <a:cubicBezTo>
                      <a:pt x="48680" y="250344"/>
                      <a:pt x="56300" y="233834"/>
                      <a:pt x="48045" y="212244"/>
                    </a:cubicBezTo>
                    <a:cubicBezTo>
                      <a:pt x="39790" y="190654"/>
                      <a:pt x="13755" y="191289"/>
                      <a:pt x="5500" y="1696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9770" y="8375"/>
                <a:ext cx="675" cy="121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zh-CN" altLang="en-US" sz="1600">
                    <a:solidFill>
                      <a:schemeClr val="bg1"/>
                    </a:solidFill>
                    <a:latin typeface="刘德华字体叶根友仿08" panose="02010601030101010101" charset="-122"/>
                    <a:ea typeface="刘德华字体叶根友仿08" panose="02010601030101010101" charset="-122"/>
                  </a:rPr>
                  <a:t>四季</a:t>
                </a:r>
                <a:endParaRPr lang="zh-CN" altLang="en-US" sz="1600">
                  <a:solidFill>
                    <a:schemeClr val="bg1"/>
                  </a:solidFill>
                  <a:latin typeface="刘德华字体叶根友仿08" panose="02010601030101010101" charset="-122"/>
                  <a:ea typeface="刘德华字体叶根友仿08" panose="02010601030101010101" charset="-122"/>
                </a:endParaRPr>
              </a:p>
            </p:txBody>
          </p:sp>
        </p:grpSp>
      </p:grpSp>
      <p:pic>
        <p:nvPicPr>
          <p:cNvPr id="20" name="图片 19" descr="5bb2028467b8aa47adc89090db8b6793199e95a7e30f5-xq791Q_fw658"/>
          <p:cNvPicPr>
            <a:picLocks noChangeAspect="1"/>
          </p:cNvPicPr>
          <p:nvPr/>
        </p:nvPicPr>
        <p:blipFill>
          <a:blip r:embed="rId1"/>
          <a:srcRect t="52652" r="43371"/>
          <a:stretch>
            <a:fillRect/>
          </a:stretch>
        </p:blipFill>
        <p:spPr>
          <a:xfrm>
            <a:off x="0" y="3034665"/>
            <a:ext cx="3048635" cy="3823335"/>
          </a:xfrm>
          <a:prstGeom prst="rect">
            <a:avLst/>
          </a:prstGeom>
        </p:spPr>
      </p:pic>
      <p:pic>
        <p:nvPicPr>
          <p:cNvPr id="21" name="图片 20" descr="5bb2028467b8aa47adc89090db8b6793199e95a7e30f5-xq791Q_fw658"/>
          <p:cNvPicPr>
            <a:picLocks noChangeAspect="1"/>
          </p:cNvPicPr>
          <p:nvPr/>
        </p:nvPicPr>
        <p:blipFill>
          <a:blip r:embed="rId1"/>
          <a:srcRect l="50189" b="42298"/>
          <a:stretch>
            <a:fillRect/>
          </a:stretch>
        </p:blipFill>
        <p:spPr>
          <a:xfrm>
            <a:off x="9473565" y="0"/>
            <a:ext cx="2718435" cy="47237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 descr="1bfd71a685826b7eecd616663c07a42e9332f0a185dd5-DaIwWU_fw6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56295" y="265430"/>
            <a:ext cx="2143125" cy="307213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507502" y="737235"/>
            <a:ext cx="8362726" cy="5733415"/>
            <a:chOff x="6351" y="1882"/>
            <a:chExt cx="13170" cy="9029"/>
          </a:xfrm>
        </p:grpSpPr>
        <p:sp>
          <p:nvSpPr>
            <p:cNvPr id="5" name="MH_Others_1"/>
            <p:cNvSpPr/>
            <p:nvPr/>
          </p:nvSpPr>
          <p:spPr>
            <a:xfrm>
              <a:off x="18005" y="2982"/>
              <a:ext cx="1431" cy="1431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3200" dirty="0">
                <a:latin typeface="BatangChe" panose="02030609000101010101" charset="-127"/>
                <a:ea typeface="BatangChe" panose="02030609000101010101" charset="-127"/>
              </a:endParaRPr>
            </a:p>
          </p:txBody>
        </p:sp>
        <p:sp>
          <p:nvSpPr>
            <p:cNvPr id="2" name="MH_Others_11"/>
            <p:cNvSpPr/>
            <p:nvPr/>
          </p:nvSpPr>
          <p:spPr>
            <a:xfrm>
              <a:off x="17557" y="1882"/>
              <a:ext cx="988" cy="988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4000" dirty="0">
                <a:latin typeface="BatangChe" panose="02030609000101010101" charset="-127"/>
                <a:ea typeface="BatangChe" panose="02030609000101010101" charset="-127"/>
              </a:endParaRPr>
            </a:p>
          </p:txBody>
        </p:sp>
        <p:sp>
          <p:nvSpPr>
            <p:cNvPr id="3" name="MH_Others_12"/>
            <p:cNvSpPr txBox="1"/>
            <p:nvPr/>
          </p:nvSpPr>
          <p:spPr>
            <a:xfrm>
              <a:off x="17921" y="2099"/>
              <a:ext cx="1173" cy="5521"/>
            </a:xfrm>
            <a:prstGeom prst="rect">
              <a:avLst/>
            </a:prstGeom>
            <a:noFill/>
          </p:spPr>
          <p:txBody>
            <a:bodyPr vert="eaVert" wrap="square" lIns="0" tIns="0" rIns="0" bIns="0" rtlCol="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4800" spc="1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</a:t>
              </a:r>
              <a:r>
                <a:rPr lang="en-US" altLang="zh-CN" sz="2400" spc="1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ONTENTS</a:t>
              </a:r>
              <a:endParaRPr lang="en-US" altLang="zh-CN" sz="2400" spc="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" name="MH_Others_13"/>
            <p:cNvSpPr txBox="1"/>
            <p:nvPr/>
          </p:nvSpPr>
          <p:spPr>
            <a:xfrm>
              <a:off x="17921" y="4633"/>
              <a:ext cx="1599" cy="2605"/>
            </a:xfrm>
            <a:prstGeom prst="rect">
              <a:avLst/>
            </a:prstGeom>
            <a:noFill/>
          </p:spPr>
          <p:txBody>
            <a:bodyPr vert="eaVert" wrap="square" rtlCol="0" anchor="ctr" anchorCtr="0">
              <a:normAutofit fontScale="9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5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目录</a:t>
              </a:r>
              <a:endParaRPr lang="zh-CN" altLang="en-US" sz="5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MH_Number_1"/>
            <p:cNvSpPr/>
            <p:nvPr/>
          </p:nvSpPr>
          <p:spPr>
            <a:xfrm>
              <a:off x="13368" y="4709"/>
              <a:ext cx="928" cy="928"/>
            </a:xfrm>
            <a:prstGeom prst="ellipse">
              <a:avLst/>
            </a:prstGeom>
            <a:solidFill>
              <a:srgbClr val="566F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solidFill>
                    <a:srgbClr val="FFFFFF"/>
                  </a:solidFill>
                </a:rPr>
                <a:t>01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9" name="MH_Entry_1"/>
            <p:cNvSpPr txBox="1"/>
            <p:nvPr/>
          </p:nvSpPr>
          <p:spPr>
            <a:xfrm>
              <a:off x="13391" y="5977"/>
              <a:ext cx="905" cy="4934"/>
            </a:xfrm>
            <a:prstGeom prst="rect">
              <a:avLst/>
            </a:prstGeom>
            <a:noFill/>
          </p:spPr>
          <p:txBody>
            <a:bodyPr vert="eaVert" wrap="square" lIns="0" tIns="0" rIns="0" bIns="0" rtlCol="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spc="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</a:rPr>
                <a:t>请在此处输入您的标题</a:t>
              </a:r>
              <a:endParaRPr lang="zh-CN" altLang="en-US" sz="20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</a:endParaRPr>
            </a:p>
          </p:txBody>
        </p:sp>
        <p:sp>
          <p:nvSpPr>
            <p:cNvPr id="14" name="MH_Number_2"/>
            <p:cNvSpPr/>
            <p:nvPr/>
          </p:nvSpPr>
          <p:spPr>
            <a:xfrm>
              <a:off x="11100" y="3497"/>
              <a:ext cx="958" cy="958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solidFill>
                    <a:srgbClr val="FFFFFF"/>
                  </a:solidFill>
                </a:rPr>
                <a:t>02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0" name="MH_Entry_2"/>
            <p:cNvSpPr txBox="1"/>
            <p:nvPr/>
          </p:nvSpPr>
          <p:spPr>
            <a:xfrm>
              <a:off x="11157" y="4754"/>
              <a:ext cx="905" cy="4511"/>
            </a:xfrm>
            <a:prstGeom prst="rect">
              <a:avLst/>
            </a:prstGeom>
            <a:noFill/>
          </p:spPr>
          <p:txBody>
            <a:bodyPr vert="eaVert" wrap="square" lIns="0" tIns="0" rIns="0" bIns="0" rtlCol="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spc="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</a:rPr>
                <a:t>请在此处输入您的标题</a:t>
              </a:r>
              <a:endParaRPr lang="zh-CN" altLang="en-US" sz="20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</a:endParaRPr>
            </a:p>
          </p:txBody>
        </p:sp>
        <p:sp>
          <p:nvSpPr>
            <p:cNvPr id="12" name="MH_Number_3"/>
            <p:cNvSpPr/>
            <p:nvPr/>
          </p:nvSpPr>
          <p:spPr>
            <a:xfrm>
              <a:off x="8639" y="4709"/>
              <a:ext cx="911" cy="911"/>
            </a:xfrm>
            <a:prstGeom prst="ellipse">
              <a:avLst/>
            </a:prstGeom>
            <a:solidFill>
              <a:srgbClr val="566F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solidFill>
                    <a:srgbClr val="FFFFFF"/>
                  </a:solidFill>
                </a:rPr>
                <a:t>03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3" name="MH_Entry_3"/>
            <p:cNvSpPr txBox="1"/>
            <p:nvPr/>
          </p:nvSpPr>
          <p:spPr>
            <a:xfrm>
              <a:off x="8683" y="5977"/>
              <a:ext cx="905" cy="4934"/>
            </a:xfrm>
            <a:prstGeom prst="rect">
              <a:avLst/>
            </a:prstGeom>
            <a:noFill/>
          </p:spPr>
          <p:txBody>
            <a:bodyPr vert="eaVert" wrap="square" lIns="0" tIns="0" rIns="0" bIns="0" rtlCol="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spc="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</a:rPr>
                <a:t>请在此处输入您的标题</a:t>
              </a:r>
              <a:endParaRPr lang="zh-CN" altLang="en-US" sz="20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</a:endParaRPr>
            </a:p>
          </p:txBody>
        </p:sp>
        <p:sp>
          <p:nvSpPr>
            <p:cNvPr id="17" name="MH_Number_4"/>
            <p:cNvSpPr/>
            <p:nvPr/>
          </p:nvSpPr>
          <p:spPr>
            <a:xfrm>
              <a:off x="6351" y="3518"/>
              <a:ext cx="898" cy="898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solidFill>
                    <a:srgbClr val="FFFFFF"/>
                  </a:solidFill>
                </a:rPr>
                <a:t>04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6" name="MH_Entry_4"/>
            <p:cNvSpPr txBox="1"/>
            <p:nvPr/>
          </p:nvSpPr>
          <p:spPr>
            <a:xfrm>
              <a:off x="6368" y="4706"/>
              <a:ext cx="905" cy="4511"/>
            </a:xfrm>
            <a:prstGeom prst="rect">
              <a:avLst/>
            </a:prstGeom>
            <a:noFill/>
          </p:spPr>
          <p:txBody>
            <a:bodyPr vert="eaVert" wrap="square" lIns="0" tIns="0" rIns="0" bIns="0" rtlCol="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spc="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</a:rPr>
                <a:t>请在此处输入您的标题</a:t>
              </a:r>
              <a:endParaRPr lang="zh-CN" altLang="en-US" sz="20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组合 5"/>
          <p:cNvGrpSpPr/>
          <p:nvPr/>
        </p:nvGrpSpPr>
        <p:grpSpPr>
          <a:xfrm>
            <a:off x="1700530" y="2037080"/>
            <a:ext cx="8008620" cy="2782570"/>
            <a:chOff x="2298" y="3208"/>
            <a:chExt cx="12612" cy="4382"/>
          </a:xfrm>
        </p:grpSpPr>
        <p:grpSp>
          <p:nvGrpSpPr>
            <p:cNvPr id="4" name="组合 3"/>
            <p:cNvGrpSpPr/>
            <p:nvPr/>
          </p:nvGrpSpPr>
          <p:grpSpPr>
            <a:xfrm flipH="1">
              <a:off x="2298" y="3208"/>
              <a:ext cx="4669" cy="4383"/>
              <a:chOff x="2790" y="2580"/>
              <a:chExt cx="5362" cy="5141"/>
            </a:xfrm>
          </p:grpSpPr>
          <p:pic>
            <p:nvPicPr>
              <p:cNvPr id="20" name="图片 19" descr="5bb2028467b8aa47adc89090db8b6793199e95a7e30f5-xq791Q_fw658"/>
              <p:cNvPicPr>
                <a:picLocks noChangeAspect="1"/>
              </p:cNvPicPr>
              <p:nvPr/>
            </p:nvPicPr>
            <p:blipFill>
              <a:blip r:embed="rId1"/>
              <a:srcRect l="-17693" t="57842" r="51864" b="-3146"/>
              <a:stretch>
                <a:fillRect/>
              </a:stretch>
            </p:blipFill>
            <p:spPr>
              <a:xfrm>
                <a:off x="3070" y="3137"/>
                <a:ext cx="5082" cy="4584"/>
              </a:xfrm>
              <a:prstGeom prst="ellipse">
                <a:avLst/>
              </a:prstGeom>
            </p:spPr>
          </p:pic>
          <p:sp>
            <p:nvSpPr>
              <p:cNvPr id="2" name="椭圆 1"/>
              <p:cNvSpPr/>
              <p:nvPr/>
            </p:nvSpPr>
            <p:spPr>
              <a:xfrm>
                <a:off x="2790" y="3390"/>
                <a:ext cx="3900" cy="4020"/>
              </a:xfrm>
              <a:prstGeom prst="ellipse">
                <a:avLst/>
              </a:prstGeom>
              <a:solidFill>
                <a:srgbClr val="424B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" name="任意多边形 2"/>
              <p:cNvSpPr/>
              <p:nvPr/>
            </p:nvSpPr>
            <p:spPr>
              <a:xfrm>
                <a:off x="5330" y="2580"/>
                <a:ext cx="2100" cy="1440"/>
              </a:xfrm>
              <a:custGeom>
                <a:avLst/>
                <a:gdLst>
                  <a:gd name="connisteX0" fmla="*/ 241300 w 1333500"/>
                  <a:gd name="connsiteY0" fmla="*/ 0 h 914400"/>
                  <a:gd name="connisteX1" fmla="*/ 165100 w 1333500"/>
                  <a:gd name="connsiteY1" fmla="*/ 25400 h 914400"/>
                  <a:gd name="connisteX2" fmla="*/ 88900 w 1333500"/>
                  <a:gd name="connsiteY2" fmla="*/ 76200 h 914400"/>
                  <a:gd name="connisteX3" fmla="*/ 0 w 1333500"/>
                  <a:gd name="connsiteY3" fmla="*/ 139700 h 914400"/>
                  <a:gd name="connisteX4" fmla="*/ 0 w 1333500"/>
                  <a:gd name="connsiteY4" fmla="*/ 228600 h 914400"/>
                  <a:gd name="connisteX5" fmla="*/ 0 w 1333500"/>
                  <a:gd name="connsiteY5" fmla="*/ 304800 h 914400"/>
                  <a:gd name="connisteX6" fmla="*/ 25400 w 1333500"/>
                  <a:gd name="connsiteY6" fmla="*/ 381000 h 914400"/>
                  <a:gd name="connisteX7" fmla="*/ 76200 w 1333500"/>
                  <a:gd name="connsiteY7" fmla="*/ 457200 h 914400"/>
                  <a:gd name="connisteX8" fmla="*/ 152400 w 1333500"/>
                  <a:gd name="connsiteY8" fmla="*/ 482600 h 914400"/>
                  <a:gd name="connisteX9" fmla="*/ 228600 w 1333500"/>
                  <a:gd name="connsiteY9" fmla="*/ 508000 h 914400"/>
                  <a:gd name="connisteX10" fmla="*/ 304800 w 1333500"/>
                  <a:gd name="connsiteY10" fmla="*/ 520700 h 914400"/>
                  <a:gd name="connisteX11" fmla="*/ 381000 w 1333500"/>
                  <a:gd name="connsiteY11" fmla="*/ 546100 h 914400"/>
                  <a:gd name="connisteX12" fmla="*/ 457200 w 1333500"/>
                  <a:gd name="connsiteY12" fmla="*/ 558800 h 914400"/>
                  <a:gd name="connisteX13" fmla="*/ 533400 w 1333500"/>
                  <a:gd name="connsiteY13" fmla="*/ 609600 h 914400"/>
                  <a:gd name="connisteX14" fmla="*/ 571500 w 1333500"/>
                  <a:gd name="connsiteY14" fmla="*/ 685800 h 914400"/>
                  <a:gd name="connisteX15" fmla="*/ 609600 w 1333500"/>
                  <a:gd name="connsiteY15" fmla="*/ 762000 h 914400"/>
                  <a:gd name="connisteX16" fmla="*/ 647700 w 1333500"/>
                  <a:gd name="connsiteY16" fmla="*/ 838200 h 914400"/>
                  <a:gd name="connisteX17" fmla="*/ 698500 w 1333500"/>
                  <a:gd name="connsiteY17" fmla="*/ 914400 h 914400"/>
                  <a:gd name="connisteX18" fmla="*/ 774700 w 1333500"/>
                  <a:gd name="connsiteY18" fmla="*/ 914400 h 914400"/>
                  <a:gd name="connisteX19" fmla="*/ 850900 w 1333500"/>
                  <a:gd name="connsiteY19" fmla="*/ 889000 h 914400"/>
                  <a:gd name="connisteX20" fmla="*/ 927100 w 1333500"/>
                  <a:gd name="connsiteY20" fmla="*/ 825500 h 914400"/>
                  <a:gd name="connisteX21" fmla="*/ 1003300 w 1333500"/>
                  <a:gd name="connsiteY21" fmla="*/ 800100 h 914400"/>
                  <a:gd name="connisteX22" fmla="*/ 1079500 w 1333500"/>
                  <a:gd name="connsiteY22" fmla="*/ 762000 h 914400"/>
                  <a:gd name="connisteX23" fmla="*/ 1155700 w 1333500"/>
                  <a:gd name="connsiteY23" fmla="*/ 762000 h 914400"/>
                  <a:gd name="connisteX24" fmla="*/ 1231900 w 1333500"/>
                  <a:gd name="connsiteY24" fmla="*/ 774700 h 914400"/>
                  <a:gd name="connisteX25" fmla="*/ 1308100 w 1333500"/>
                  <a:gd name="connsiteY25" fmla="*/ 774700 h 914400"/>
                  <a:gd name="connisteX26" fmla="*/ 1333500 w 1333500"/>
                  <a:gd name="connsiteY26" fmla="*/ 698500 h 914400"/>
                  <a:gd name="connisteX27" fmla="*/ 1333500 w 1333500"/>
                  <a:gd name="connsiteY27" fmla="*/ 596900 h 914400"/>
                  <a:gd name="connisteX28" fmla="*/ 1295400 w 1333500"/>
                  <a:gd name="connsiteY28" fmla="*/ 508000 h 914400"/>
                  <a:gd name="connisteX29" fmla="*/ 1282700 w 1333500"/>
                  <a:gd name="connsiteY29" fmla="*/ 431800 h 914400"/>
                  <a:gd name="connisteX30" fmla="*/ 1257300 w 1333500"/>
                  <a:gd name="connsiteY30" fmla="*/ 355600 h 914400"/>
                  <a:gd name="connisteX31" fmla="*/ 1168400 w 1333500"/>
                  <a:gd name="connsiteY31" fmla="*/ 254000 h 914400"/>
                  <a:gd name="connisteX32" fmla="*/ 1092200 w 1333500"/>
                  <a:gd name="connsiteY32" fmla="*/ 215900 h 914400"/>
                  <a:gd name="connisteX33" fmla="*/ 1003300 w 1333500"/>
                  <a:gd name="connsiteY33" fmla="*/ 165100 h 914400"/>
                  <a:gd name="connisteX34" fmla="*/ 901700 w 1333500"/>
                  <a:gd name="connsiteY34" fmla="*/ 127000 h 914400"/>
                  <a:gd name="connisteX35" fmla="*/ 825500 w 1333500"/>
                  <a:gd name="connsiteY35" fmla="*/ 88900 h 914400"/>
                  <a:gd name="connisteX36" fmla="*/ 723900 w 1333500"/>
                  <a:gd name="connsiteY36" fmla="*/ 50800 h 914400"/>
                  <a:gd name="connisteX37" fmla="*/ 635000 w 1333500"/>
                  <a:gd name="connsiteY37" fmla="*/ 25400 h 914400"/>
                  <a:gd name="connisteX38" fmla="*/ 520700 w 1333500"/>
                  <a:gd name="connsiteY38" fmla="*/ 12700 h 914400"/>
                  <a:gd name="connisteX39" fmla="*/ 431800 w 1333500"/>
                  <a:gd name="connsiteY39" fmla="*/ 12700 h 914400"/>
                  <a:gd name="connisteX40" fmla="*/ 342900 w 1333500"/>
                  <a:gd name="connsiteY40" fmla="*/ 12700 h 914400"/>
                  <a:gd name="connisteX41" fmla="*/ 266700 w 1333500"/>
                  <a:gd name="connsiteY41" fmla="*/ 12700 h 914400"/>
                  <a:gd name="connisteX42" fmla="*/ 241300 w 1333500"/>
                  <a:gd name="connsiteY42" fmla="*/ 0 h 91440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  <a:cxn ang="0">
                    <a:pos x="connisteX9" y="connsiteY9"/>
                  </a:cxn>
                  <a:cxn ang="0">
                    <a:pos x="connisteX10" y="connsiteY10"/>
                  </a:cxn>
                  <a:cxn ang="0">
                    <a:pos x="connisteX11" y="connsiteY11"/>
                  </a:cxn>
                  <a:cxn ang="0">
                    <a:pos x="connisteX12" y="connsiteY12"/>
                  </a:cxn>
                  <a:cxn ang="0">
                    <a:pos x="connisteX13" y="connsiteY13"/>
                  </a:cxn>
                  <a:cxn ang="0">
                    <a:pos x="connisteX14" y="connsiteY14"/>
                  </a:cxn>
                  <a:cxn ang="0">
                    <a:pos x="connisteX15" y="connsiteY15"/>
                  </a:cxn>
                  <a:cxn ang="0">
                    <a:pos x="connisteX16" y="connsiteY16"/>
                  </a:cxn>
                  <a:cxn ang="0">
                    <a:pos x="connisteX17" y="connsiteY17"/>
                  </a:cxn>
                  <a:cxn ang="0">
                    <a:pos x="connisteX18" y="connsiteY18"/>
                  </a:cxn>
                  <a:cxn ang="0">
                    <a:pos x="connisteX19" y="connsiteY19"/>
                  </a:cxn>
                  <a:cxn ang="0">
                    <a:pos x="connisteX20" y="connsiteY20"/>
                  </a:cxn>
                  <a:cxn ang="0">
                    <a:pos x="connisteX21" y="connsiteY21"/>
                  </a:cxn>
                  <a:cxn ang="0">
                    <a:pos x="connisteX22" y="connsiteY22"/>
                  </a:cxn>
                  <a:cxn ang="0">
                    <a:pos x="connisteX23" y="connsiteY23"/>
                  </a:cxn>
                  <a:cxn ang="0">
                    <a:pos x="connisteX24" y="connsiteY24"/>
                  </a:cxn>
                  <a:cxn ang="0">
                    <a:pos x="connisteX25" y="connsiteY25"/>
                  </a:cxn>
                  <a:cxn ang="0">
                    <a:pos x="connisteX26" y="connsiteY26"/>
                  </a:cxn>
                  <a:cxn ang="0">
                    <a:pos x="connisteX27" y="connsiteY27"/>
                  </a:cxn>
                  <a:cxn ang="0">
                    <a:pos x="connisteX28" y="connsiteY28"/>
                  </a:cxn>
                  <a:cxn ang="0">
                    <a:pos x="connisteX29" y="connsiteY29"/>
                  </a:cxn>
                  <a:cxn ang="0">
                    <a:pos x="connisteX30" y="connsiteY30"/>
                  </a:cxn>
                  <a:cxn ang="0">
                    <a:pos x="connisteX31" y="connsiteY31"/>
                  </a:cxn>
                  <a:cxn ang="0">
                    <a:pos x="connisteX32" y="connsiteY32"/>
                  </a:cxn>
                  <a:cxn ang="0">
                    <a:pos x="connisteX33" y="connsiteY33"/>
                  </a:cxn>
                  <a:cxn ang="0">
                    <a:pos x="connisteX34" y="connsiteY34"/>
                  </a:cxn>
                  <a:cxn ang="0">
                    <a:pos x="connisteX35" y="connsiteY35"/>
                  </a:cxn>
                  <a:cxn ang="0">
                    <a:pos x="connisteX36" y="connsiteY36"/>
                  </a:cxn>
                  <a:cxn ang="0">
                    <a:pos x="connisteX37" y="connsiteY37"/>
                  </a:cxn>
                  <a:cxn ang="0">
                    <a:pos x="connisteX38" y="connsiteY38"/>
                  </a:cxn>
                  <a:cxn ang="0">
                    <a:pos x="connisteX39" y="connsiteY39"/>
                  </a:cxn>
                  <a:cxn ang="0">
                    <a:pos x="connisteX40" y="connsiteY40"/>
                  </a:cxn>
                  <a:cxn ang="0">
                    <a:pos x="connisteX41" y="connsiteY41"/>
                  </a:cxn>
                  <a:cxn ang="0">
                    <a:pos x="connisteX42" y="connsiteY42"/>
                  </a:cxn>
                </a:cxnLst>
                <a:rect l="l" t="t" r="r" b="b"/>
                <a:pathLst>
                  <a:path w="1333500" h="914400">
                    <a:moveTo>
                      <a:pt x="241300" y="0"/>
                    </a:moveTo>
                    <a:lnTo>
                      <a:pt x="165100" y="25400"/>
                    </a:lnTo>
                    <a:lnTo>
                      <a:pt x="88900" y="76200"/>
                    </a:lnTo>
                    <a:lnTo>
                      <a:pt x="0" y="139700"/>
                    </a:lnTo>
                    <a:lnTo>
                      <a:pt x="0" y="228600"/>
                    </a:lnTo>
                    <a:lnTo>
                      <a:pt x="0" y="304800"/>
                    </a:lnTo>
                    <a:lnTo>
                      <a:pt x="25400" y="381000"/>
                    </a:lnTo>
                    <a:lnTo>
                      <a:pt x="76200" y="457200"/>
                    </a:lnTo>
                    <a:lnTo>
                      <a:pt x="152400" y="482600"/>
                    </a:lnTo>
                    <a:lnTo>
                      <a:pt x="228600" y="508000"/>
                    </a:lnTo>
                    <a:lnTo>
                      <a:pt x="304800" y="520700"/>
                    </a:lnTo>
                    <a:lnTo>
                      <a:pt x="381000" y="546100"/>
                    </a:lnTo>
                    <a:lnTo>
                      <a:pt x="457200" y="558800"/>
                    </a:lnTo>
                    <a:lnTo>
                      <a:pt x="533400" y="609600"/>
                    </a:lnTo>
                    <a:lnTo>
                      <a:pt x="571500" y="685800"/>
                    </a:lnTo>
                    <a:lnTo>
                      <a:pt x="609600" y="762000"/>
                    </a:lnTo>
                    <a:lnTo>
                      <a:pt x="647700" y="838200"/>
                    </a:lnTo>
                    <a:lnTo>
                      <a:pt x="698500" y="914400"/>
                    </a:lnTo>
                    <a:lnTo>
                      <a:pt x="774700" y="914400"/>
                    </a:lnTo>
                    <a:lnTo>
                      <a:pt x="850900" y="889000"/>
                    </a:lnTo>
                    <a:lnTo>
                      <a:pt x="927100" y="825500"/>
                    </a:lnTo>
                    <a:lnTo>
                      <a:pt x="1003300" y="800100"/>
                    </a:lnTo>
                    <a:lnTo>
                      <a:pt x="1079500" y="762000"/>
                    </a:lnTo>
                    <a:lnTo>
                      <a:pt x="1155700" y="762000"/>
                    </a:lnTo>
                    <a:lnTo>
                      <a:pt x="1231900" y="774700"/>
                    </a:lnTo>
                    <a:lnTo>
                      <a:pt x="1308100" y="774700"/>
                    </a:lnTo>
                    <a:lnTo>
                      <a:pt x="1333500" y="698500"/>
                    </a:lnTo>
                    <a:lnTo>
                      <a:pt x="1333500" y="596900"/>
                    </a:lnTo>
                    <a:lnTo>
                      <a:pt x="1295400" y="508000"/>
                    </a:lnTo>
                    <a:lnTo>
                      <a:pt x="1282700" y="431800"/>
                    </a:lnTo>
                    <a:lnTo>
                      <a:pt x="1257300" y="355600"/>
                    </a:lnTo>
                    <a:lnTo>
                      <a:pt x="1168400" y="254000"/>
                    </a:lnTo>
                    <a:lnTo>
                      <a:pt x="1092200" y="215900"/>
                    </a:lnTo>
                    <a:lnTo>
                      <a:pt x="1003300" y="165100"/>
                    </a:lnTo>
                    <a:lnTo>
                      <a:pt x="901700" y="127000"/>
                    </a:lnTo>
                    <a:lnTo>
                      <a:pt x="825500" y="88900"/>
                    </a:lnTo>
                    <a:lnTo>
                      <a:pt x="723900" y="50800"/>
                    </a:lnTo>
                    <a:lnTo>
                      <a:pt x="635000" y="25400"/>
                    </a:lnTo>
                    <a:lnTo>
                      <a:pt x="520700" y="12700"/>
                    </a:lnTo>
                    <a:lnTo>
                      <a:pt x="431800" y="12700"/>
                    </a:lnTo>
                    <a:lnTo>
                      <a:pt x="342900" y="12700"/>
                    </a:lnTo>
                    <a:lnTo>
                      <a:pt x="266700" y="12700"/>
                    </a:lnTo>
                    <a:lnTo>
                      <a:pt x="241300" y="0"/>
                    </a:lnTo>
                    <a:close/>
                  </a:path>
                </a:pathLst>
              </a:custGeom>
              <a:solidFill>
                <a:srgbClr val="F2F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7170" y="4500"/>
              <a:ext cx="7740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4800" spc="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  <a:sym typeface="+mn-ea"/>
                </a:rPr>
                <a:t>请在此处输入您的标题</a:t>
              </a:r>
              <a:endParaRPr lang="zh-CN" altLang="en-US" sz="4800" spc="20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+mn-ea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39110" y="3026410"/>
            <a:ext cx="10966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壹</a:t>
            </a:r>
            <a:endParaRPr lang="zh-CN" altLang="en-US" sz="66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 descr="470bf3751e6fee9be18b5ce54f2e6383910b828eb4339-CYqQbA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0" y="876300"/>
            <a:ext cx="18288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603318" y="1971287"/>
            <a:ext cx="10963371" cy="3173202"/>
          </a:xfrm>
          <a:prstGeom prst="rect">
            <a:avLst/>
          </a:prstGeom>
          <a:solidFill>
            <a:srgbClr val="566F46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52764" y="2271935"/>
            <a:ext cx="677108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华文仿宋" panose="02010600040101010101" charset="-122"/>
                <a:ea typeface="华文仿宋" panose="02010600040101010101" charset="-122"/>
                <a:cs typeface="+mn-ea"/>
                <a:sym typeface="+mn-lt"/>
              </a:rPr>
              <a:t>第一章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lt"/>
              </a:rPr>
              <a:t>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华文仿宋" panose="02010600040101010101" charset="-122"/>
              <a:ea typeface="华文仿宋" panose="02010600040101010101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66040" y="1343319"/>
            <a:ext cx="1413510" cy="24132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lt"/>
              </a:rPr>
              <a:t>标题</a:t>
            </a:r>
            <a:endParaRPr lang="zh-CN" altLang="en-US" sz="80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22922" y="2363656"/>
            <a:ext cx="1567815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</a:t>
            </a:r>
            <a:endParaRPr kumimoji="0" lang="zh-CN" altLang="en-US" sz="1200" b="0" i="0" u="none" strike="noStrike" kern="1200" cap="none" spc="0" normalizeH="0" baseline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华文仿宋" panose="02010600040101010101" charset="-122"/>
              <a:ea typeface="华文仿宋" panose="02010600040101010101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709752" y="2363656"/>
            <a:ext cx="1567815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</a:t>
            </a:r>
            <a:endParaRPr kumimoji="0" lang="zh-CN" altLang="en-US" sz="1200" b="0" i="0" u="none" strike="noStrike" kern="1200" cap="none" spc="0" normalizeH="0" baseline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华文仿宋" panose="02010600040101010101" charset="-122"/>
              <a:ea typeface="华文仿宋" panose="02010600040101010101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34445" y="2354304"/>
            <a:ext cx="1567815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</a:t>
            </a:r>
            <a:endParaRPr kumimoji="0" lang="zh-CN" altLang="en-US" sz="1200" b="0" i="0" u="none" strike="noStrike" kern="1200" cap="none" spc="0" normalizeH="0" baseline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华文仿宋" panose="02010600040101010101" charset="-122"/>
              <a:ea typeface="华文仿宋" panose="02010600040101010101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73055" y="2446379"/>
            <a:ext cx="736600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</a:t>
            </a:r>
            <a:endParaRPr kumimoji="0" lang="zh-CN" altLang="en-US" sz="1200" b="0" i="0" u="none" strike="noStrike" kern="1200" cap="none" spc="0" normalizeH="0" baseline="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pic>
        <p:nvPicPr>
          <p:cNvPr id="2" name="图片 1" descr="70bebcceb46b1ef7dd12b00cf757e56d86d7cf9b97a87-bHP5qh_fw658"/>
          <p:cNvPicPr>
            <a:picLocks noChangeAspect="1"/>
          </p:cNvPicPr>
          <p:nvPr/>
        </p:nvPicPr>
        <p:blipFill>
          <a:blip r:embed="rId1"/>
          <a:srcRect b="21875"/>
          <a:stretch>
            <a:fillRect/>
          </a:stretch>
        </p:blipFill>
        <p:spPr>
          <a:xfrm>
            <a:off x="758190" y="3114675"/>
            <a:ext cx="1515110" cy="20294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21"/>
          <p:cNvCxnSpPr/>
          <p:nvPr/>
        </p:nvCxnSpPr>
        <p:spPr>
          <a:xfrm>
            <a:off x="5326649" y="1705259"/>
            <a:ext cx="0" cy="3392557"/>
          </a:xfrm>
          <a:prstGeom prst="line">
            <a:avLst/>
          </a:prstGeom>
          <a:ln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947888" y="1705377"/>
            <a:ext cx="4124526" cy="3447416"/>
            <a:chOff x="1255366" y="1998833"/>
            <a:chExt cx="4124526" cy="3447416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255366" y="1998833"/>
              <a:ext cx="4124526" cy="344741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929326" y="2107400"/>
              <a:ext cx="1081748" cy="1475775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6026785" y="2149475"/>
            <a:ext cx="4970145" cy="2224405"/>
            <a:chOff x="9740" y="4537"/>
            <a:chExt cx="7827" cy="3503"/>
          </a:xfrm>
        </p:grpSpPr>
        <p:sp>
          <p:nvSpPr>
            <p:cNvPr id="10" name="文本框 9"/>
            <p:cNvSpPr txBox="1"/>
            <p:nvPr/>
          </p:nvSpPr>
          <p:spPr>
            <a:xfrm>
              <a:off x="9740" y="5861"/>
              <a:ext cx="782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lvl="0" indent="0">
                <a:lnSpc>
                  <a:spcPct val="150000"/>
                </a:lnSpc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  <a:cs typeface="+mn-ea"/>
                  <a:sym typeface="+mn-ea"/>
                </a:rPr>
  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740" y="4537"/>
              <a:ext cx="605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  <a:sym typeface="+mn-ea"/>
                </a:rPr>
                <a:t>标题在此输入</a:t>
              </a:r>
              <a:endPara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+mn-ea"/>
              </a:endParaRPr>
            </a:p>
          </p:txBody>
        </p:sp>
      </p:grpSp>
      <p:pic>
        <p:nvPicPr>
          <p:cNvPr id="3" name="图片 2" descr="1bfd71a685826b7eecd616663c07a42e9332f0a185dd5-DaIwWU_fw6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280000">
            <a:off x="1825625" y="1240155"/>
            <a:ext cx="2121535" cy="30416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图表 1"/>
          <p:cNvGraphicFramePr/>
          <p:nvPr/>
        </p:nvGraphicFramePr>
        <p:xfrm>
          <a:off x="5194300" y="1047750"/>
          <a:ext cx="6350000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353185" y="2294890"/>
            <a:ext cx="3941949" cy="2268220"/>
            <a:chOff x="9740" y="4977"/>
            <a:chExt cx="7827" cy="3572"/>
          </a:xfrm>
        </p:grpSpPr>
        <p:sp>
          <p:nvSpPr>
            <p:cNvPr id="10" name="文本框 9"/>
            <p:cNvSpPr txBox="1"/>
            <p:nvPr/>
          </p:nvSpPr>
          <p:spPr>
            <a:xfrm>
              <a:off x="9740" y="5861"/>
              <a:ext cx="7827" cy="2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lvl="0" indent="0">
                <a:lnSpc>
                  <a:spcPct val="150000"/>
                </a:lnSpc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  <a:cs typeface="+mn-ea"/>
                  <a:sym typeface="+mn-ea"/>
                </a:rPr>
  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740" y="4977"/>
              <a:ext cx="433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  <a:sym typeface="+mn-ea"/>
                </a:rPr>
                <a:t>标题在此输入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组合 5"/>
          <p:cNvGrpSpPr/>
          <p:nvPr/>
        </p:nvGrpSpPr>
        <p:grpSpPr>
          <a:xfrm>
            <a:off x="1700530" y="2037080"/>
            <a:ext cx="8008620" cy="2782570"/>
            <a:chOff x="2298" y="3208"/>
            <a:chExt cx="12612" cy="4382"/>
          </a:xfrm>
        </p:grpSpPr>
        <p:grpSp>
          <p:nvGrpSpPr>
            <p:cNvPr id="4" name="组合 3"/>
            <p:cNvGrpSpPr/>
            <p:nvPr/>
          </p:nvGrpSpPr>
          <p:grpSpPr>
            <a:xfrm flipH="1">
              <a:off x="2298" y="3208"/>
              <a:ext cx="4669" cy="4383"/>
              <a:chOff x="2790" y="2580"/>
              <a:chExt cx="5362" cy="5141"/>
            </a:xfrm>
          </p:grpSpPr>
          <p:pic>
            <p:nvPicPr>
              <p:cNvPr id="20" name="图片 19" descr="5bb2028467b8aa47adc89090db8b6793199e95a7e30f5-xq791Q_fw658"/>
              <p:cNvPicPr>
                <a:picLocks noChangeAspect="1"/>
              </p:cNvPicPr>
              <p:nvPr/>
            </p:nvPicPr>
            <p:blipFill>
              <a:blip r:embed="rId1"/>
              <a:srcRect l="-17693" t="57842" r="51864" b="-3146"/>
              <a:stretch>
                <a:fillRect/>
              </a:stretch>
            </p:blipFill>
            <p:spPr>
              <a:xfrm>
                <a:off x="3070" y="3137"/>
                <a:ext cx="5082" cy="4584"/>
              </a:xfrm>
              <a:prstGeom prst="ellipse">
                <a:avLst/>
              </a:prstGeom>
            </p:spPr>
          </p:pic>
          <p:sp>
            <p:nvSpPr>
              <p:cNvPr id="2" name="椭圆 1"/>
              <p:cNvSpPr/>
              <p:nvPr/>
            </p:nvSpPr>
            <p:spPr>
              <a:xfrm>
                <a:off x="2790" y="3390"/>
                <a:ext cx="3900" cy="4020"/>
              </a:xfrm>
              <a:prstGeom prst="ellipse">
                <a:avLst/>
              </a:prstGeom>
              <a:solidFill>
                <a:srgbClr val="424B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" name="任意多边形 2"/>
              <p:cNvSpPr/>
              <p:nvPr/>
            </p:nvSpPr>
            <p:spPr>
              <a:xfrm>
                <a:off x="5330" y="2580"/>
                <a:ext cx="2100" cy="1440"/>
              </a:xfrm>
              <a:custGeom>
                <a:avLst/>
                <a:gdLst>
                  <a:gd name="connisteX0" fmla="*/ 241300 w 1333500"/>
                  <a:gd name="connsiteY0" fmla="*/ 0 h 914400"/>
                  <a:gd name="connisteX1" fmla="*/ 165100 w 1333500"/>
                  <a:gd name="connsiteY1" fmla="*/ 25400 h 914400"/>
                  <a:gd name="connisteX2" fmla="*/ 88900 w 1333500"/>
                  <a:gd name="connsiteY2" fmla="*/ 76200 h 914400"/>
                  <a:gd name="connisteX3" fmla="*/ 0 w 1333500"/>
                  <a:gd name="connsiteY3" fmla="*/ 139700 h 914400"/>
                  <a:gd name="connisteX4" fmla="*/ 0 w 1333500"/>
                  <a:gd name="connsiteY4" fmla="*/ 228600 h 914400"/>
                  <a:gd name="connisteX5" fmla="*/ 0 w 1333500"/>
                  <a:gd name="connsiteY5" fmla="*/ 304800 h 914400"/>
                  <a:gd name="connisteX6" fmla="*/ 25400 w 1333500"/>
                  <a:gd name="connsiteY6" fmla="*/ 381000 h 914400"/>
                  <a:gd name="connisteX7" fmla="*/ 76200 w 1333500"/>
                  <a:gd name="connsiteY7" fmla="*/ 457200 h 914400"/>
                  <a:gd name="connisteX8" fmla="*/ 152400 w 1333500"/>
                  <a:gd name="connsiteY8" fmla="*/ 482600 h 914400"/>
                  <a:gd name="connisteX9" fmla="*/ 228600 w 1333500"/>
                  <a:gd name="connsiteY9" fmla="*/ 508000 h 914400"/>
                  <a:gd name="connisteX10" fmla="*/ 304800 w 1333500"/>
                  <a:gd name="connsiteY10" fmla="*/ 520700 h 914400"/>
                  <a:gd name="connisteX11" fmla="*/ 381000 w 1333500"/>
                  <a:gd name="connsiteY11" fmla="*/ 546100 h 914400"/>
                  <a:gd name="connisteX12" fmla="*/ 457200 w 1333500"/>
                  <a:gd name="connsiteY12" fmla="*/ 558800 h 914400"/>
                  <a:gd name="connisteX13" fmla="*/ 533400 w 1333500"/>
                  <a:gd name="connsiteY13" fmla="*/ 609600 h 914400"/>
                  <a:gd name="connisteX14" fmla="*/ 571500 w 1333500"/>
                  <a:gd name="connsiteY14" fmla="*/ 685800 h 914400"/>
                  <a:gd name="connisteX15" fmla="*/ 609600 w 1333500"/>
                  <a:gd name="connsiteY15" fmla="*/ 762000 h 914400"/>
                  <a:gd name="connisteX16" fmla="*/ 647700 w 1333500"/>
                  <a:gd name="connsiteY16" fmla="*/ 838200 h 914400"/>
                  <a:gd name="connisteX17" fmla="*/ 698500 w 1333500"/>
                  <a:gd name="connsiteY17" fmla="*/ 914400 h 914400"/>
                  <a:gd name="connisteX18" fmla="*/ 774700 w 1333500"/>
                  <a:gd name="connsiteY18" fmla="*/ 914400 h 914400"/>
                  <a:gd name="connisteX19" fmla="*/ 850900 w 1333500"/>
                  <a:gd name="connsiteY19" fmla="*/ 889000 h 914400"/>
                  <a:gd name="connisteX20" fmla="*/ 927100 w 1333500"/>
                  <a:gd name="connsiteY20" fmla="*/ 825500 h 914400"/>
                  <a:gd name="connisteX21" fmla="*/ 1003300 w 1333500"/>
                  <a:gd name="connsiteY21" fmla="*/ 800100 h 914400"/>
                  <a:gd name="connisteX22" fmla="*/ 1079500 w 1333500"/>
                  <a:gd name="connsiteY22" fmla="*/ 762000 h 914400"/>
                  <a:gd name="connisteX23" fmla="*/ 1155700 w 1333500"/>
                  <a:gd name="connsiteY23" fmla="*/ 762000 h 914400"/>
                  <a:gd name="connisteX24" fmla="*/ 1231900 w 1333500"/>
                  <a:gd name="connsiteY24" fmla="*/ 774700 h 914400"/>
                  <a:gd name="connisteX25" fmla="*/ 1308100 w 1333500"/>
                  <a:gd name="connsiteY25" fmla="*/ 774700 h 914400"/>
                  <a:gd name="connisteX26" fmla="*/ 1333500 w 1333500"/>
                  <a:gd name="connsiteY26" fmla="*/ 698500 h 914400"/>
                  <a:gd name="connisteX27" fmla="*/ 1333500 w 1333500"/>
                  <a:gd name="connsiteY27" fmla="*/ 596900 h 914400"/>
                  <a:gd name="connisteX28" fmla="*/ 1295400 w 1333500"/>
                  <a:gd name="connsiteY28" fmla="*/ 508000 h 914400"/>
                  <a:gd name="connisteX29" fmla="*/ 1282700 w 1333500"/>
                  <a:gd name="connsiteY29" fmla="*/ 431800 h 914400"/>
                  <a:gd name="connisteX30" fmla="*/ 1257300 w 1333500"/>
                  <a:gd name="connsiteY30" fmla="*/ 355600 h 914400"/>
                  <a:gd name="connisteX31" fmla="*/ 1168400 w 1333500"/>
                  <a:gd name="connsiteY31" fmla="*/ 254000 h 914400"/>
                  <a:gd name="connisteX32" fmla="*/ 1092200 w 1333500"/>
                  <a:gd name="connsiteY32" fmla="*/ 215900 h 914400"/>
                  <a:gd name="connisteX33" fmla="*/ 1003300 w 1333500"/>
                  <a:gd name="connsiteY33" fmla="*/ 165100 h 914400"/>
                  <a:gd name="connisteX34" fmla="*/ 901700 w 1333500"/>
                  <a:gd name="connsiteY34" fmla="*/ 127000 h 914400"/>
                  <a:gd name="connisteX35" fmla="*/ 825500 w 1333500"/>
                  <a:gd name="connsiteY35" fmla="*/ 88900 h 914400"/>
                  <a:gd name="connisteX36" fmla="*/ 723900 w 1333500"/>
                  <a:gd name="connsiteY36" fmla="*/ 50800 h 914400"/>
                  <a:gd name="connisteX37" fmla="*/ 635000 w 1333500"/>
                  <a:gd name="connsiteY37" fmla="*/ 25400 h 914400"/>
                  <a:gd name="connisteX38" fmla="*/ 520700 w 1333500"/>
                  <a:gd name="connsiteY38" fmla="*/ 12700 h 914400"/>
                  <a:gd name="connisteX39" fmla="*/ 431800 w 1333500"/>
                  <a:gd name="connsiteY39" fmla="*/ 12700 h 914400"/>
                  <a:gd name="connisteX40" fmla="*/ 342900 w 1333500"/>
                  <a:gd name="connsiteY40" fmla="*/ 12700 h 914400"/>
                  <a:gd name="connisteX41" fmla="*/ 266700 w 1333500"/>
                  <a:gd name="connsiteY41" fmla="*/ 12700 h 914400"/>
                  <a:gd name="connisteX42" fmla="*/ 241300 w 1333500"/>
                  <a:gd name="connsiteY42" fmla="*/ 0 h 91440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  <a:cxn ang="0">
                    <a:pos x="connisteX9" y="connsiteY9"/>
                  </a:cxn>
                  <a:cxn ang="0">
                    <a:pos x="connisteX10" y="connsiteY10"/>
                  </a:cxn>
                  <a:cxn ang="0">
                    <a:pos x="connisteX11" y="connsiteY11"/>
                  </a:cxn>
                  <a:cxn ang="0">
                    <a:pos x="connisteX12" y="connsiteY12"/>
                  </a:cxn>
                  <a:cxn ang="0">
                    <a:pos x="connisteX13" y="connsiteY13"/>
                  </a:cxn>
                  <a:cxn ang="0">
                    <a:pos x="connisteX14" y="connsiteY14"/>
                  </a:cxn>
                  <a:cxn ang="0">
                    <a:pos x="connisteX15" y="connsiteY15"/>
                  </a:cxn>
                  <a:cxn ang="0">
                    <a:pos x="connisteX16" y="connsiteY16"/>
                  </a:cxn>
                  <a:cxn ang="0">
                    <a:pos x="connisteX17" y="connsiteY17"/>
                  </a:cxn>
                  <a:cxn ang="0">
                    <a:pos x="connisteX18" y="connsiteY18"/>
                  </a:cxn>
                  <a:cxn ang="0">
                    <a:pos x="connisteX19" y="connsiteY19"/>
                  </a:cxn>
                  <a:cxn ang="0">
                    <a:pos x="connisteX20" y="connsiteY20"/>
                  </a:cxn>
                  <a:cxn ang="0">
                    <a:pos x="connisteX21" y="connsiteY21"/>
                  </a:cxn>
                  <a:cxn ang="0">
                    <a:pos x="connisteX22" y="connsiteY22"/>
                  </a:cxn>
                  <a:cxn ang="0">
                    <a:pos x="connisteX23" y="connsiteY23"/>
                  </a:cxn>
                  <a:cxn ang="0">
                    <a:pos x="connisteX24" y="connsiteY24"/>
                  </a:cxn>
                  <a:cxn ang="0">
                    <a:pos x="connisteX25" y="connsiteY25"/>
                  </a:cxn>
                  <a:cxn ang="0">
                    <a:pos x="connisteX26" y="connsiteY26"/>
                  </a:cxn>
                  <a:cxn ang="0">
                    <a:pos x="connisteX27" y="connsiteY27"/>
                  </a:cxn>
                  <a:cxn ang="0">
                    <a:pos x="connisteX28" y="connsiteY28"/>
                  </a:cxn>
                  <a:cxn ang="0">
                    <a:pos x="connisteX29" y="connsiteY29"/>
                  </a:cxn>
                  <a:cxn ang="0">
                    <a:pos x="connisteX30" y="connsiteY30"/>
                  </a:cxn>
                  <a:cxn ang="0">
                    <a:pos x="connisteX31" y="connsiteY31"/>
                  </a:cxn>
                  <a:cxn ang="0">
                    <a:pos x="connisteX32" y="connsiteY32"/>
                  </a:cxn>
                  <a:cxn ang="0">
                    <a:pos x="connisteX33" y="connsiteY33"/>
                  </a:cxn>
                  <a:cxn ang="0">
                    <a:pos x="connisteX34" y="connsiteY34"/>
                  </a:cxn>
                  <a:cxn ang="0">
                    <a:pos x="connisteX35" y="connsiteY35"/>
                  </a:cxn>
                  <a:cxn ang="0">
                    <a:pos x="connisteX36" y="connsiteY36"/>
                  </a:cxn>
                  <a:cxn ang="0">
                    <a:pos x="connisteX37" y="connsiteY37"/>
                  </a:cxn>
                  <a:cxn ang="0">
                    <a:pos x="connisteX38" y="connsiteY38"/>
                  </a:cxn>
                  <a:cxn ang="0">
                    <a:pos x="connisteX39" y="connsiteY39"/>
                  </a:cxn>
                  <a:cxn ang="0">
                    <a:pos x="connisteX40" y="connsiteY40"/>
                  </a:cxn>
                  <a:cxn ang="0">
                    <a:pos x="connisteX41" y="connsiteY41"/>
                  </a:cxn>
                  <a:cxn ang="0">
                    <a:pos x="connisteX42" y="connsiteY42"/>
                  </a:cxn>
                </a:cxnLst>
                <a:rect l="l" t="t" r="r" b="b"/>
                <a:pathLst>
                  <a:path w="1333500" h="914400">
                    <a:moveTo>
                      <a:pt x="241300" y="0"/>
                    </a:moveTo>
                    <a:lnTo>
                      <a:pt x="165100" y="25400"/>
                    </a:lnTo>
                    <a:lnTo>
                      <a:pt x="88900" y="76200"/>
                    </a:lnTo>
                    <a:lnTo>
                      <a:pt x="0" y="139700"/>
                    </a:lnTo>
                    <a:lnTo>
                      <a:pt x="0" y="228600"/>
                    </a:lnTo>
                    <a:lnTo>
                      <a:pt x="0" y="304800"/>
                    </a:lnTo>
                    <a:lnTo>
                      <a:pt x="25400" y="381000"/>
                    </a:lnTo>
                    <a:lnTo>
                      <a:pt x="76200" y="457200"/>
                    </a:lnTo>
                    <a:lnTo>
                      <a:pt x="152400" y="482600"/>
                    </a:lnTo>
                    <a:lnTo>
                      <a:pt x="228600" y="508000"/>
                    </a:lnTo>
                    <a:lnTo>
                      <a:pt x="304800" y="520700"/>
                    </a:lnTo>
                    <a:lnTo>
                      <a:pt x="381000" y="546100"/>
                    </a:lnTo>
                    <a:lnTo>
                      <a:pt x="457200" y="558800"/>
                    </a:lnTo>
                    <a:lnTo>
                      <a:pt x="533400" y="609600"/>
                    </a:lnTo>
                    <a:lnTo>
                      <a:pt x="571500" y="685800"/>
                    </a:lnTo>
                    <a:lnTo>
                      <a:pt x="609600" y="762000"/>
                    </a:lnTo>
                    <a:lnTo>
                      <a:pt x="647700" y="838200"/>
                    </a:lnTo>
                    <a:lnTo>
                      <a:pt x="698500" y="914400"/>
                    </a:lnTo>
                    <a:lnTo>
                      <a:pt x="774700" y="914400"/>
                    </a:lnTo>
                    <a:lnTo>
                      <a:pt x="850900" y="889000"/>
                    </a:lnTo>
                    <a:lnTo>
                      <a:pt x="927100" y="825500"/>
                    </a:lnTo>
                    <a:lnTo>
                      <a:pt x="1003300" y="800100"/>
                    </a:lnTo>
                    <a:lnTo>
                      <a:pt x="1079500" y="762000"/>
                    </a:lnTo>
                    <a:lnTo>
                      <a:pt x="1155700" y="762000"/>
                    </a:lnTo>
                    <a:lnTo>
                      <a:pt x="1231900" y="774700"/>
                    </a:lnTo>
                    <a:lnTo>
                      <a:pt x="1308100" y="774700"/>
                    </a:lnTo>
                    <a:lnTo>
                      <a:pt x="1333500" y="698500"/>
                    </a:lnTo>
                    <a:lnTo>
                      <a:pt x="1333500" y="596900"/>
                    </a:lnTo>
                    <a:lnTo>
                      <a:pt x="1295400" y="508000"/>
                    </a:lnTo>
                    <a:lnTo>
                      <a:pt x="1282700" y="431800"/>
                    </a:lnTo>
                    <a:lnTo>
                      <a:pt x="1257300" y="355600"/>
                    </a:lnTo>
                    <a:lnTo>
                      <a:pt x="1168400" y="254000"/>
                    </a:lnTo>
                    <a:lnTo>
                      <a:pt x="1092200" y="215900"/>
                    </a:lnTo>
                    <a:lnTo>
                      <a:pt x="1003300" y="165100"/>
                    </a:lnTo>
                    <a:lnTo>
                      <a:pt x="901700" y="127000"/>
                    </a:lnTo>
                    <a:lnTo>
                      <a:pt x="825500" y="88900"/>
                    </a:lnTo>
                    <a:lnTo>
                      <a:pt x="723900" y="50800"/>
                    </a:lnTo>
                    <a:lnTo>
                      <a:pt x="635000" y="25400"/>
                    </a:lnTo>
                    <a:lnTo>
                      <a:pt x="520700" y="12700"/>
                    </a:lnTo>
                    <a:lnTo>
                      <a:pt x="431800" y="12700"/>
                    </a:lnTo>
                    <a:lnTo>
                      <a:pt x="342900" y="12700"/>
                    </a:lnTo>
                    <a:lnTo>
                      <a:pt x="266700" y="12700"/>
                    </a:lnTo>
                    <a:lnTo>
                      <a:pt x="241300" y="0"/>
                    </a:lnTo>
                    <a:close/>
                  </a:path>
                </a:pathLst>
              </a:custGeom>
              <a:solidFill>
                <a:srgbClr val="F2F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7170" y="4500"/>
              <a:ext cx="7740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4800" spc="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  <a:sym typeface="+mn-ea"/>
                </a:rPr>
                <a:t>请在此处输入您的标题</a:t>
              </a:r>
              <a:endParaRPr lang="zh-CN" altLang="en-US" sz="4800" spc="20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+mn-ea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39110" y="3026410"/>
            <a:ext cx="10966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贰</a:t>
            </a:r>
            <a:endParaRPr lang="zh-CN" altLang="en-US" sz="66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 descr="470bf3751e6fee9be18b5ce54f2e6383910b828eb4339-CYqQbA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0" y="876300"/>
            <a:ext cx="18288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1779270" y="1481455"/>
            <a:ext cx="3713480" cy="3818890"/>
          </a:xfrm>
          <a:prstGeom prst="rect">
            <a:avLst/>
          </a:prstGeom>
          <a:noFill/>
          <a:ln>
            <a:solidFill>
              <a:srgbClr val="424B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184900" y="3721735"/>
            <a:ext cx="497014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0">
              <a:lnSpc>
                <a:spcPct val="150000"/>
              </a:lnSpc>
              <a:buNone/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84900" y="3160395"/>
            <a:ext cx="22218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sym typeface="+mn-ea"/>
              </a:rPr>
              <a:t>标题在此输入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sym typeface="+mn-ea"/>
            </a:endParaRPr>
          </a:p>
        </p:txBody>
      </p:sp>
      <p:pic>
        <p:nvPicPr>
          <p:cNvPr id="3" name="图片 2" descr="8c488ab7b6529302d706afbfdafff5c5c2932fab14ee3-tmfb0f_fw6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2425" y="1481455"/>
            <a:ext cx="2353310" cy="44443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文本框 20"/>
          <p:cNvSpPr txBox="1"/>
          <p:nvPr/>
        </p:nvSpPr>
        <p:spPr>
          <a:xfrm>
            <a:off x="4438215" y="1479691"/>
            <a:ext cx="82999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</a:rPr>
              <a:t>壹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729740" y="1479550"/>
            <a:ext cx="2336800" cy="14401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 fontAlgn="auto">
              <a:lnSpc>
                <a:spcPct val="20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240954" y="1557149"/>
            <a:ext cx="0" cy="830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7089434" y="1409352"/>
            <a:ext cx="82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</a:rPr>
              <a:t>贰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509635" y="1479550"/>
            <a:ext cx="2336800" cy="14401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 fontAlgn="auto">
              <a:lnSpc>
                <a:spcPct val="20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8031968" y="1535964"/>
            <a:ext cx="0" cy="830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438215" y="4434597"/>
            <a:ext cx="82999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</a:rPr>
              <a:t>叁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729740" y="4434840"/>
            <a:ext cx="2336800" cy="14401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 fontAlgn="auto">
              <a:lnSpc>
                <a:spcPct val="20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4240954" y="4512055"/>
            <a:ext cx="0" cy="830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7089434" y="4364258"/>
            <a:ext cx="82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</a:rPr>
              <a:t>肆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509635" y="4490720"/>
            <a:ext cx="2336800" cy="14401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 fontAlgn="auto">
              <a:lnSpc>
                <a:spcPct val="200000"/>
              </a:lnSpc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仿宋" panose="02010600040101010101" charset="-122"/>
                <a:ea typeface="华文仿宋" panose="02010600040101010101" charset="-122"/>
                <a:cs typeface="+mn-ea"/>
                <a:sym typeface="+mn-ea"/>
              </a:rPr>
              <a:t>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华文仿宋" panose="02010600040101010101" charset="-122"/>
              <a:ea typeface="华文仿宋" panose="02010600040101010101" charset="-122"/>
              <a:cs typeface="+mn-ea"/>
              <a:sym typeface="+mn-ea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8031968" y="4490870"/>
            <a:ext cx="0" cy="830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5204460" y="2129155"/>
            <a:ext cx="2286000" cy="2286000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5bb2028467b8aa47adc89090db8b6793199e95a7e30f5-xq791Q_fw658"/>
          <p:cNvPicPr>
            <a:picLocks noChangeAspect="1"/>
          </p:cNvPicPr>
          <p:nvPr/>
        </p:nvPicPr>
        <p:blipFill>
          <a:blip r:embed="rId1"/>
          <a:srcRect l="50189" t="-231" b="42298"/>
          <a:stretch>
            <a:fillRect/>
          </a:stretch>
        </p:blipFill>
        <p:spPr>
          <a:xfrm>
            <a:off x="4437380" y="2103755"/>
            <a:ext cx="1907540" cy="33528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i"/>
  <p:tag name="KSO_WM_UNIT_INDEX" val="1_1"/>
  <p:tag name="KSO_WM_UNIT_ID" val="diagram160012_3*m_i*1_1"/>
  <p:tag name="KSO_WM_UNIT_CLEAR" val="1"/>
  <p:tag name="KSO_WM_UNIT_LAYERLEVEL" val="1_1"/>
  <p:tag name="KSO_WM_DIAGRAM_GROUP_CODE" val="m1-1"/>
  <p:tag name="KSO_WM_UNIT_LINE_FORE_SCHEMECOLOR_INDEX" val="5"/>
  <p:tag name="KSO_WM_UNIT_LINE_FILL_TYPE" val="2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h_f"/>
  <p:tag name="KSO_WM_UNIT_INDEX" val="1_3_1"/>
  <p:tag name="KSO_WM_UNIT_ID" val="diagram160012_3*m_h_f*1_3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TAG_VERSION" val="1.0"/>
  <p:tag name="KSO_WM_TEMPLATE_CATEGORY" val="diagram"/>
  <p:tag name="KSO_WM_TEMPLATE_INDEX" val="160551"/>
  <p:tag name="KSO_WM_UNIT_TYPE" val="l_h_f"/>
  <p:tag name="KSO_WM_UNIT_INDEX" val="1_1_1"/>
  <p:tag name="KSO_WM_UNIT_ID" val="306*l_h_f*1_1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" val="Lorem ipsum dolor sit amet"/>
  <p:tag name="KSO_WM_BEAUTIFY_FLAG" val="#wm#"/>
  <p:tag name="KSO_WM_DIAGRAM_GROUP_CODE" val="l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2.xml><?xml version="1.0" encoding="utf-8"?>
<p:tagLst xmlns:p="http://schemas.openxmlformats.org/presentationml/2006/main">
  <p:tag name="KSO_WM_TAG_VERSION" val="1.0"/>
  <p:tag name="KSO_WM_TEMPLATE_CATEGORY" val="diagram"/>
  <p:tag name="KSO_WM_TEMPLATE_INDEX" val="160551"/>
  <p:tag name="KSO_WM_UNIT_TYPE" val="l_h_f"/>
  <p:tag name="KSO_WM_UNIT_INDEX" val="1_2_1"/>
  <p:tag name="KSO_WM_UNIT_ID" val="306*l_h_f*1_2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" val="Lorem ipsum dolor sit amet"/>
  <p:tag name="KSO_WM_BEAUTIFY_FLAG" val="#wm#"/>
  <p:tag name="KSO_WM_DIAGRAM_GROUP_CODE" val="l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TAG_VERSION" val="1.0"/>
  <p:tag name="KSO_WM_TEMPLATE_CATEGORY" val="diagram"/>
  <p:tag name="KSO_WM_TEMPLATE_INDEX" val="160551"/>
  <p:tag name="KSO_WM_UNIT_TYPE" val="l_h_f"/>
  <p:tag name="KSO_WM_UNIT_INDEX" val="1_3_1"/>
  <p:tag name="KSO_WM_UNIT_ID" val="306*l_h_f*1_3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" val="Lorem ipsum dolor sit amet"/>
  <p:tag name="KSO_WM_BEAUTIFY_FLAG" val="#wm#"/>
  <p:tag name="KSO_WM_DIAGRAM_GROUP_CODE" val="l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i"/>
  <p:tag name="KSO_WM_UNIT_INDEX" val="1_2"/>
  <p:tag name="KSO_WM_UNIT_ID" val="diagram160012_3*m_i*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h_a"/>
  <p:tag name="KSO_WM_UNIT_INDEX" val="1_1_1"/>
  <p:tag name="KSO_WM_UNIT_ID" val="diagram160012_3*m_h_a*1_1_1"/>
  <p:tag name="KSO_WM_UNIT_CLEAR" val="1"/>
  <p:tag name="KSO_WM_UNIT_LAYERLEVEL" val="1_1_1"/>
  <p:tag name="KSO_WM_UNIT_VALUE" val="2"/>
  <p:tag name="KSO_WM_UNIT_HIGHLIGHT" val="0"/>
  <p:tag name="KSO_WM_UNIT_COMPATIBLE" val="1"/>
  <p:tag name="KSO_WM_DIAGRAM_GROUP_CODE" val="m1-1"/>
  <p:tag name="KSO_WM_UNIT_PRESET_TEXT" val="2014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h_f"/>
  <p:tag name="KSO_WM_UNIT_INDEX" val="1_1_1"/>
  <p:tag name="KSO_WM_UNIT_ID" val="diagram160012_3*m_h_f*1_1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i"/>
  <p:tag name="KSO_WM_UNIT_INDEX" val="1_3"/>
  <p:tag name="KSO_WM_UNIT_ID" val="diagram160012_3*m_i*1_3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h_a"/>
  <p:tag name="KSO_WM_UNIT_INDEX" val="1_2_1"/>
  <p:tag name="KSO_WM_UNIT_ID" val="diagram160012_3*m_h_a*1_2_1"/>
  <p:tag name="KSO_WM_UNIT_CLEAR" val="1"/>
  <p:tag name="KSO_WM_UNIT_LAYERLEVEL" val="1_1_1"/>
  <p:tag name="KSO_WM_UNIT_VALUE" val="2"/>
  <p:tag name="KSO_WM_UNIT_HIGHLIGHT" val="0"/>
  <p:tag name="KSO_WM_UNIT_COMPATIBLE" val="1"/>
  <p:tag name="KSO_WM_DIAGRAM_GROUP_CODE" val="m1-1"/>
  <p:tag name="KSO_WM_UNIT_PRESET_TEXT" val="2015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h_f"/>
  <p:tag name="KSO_WM_UNIT_INDEX" val="1_2_1"/>
  <p:tag name="KSO_WM_UNIT_ID" val="diagram160012_3*m_h_f*1_2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i"/>
  <p:tag name="KSO_WM_UNIT_INDEX" val="1_4"/>
  <p:tag name="KSO_WM_UNIT_ID" val="diagram160012_3*m_i*1_4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012"/>
  <p:tag name="KSO_WM_UNIT_TYPE" val="m_h_a"/>
  <p:tag name="KSO_WM_UNIT_INDEX" val="1_3_1"/>
  <p:tag name="KSO_WM_UNIT_ID" val="diagram160012_3*m_h_a*1_3_1"/>
  <p:tag name="KSO_WM_UNIT_CLEAR" val="1"/>
  <p:tag name="KSO_WM_UNIT_LAYERLEVEL" val="1_1_1"/>
  <p:tag name="KSO_WM_UNIT_VALUE" val="2"/>
  <p:tag name="KSO_WM_UNIT_HIGHLIGHT" val="0"/>
  <p:tag name="KSO_WM_UNIT_COMPATIBLE" val="1"/>
  <p:tag name="KSO_WM_DIAGRAM_GROUP_CODE" val="m1-1"/>
  <p:tag name="KSO_WM_UNIT_PRESET_TEXT" val="2016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基本">
    <a:dk1>
      <a:srgbClr val="000000"/>
    </a:dk1>
    <a:lt1>
      <a:srgbClr val="FFFFFF"/>
    </a:lt1>
    <a:dk2>
      <a:srgbClr val="D1282E"/>
    </a:dk2>
    <a:lt2>
      <a:srgbClr val="C8C8B1"/>
    </a:lt2>
    <a:accent1>
      <a:srgbClr val="7A7A7A"/>
    </a:accent1>
    <a:accent2>
      <a:srgbClr val="F5C201"/>
    </a:accent2>
    <a:accent3>
      <a:srgbClr val="526DB0"/>
    </a:accent3>
    <a:accent4>
      <a:srgbClr val="989AAC"/>
    </a:accent4>
    <a:accent5>
      <a:srgbClr val="DC5924"/>
    </a:accent5>
    <a:accent6>
      <a:srgbClr val="B4B392"/>
    </a:accent6>
    <a:hlink>
      <a:srgbClr val="CC9900"/>
    </a:hlink>
    <a:folHlink>
      <a:srgbClr val="969696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1919</Words>
  <Application>WPS 演示</Application>
  <PresentationFormat>宽屏</PresentationFormat>
  <Paragraphs>186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64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华文宋体</vt:lpstr>
      <vt:lpstr>华文仿宋</vt:lpstr>
      <vt:lpstr>华康POP2体W9</vt:lpstr>
      <vt:lpstr>仿宋</vt:lpstr>
      <vt:lpstr>华文中宋</vt:lpstr>
      <vt:lpstr>华文彩云</vt:lpstr>
      <vt:lpstr>华文新魏</vt:lpstr>
      <vt:lpstr>华文楷体</vt:lpstr>
      <vt:lpstr>华文细黑</vt:lpstr>
      <vt:lpstr>华文隶书</vt:lpstr>
      <vt:lpstr>幼圆</vt:lpstr>
      <vt:lpstr>新宋体</vt:lpstr>
      <vt:lpstr>新蒂下午茶基本版</vt:lpstr>
      <vt:lpstr>方正姚体</vt:lpstr>
      <vt:lpstr>方正悠黑简体</vt:lpstr>
      <vt:lpstr>方正舒体</vt:lpstr>
      <vt:lpstr>方正静蕾简体</vt:lpstr>
      <vt:lpstr>曦曦校花体</vt:lpstr>
      <vt:lpstr>汉仪井柏然体简</vt:lpstr>
      <vt:lpstr>汉仪小麦体简</vt:lpstr>
      <vt:lpstr>黑体-简</vt:lpstr>
      <vt:lpstr>Aa双鱼座</vt:lpstr>
      <vt:lpstr>Adobe 楷体 Std R</vt:lpstr>
      <vt:lpstr>Adobe 仿宋 Std R</vt:lpstr>
      <vt:lpstr>BatangChe</vt:lpstr>
      <vt:lpstr>Adobe Myungjo Std M</vt:lpstr>
      <vt:lpstr>新蒂小丸子小学版</vt:lpstr>
      <vt:lpstr>书体坊邓小平字体</vt:lpstr>
      <vt:lpstr>方正隶变_GBK</vt:lpstr>
      <vt:lpstr>刘德华字体叶根友仿08</vt:lpstr>
      <vt:lpstr>楷体</vt:lpstr>
      <vt:lpstr>Segoe Script</vt:lpstr>
      <vt:lpstr>华康POP2体W9(P)</vt:lpstr>
      <vt:lpstr>方正清刻本悦宋简体</vt:lpstr>
      <vt:lpstr>文悦古典明朝体 (非商业使用) W5</vt:lpstr>
      <vt:lpstr>Vladimir Script</vt:lpstr>
      <vt:lpstr>华文行楷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zhangfangjing</dc:creator>
  <cp:lastModifiedBy>张小西</cp:lastModifiedBy>
  <cp:revision>1</cp:revision>
  <dcterms:created xsi:type="dcterms:W3CDTF">2018-05-21T09:49:55Z</dcterms:created>
  <dcterms:modified xsi:type="dcterms:W3CDTF">2018-05-22T07:01:30Z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