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56" autoAdjust="0"/>
    <p:restoredTop sz="94660"/>
  </p:normalViewPr>
  <p:slideViewPr>
    <p:cSldViewPr snapToGrid="0">
      <p:cViewPr varScale="1">
        <p:scale>
          <a:sx n="83" d="100"/>
          <a:sy n="83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41549" y="2222943"/>
            <a:ext cx="5862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20</a:t>
            </a:r>
            <a:r>
              <a:rPr kumimoji="0" lang="zh-CN" altLang="zh-CN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秒快闪</a:t>
            </a:r>
            <a:endParaRPr kumimoji="0" lang="zh-CN" altLang="zh-CN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4814" y="2222943"/>
            <a:ext cx="597973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准备好没</a:t>
            </a:r>
            <a:endParaRPr kumimoji="0" lang="zh-CN" altLang="zh-CN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TheFatRat - Unit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131.000000" end="185579.875000"/>
                  <p14:fade out="5000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546086" y="2150411"/>
            <a:ext cx="487363" cy="4621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787 -0.06274 C -0.32787 -0.02963 -0.30091 -0.00278 -0.26784 -0.00278 C -0.22891 -0.00278 -0.21485 -0.03264 -0.20886 -0.0507 L -0.20287 -0.07477 C -0.19688 -0.09283 -0.1819 -0.12269 -0.13789 -0.12269 C -0.1099 -0.12269 -0.07787 -0.09584 -0.07787 -0.06274 C -0.07787 -0.02963 -0.1099 -0.00278 -0.13789 -0.00278 C -0.1819 -0.00278 -0.19688 -0.03264 -0.20287 -0.0507 L -0.20886 -0.07477 C -0.21485 -0.09283 -0.22891 -0.12269 -0.26784 -0.12269 C -0.30091 -0.12269 -0.32787 -0.09584 -0.32787 -0.06274 Z " pathEditMode="relative" rAng="0" ptsTypes="AAAAAAAAAAA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  <p:bldP spid="3" grpId="0"/>
      <p:bldP spid="3" grpId="1"/>
      <p:bldP spid="3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3898" y="2398986"/>
            <a:ext cx="100335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9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你以为这就完了？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9001" y="305068"/>
            <a:ext cx="5314275" cy="62478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不</a:t>
            </a:r>
            <a:endParaRPr kumimoji="0" lang="zh-CN" altLang="zh-CN" sz="400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76382" y="1598766"/>
            <a:ext cx="7879080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接下来</a:t>
            </a:r>
            <a:endParaRPr kumimoji="0" lang="zh-CN" altLang="zh-CN" sz="200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12261" y="1035015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9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我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584" y="1163755"/>
            <a:ext cx="2108269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5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准</a:t>
            </a: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35586" y="2518216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听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03778" y="454954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竞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8566" y="533057"/>
            <a:ext cx="2108269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好</a:t>
            </a: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0639" y="2364083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备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03513" y="2933714"/>
            <a:ext cx="2108269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的</a:t>
            </a: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28033" y="2933713"/>
            <a:ext cx="2108269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选</a:t>
            </a: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64321" y="2475849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千万别眨眼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1336" y="-1673157"/>
            <a:ext cx="4620638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3</a:t>
            </a:r>
            <a:r>
              <a:rPr kumimoji="0" lang="en-US" altLang="zh-CN" sz="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</a:t>
            </a:r>
            <a:endParaRPr kumimoji="0" lang="zh-CN" altLang="en-US" sz="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0726" y="-134274"/>
            <a:ext cx="328146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</a:t>
            </a:r>
            <a:r>
              <a:rPr kumimoji="0" lang="en-US" altLang="zh-CN" sz="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</a:t>
            </a:r>
            <a:endParaRPr kumimoji="0" lang="zh-CN" altLang="en-US" sz="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0116" y="635167"/>
            <a:ext cx="32814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</a:t>
            </a:r>
            <a:r>
              <a:rPr kumimoji="0" lang="en-US" altLang="zh-CN" sz="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</a:t>
            </a:r>
            <a:endParaRPr kumimoji="0" lang="zh-CN" altLang="en-US" sz="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8577" y="0"/>
            <a:ext cx="10593423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5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start</a:t>
            </a:r>
            <a:endParaRPr kumimoji="0" lang="zh-CN" altLang="en-US" sz="3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7914" y="896462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老师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06439" y="2451691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同学们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98244" y="3574118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下午好</a:t>
            </a:r>
            <a:endParaRPr kumimoji="0" lang="zh-CN" altLang="zh-CN" sz="48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0063" y="2228671"/>
            <a:ext cx="4031873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5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我是</a:t>
            </a: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  <p:bldP spid="3" grpId="1"/>
      <p:bldP spid="4" grpId="0"/>
      <p:bldP spid="4" grpId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6385" y="1324185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亦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8295" y="1226909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吴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40205" y="1226908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凡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649" y="1718248"/>
            <a:ext cx="4598233" cy="45982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69656" y="1270976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这个是我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839" y="2211850"/>
            <a:ext cx="2743200" cy="18242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55" y="1806315"/>
            <a:ext cx="4422098" cy="44220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53766" y="3375975"/>
            <a:ext cx="75713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还有这个这个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83137" y="2228669"/>
            <a:ext cx="787908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5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现在的我</a:t>
            </a:r>
            <a:endParaRPr kumimoji="0" lang="zh-CN" altLang="zh-CN" sz="150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3" name="箭头: 左 2"/>
          <p:cNvSpPr/>
          <p:nvPr/>
        </p:nvSpPr>
        <p:spPr>
          <a:xfrm>
            <a:off x="1004342" y="2567064"/>
            <a:ext cx="2818150" cy="1723869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32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" tmFilter="0, 0; 0.125,0.2665; 0.25,0.4; 0.375,0.465; 0.5,0.5;  0.625,0.535; 0.75,0.6; 0.875,0.7335; 1,1">
                                          <p:stCondLst>
                                            <p:cond delay="2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6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34" decel="50000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6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34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34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6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34" decel="50000">
                                          <p:stCondLst>
                                            <p:cond delay="3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6460" y="-1038070"/>
            <a:ext cx="7879080" cy="886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570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我</a:t>
            </a:r>
            <a:endParaRPr kumimoji="0" lang="zh-CN" altLang="zh-CN" sz="570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 rot="21108754">
            <a:off x="767602" y="651045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活泼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 rot="637774">
            <a:off x="10095150" y="5605686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开朗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 rot="20930921">
            <a:off x="9688982" y="2140105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热情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rot="734616">
            <a:off x="9086117" y="590673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美丽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 rot="21100424">
            <a:off x="949410" y="5657987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善良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 rot="21061532">
            <a:off x="677201" y="3970333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大方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 rot="20906263">
            <a:off x="2337262" y="2601770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人见人爱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 rot="603818">
            <a:off x="4579278" y="4251876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花见花开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 rot="20641271">
            <a:off x="256912" y="1517434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上天入地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 rot="529125">
            <a:off x="8868331" y="3463544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无所不能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WPS 演示</Application>
  <PresentationFormat>宽屏</PresentationFormat>
  <Paragraphs>79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方正书宋_GBK</vt:lpstr>
      <vt:lpstr>Wingdings</vt:lpstr>
      <vt:lpstr>等线</vt:lpstr>
      <vt:lpstr>等线</vt:lpstr>
      <vt:lpstr>汉仪中等线KW</vt:lpstr>
      <vt:lpstr>Times New Roman</vt:lpstr>
      <vt:lpstr>微软雅黑</vt:lpstr>
      <vt:lpstr>汉仪旗黑KW</vt:lpstr>
      <vt:lpstr>宋体</vt:lpstr>
      <vt:lpstr>Arial Unicode MS</vt:lpstr>
      <vt:lpstr>汉仪书宋二KW</vt:lpstr>
      <vt:lpstr>等线 Light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露子</dc:creator>
  <cp:lastModifiedBy>toandfro</cp:lastModifiedBy>
  <cp:revision>2</cp:revision>
  <dcterms:created xsi:type="dcterms:W3CDTF">2020-04-13T14:06:44Z</dcterms:created>
  <dcterms:modified xsi:type="dcterms:W3CDTF">2020-04-13T14:06:44Z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